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3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4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theme/theme5.xml" ContentType="application/vnd.openxmlformats-officedocument.theme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44" r:id="rId2"/>
    <p:sldMasterId id="2147483886" r:id="rId3"/>
    <p:sldMasterId id="2147483928" r:id="rId4"/>
    <p:sldMasterId id="2147483970" r:id="rId5"/>
    <p:sldMasterId id="2147484012" r:id="rId6"/>
  </p:sldMasterIdLst>
  <p:notesMasterIdLst>
    <p:notesMasterId r:id="rId8"/>
  </p:notesMasterIdLst>
  <p:sldIdLst>
    <p:sldId id="3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14042"/>
    <a:srgbClr val="959595"/>
    <a:srgbClr val="F1F2F2"/>
    <a:srgbClr val="C4C4C4"/>
    <a:srgbClr val="B2B8B8"/>
    <a:srgbClr val="D8DBDB"/>
    <a:srgbClr val="000000"/>
    <a:srgbClr val="1FC8FC"/>
    <a:srgbClr val="199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1"/>
              </a:solidFill>
            </a:ln>
          </a:left>
          <a:right>
            <a:ln w="6350" cmpd="sng">
              <a:solidFill>
                <a:schemeClr val="accent1"/>
              </a:solidFill>
            </a:ln>
          </a:right>
          <a:top>
            <a:ln w="6350" cmpd="sng">
              <a:solidFill>
                <a:schemeClr val="accent1"/>
              </a:solidFill>
            </a:ln>
          </a:top>
          <a:bottom>
            <a:ln w="6350" cmpd="sng">
              <a:solidFill>
                <a:schemeClr val="accen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dk1"/>
              </a:solidFill>
            </a:ln>
          </a:left>
          <a:right>
            <a:ln w="6350" cmpd="sng">
              <a:solidFill>
                <a:schemeClr val="dk1"/>
              </a:solidFill>
            </a:ln>
          </a:right>
          <a:top>
            <a:ln w="6350" cmpd="sng">
              <a:solidFill>
                <a:schemeClr val="dk1"/>
              </a:solidFill>
            </a:ln>
          </a:top>
          <a:bottom>
            <a:ln w="635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2"/>
              </a:solidFill>
            </a:ln>
          </a:left>
          <a:right>
            <a:ln w="6350" cmpd="sng">
              <a:solidFill>
                <a:schemeClr val="accent2"/>
              </a:solidFill>
            </a:ln>
          </a:right>
          <a:top>
            <a:ln w="6350" cmpd="sng">
              <a:solidFill>
                <a:schemeClr val="accent2"/>
              </a:solidFill>
            </a:ln>
          </a:top>
          <a:bottom>
            <a:ln w="6350" cmpd="sng">
              <a:solidFill>
                <a:schemeClr val="accent2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3"/>
              </a:solidFill>
            </a:ln>
          </a:left>
          <a:right>
            <a:ln w="6350" cmpd="sng">
              <a:solidFill>
                <a:schemeClr val="accent3"/>
              </a:solidFill>
            </a:ln>
          </a:right>
          <a:top>
            <a:ln w="6350" cmpd="sng">
              <a:solidFill>
                <a:schemeClr val="accent3"/>
              </a:solidFill>
            </a:ln>
          </a:top>
          <a:bottom>
            <a:ln w="6350" cmpd="sng">
              <a:solidFill>
                <a:schemeClr val="accent3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4"/>
              </a:solidFill>
            </a:ln>
          </a:left>
          <a:right>
            <a:ln w="6350" cmpd="sng">
              <a:solidFill>
                <a:schemeClr val="accent4"/>
              </a:solidFill>
            </a:ln>
          </a:right>
          <a:top>
            <a:ln w="6350" cmpd="sng">
              <a:solidFill>
                <a:schemeClr val="accent4"/>
              </a:solidFill>
            </a:ln>
          </a:top>
          <a:bottom>
            <a:ln w="6350" cmpd="sng">
              <a:solidFill>
                <a:schemeClr val="accent4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5"/>
              </a:solidFill>
            </a:ln>
          </a:left>
          <a:right>
            <a:ln w="6350" cmpd="sng">
              <a:solidFill>
                <a:schemeClr val="accent5"/>
              </a:solidFill>
            </a:ln>
          </a:right>
          <a:top>
            <a:ln w="6350" cmpd="sng">
              <a:solidFill>
                <a:schemeClr val="accent5"/>
              </a:solidFill>
            </a:ln>
          </a:top>
          <a:bottom>
            <a:ln w="6350" cmpd="sng">
              <a:solidFill>
                <a:schemeClr val="accent5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6"/>
              </a:solidFill>
            </a:ln>
          </a:left>
          <a:right>
            <a:ln w="6350" cmpd="sng">
              <a:solidFill>
                <a:schemeClr val="accent6"/>
              </a:solidFill>
            </a:ln>
          </a:right>
          <a:top>
            <a:ln w="6350" cmpd="sng">
              <a:solidFill>
                <a:schemeClr val="accent6"/>
              </a:solidFill>
            </a:ln>
          </a:top>
          <a:bottom>
            <a:ln w="6350" cmpd="sng">
              <a:solidFill>
                <a:schemeClr val="accent6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1" autoAdjust="0"/>
    <p:restoredTop sz="87002" autoAdjust="0"/>
  </p:normalViewPr>
  <p:slideViewPr>
    <p:cSldViewPr snapToGrid="0" showGuides="1">
      <p:cViewPr varScale="1">
        <p:scale>
          <a:sx n="95" d="100"/>
          <a:sy n="95" d="100"/>
        </p:scale>
        <p:origin x="996" y="90"/>
      </p:cViewPr>
      <p:guideLst>
        <p:guide orient="horz" pos="2069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6659933-B74B-4AB3-9099-B51777DD3137}" type="datetimeFigureOut">
              <a:rPr lang="en-US" smtClean="0"/>
              <a:pPr/>
              <a:t>13-Nov-17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A9CE82D-71C1-40BB-9F9F-BFC8B0CAA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6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F12C7-8DA9-4D08-8EAA-B423D8F0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80D6-ED04-45EF-99CF-090EFDE6A892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E23E2-D467-4DD8-9EA2-2516AB34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243A2-3959-4F3C-B88E-591F9C73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2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ottom with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Title_big_bottom"/>
          <p:cNvSpPr>
            <a:spLocks noGrp="1"/>
          </p:cNvSpPr>
          <p:nvPr>
            <p:ph type="title"/>
          </p:nvPr>
        </p:nvSpPr>
        <p:spPr>
          <a:xfrm>
            <a:off x="537459" y="4376267"/>
            <a:ext cx="11117083" cy="800219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DBEFAB-9DE0-4ADC-8C42-DEF0E83E5E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27439E-54F0-45C5-921D-89D7EFB6DF9F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4440DC-6B4E-4A94-91D1-D67631B6AF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51FCF1-279E-473C-AE4F-C4282F7DFC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F59F4E3-4D7E-4010-A75B-9076405148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9273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FCAB-F8D0-4E89-B542-E7DC057220D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DE5D379-904A-4655-AA5E-A5FE836148AC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172DCE-7F83-44D2-8A44-188A460B3F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207C9B-AEFB-4DA4-A7CB-DD26C5E613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AFA9FD8-9BA9-4052-A232-3F35EEAFD5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958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50361C6-0228-4E22-9DF7-8754BF35FC9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984F870-84DA-4D6E-B68A-A80628F3EBB3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894F237-AAE5-497D-98F8-F07CE65ED9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597049-9163-42F5-A053-A8D6286E93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C9E5F47-B314-4667-8B7D-E99CFCAEFA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0531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456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3708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212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body" sz="quarter" idx="17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FA9B5-1658-49F7-AB67-8BEF37DF3F5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8A2D79D-E478-4F15-9DC2-08BDCDBDA145}" type="datetime1">
              <a:rPr lang="en-US" smtClean="0"/>
              <a:t>13-Nov-17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ADB9510-FC99-4F9C-A8FF-43CF51FB62E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496C0A7-8286-4ADA-A0CC-90C66A52375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2146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59631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15543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571455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427368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59631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5543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571455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427368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21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9C923-A726-4BBF-9200-72B84222DEA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60E5C39-2F29-44D4-8A05-FBE9CD388DC1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876EC-A008-46FF-B4D8-37D42041618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A8AFD-57D6-4C4A-8739-CCA288232E1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8423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45600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454268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8262936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9DA59-2A2F-4B2C-BDF6-6F7E5566D5C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F61104B5-9D98-42D7-AFFE-82C6070569EE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F92D4A-E29B-465D-B408-6019A2FC01C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973361D-6091-4AA8-B60C-CE6408A9EB8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2057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238F8B1-55E1-43CF-B733-9F4DF570D4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BCFFFC-32F0-4F06-8F55-BDF3FAD91993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B75BAD-5572-434F-AAE1-89A0FDD009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818F1A-CAAB-4689-B21F-EA907A2DCC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8266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3413" y="1679972"/>
            <a:ext cx="2147365" cy="2771775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49563" y="1679972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9563" y="3096419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040835" y="1679972"/>
            <a:ext cx="2109265" cy="2771775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18885" y="1679972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218885" y="3096419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9412280" y="1679972"/>
            <a:ext cx="2147365" cy="2771775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3413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128808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C76EB7D-C55C-40C6-869B-E6CA6720DF6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ED69BEC-FEEB-48C5-BB50-F477F1B8FC48}" type="datetime1">
              <a:rPr lang="en-US" smtClean="0"/>
              <a:t>13-Nov-17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4F2EC9A-D15E-4441-B560-0718DDC1AD87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97EC291-EC8F-4F03-85BF-3F568FFEECA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7044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&amp; to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251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Title_center_white"/>
          <p:cNvSpPr>
            <a:spLocks noGrp="1"/>
          </p:cNvSpPr>
          <p:nvPr>
            <p:ph type="title"/>
          </p:nvPr>
        </p:nvSpPr>
        <p:spPr>
          <a:xfrm>
            <a:off x="537459" y="1393077"/>
            <a:ext cx="11117083" cy="854080"/>
          </a:xfrm>
        </p:spPr>
        <p:txBody>
          <a:bodyPr/>
          <a:lstStyle>
            <a:lvl1pPr algn="ctr">
              <a:lnSpc>
                <a:spcPct val="90000"/>
              </a:lnSpc>
              <a:defRPr sz="55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9C9BD-6F90-4915-A3FD-AFCFCCFE34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31161FA-9A19-4F7D-976A-9ADFCA0A891B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F6CA49-CCC6-45EA-8782-AD39BBBCD5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88E1F-AD8E-42D7-9679-27A6449CAC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2131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o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2513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Title_white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_white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B142DC-A7E2-4BF8-8E37-C5A3943C895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7B1ED7-2C28-4272-AD3D-7D2846BC8CEC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CFD878-579B-46FE-AC17-34CE591C44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097CE-E742-4C14-B977-226002FE1F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922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E43E7-0523-40E7-AD1F-B01E2EB6115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453269E-BC2F-418E-9F0D-E3DA4730308B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822E9-12C2-40DB-9FD9-28B1289D83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40DF5-11E0-44FB-8A1B-8E55CB9E12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8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2242484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398F9-92B9-40BC-A5B0-3E5CA40334C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33558BB-BB7D-4E96-A537-AD4AA7CEF04D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9095C-C471-453A-AF85-9F5FAB275A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1B894-BF94-4263-8552-08168238AC5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B41ABFA-BED8-483D-A4D5-26249C8BAE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8602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42513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7C43B-6163-456E-BFB2-5796F5645B8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FF48F6D-321E-4DB4-9118-9B5DB55AA0FA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79CD6-74AC-4238-9B81-981C9D3DC3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F0F64-55AD-4D6C-978B-4B98F0260D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9807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515462"/>
            <a:ext cx="10958541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931000" y="1540800"/>
            <a:ext cx="2790000" cy="47145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440814" y="2440800"/>
            <a:ext cx="1770372" cy="294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41000" y="1539000"/>
            <a:ext cx="2790000" cy="47145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650814" y="2440800"/>
            <a:ext cx="1770372" cy="294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56000" y="1211170"/>
            <a:ext cx="3150000" cy="53228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931597" y="2217364"/>
            <a:ext cx="1998806" cy="3310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Sub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0AD530-01B0-422C-B46F-148EFDB8DB7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DB8A73B-A45E-4D15-9D7F-91D5AE1E2C51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BDE4ED-7B31-4BCD-9E60-5111689394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DA674F-1629-4A9C-8B84-E2AE171B816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8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2366964"/>
            <a:ext cx="12192000" cy="1909762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46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610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4926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53460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9"/>
          </p:nvPr>
        </p:nvSpPr>
        <p:spPr>
          <a:xfrm>
            <a:off x="8751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91692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body" sz="quarter" idx="3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45B447-70A5-4E37-B0FE-71D7D1436C13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D65A007-D86D-4219-BFBE-06F03D333E37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8A7322-C0CE-440C-A0B7-63EDC4E032A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C88C7B-844E-45C0-879F-EFA0D028048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0478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441000" y="1224000"/>
            <a:ext cx="3015000" cy="52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985346" y="2217600"/>
            <a:ext cx="1926309" cy="329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736000" y="1224000"/>
            <a:ext cx="3015000" cy="52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280346" y="2217600"/>
            <a:ext cx="1926309" cy="329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Subtitle"/>
          <p:cNvSpPr>
            <a:spLocks noGrp="1"/>
          </p:cNvSpPr>
          <p:nvPr>
            <p:ph type="body" sz="quarter" idx="17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0713D0F-BF07-46BA-83DD-1625994D410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1489D3A-1DBC-415F-A68C-6CCAF3D1FB41}" type="datetime1">
              <a:rPr lang="en-US" smtClean="0"/>
              <a:t>13-Nov-17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5D3AE7C-13BE-4C7C-BA7E-E9B2F42C345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EAD434-5575-4258-ACE6-4C8BAF8F027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3204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App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874400" y="1134000"/>
            <a:ext cx="2559600" cy="45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FE163-4071-4FD9-9D13-10E3756E14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3430F1-2E48-4B0F-AEF4-BAC40EE5767B}" type="datetime1">
              <a:rPr lang="en-US" smtClean="0"/>
              <a:pPr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C387-1F58-4FE4-9C85-01FFA87553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46FF1-4E8B-4A5B-907A-1163779259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F3BD562-A815-4588-BC59-90027B93D6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5122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App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0"/>
            <a:ext cx="5842000" cy="6858000"/>
          </a:xfrm>
          <a:prstGeom prst="rect">
            <a:avLst/>
          </a:prstGeom>
        </p:spPr>
      </p:pic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8287200" y="1134000"/>
            <a:ext cx="2347200" cy="418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3D6DE2-E423-4CE6-8A23-CEB5E3AC67C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11EFD9C-786C-4C30-A420-96F9C654ED01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0C9257-6983-4160-8147-B48F26E945B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CB5E-8401-4C93-AEDC-530012FC211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501E7F6-59BF-402A-A9EA-91EE442009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4644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665600" y="1249200"/>
            <a:ext cx="2862000" cy="519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88194" y="2242800"/>
            <a:ext cx="1818000" cy="324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F6F0B41-135D-4F39-A84B-9AE2AB1C4E8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7AE0558-0C5C-46B3-BF40-9BC2E701048D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D04BED3-254D-45D7-8B0B-53626426AA1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06A280-E5CC-4567-8C00-73F6E3945E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5408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t Ap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03000" y="604800"/>
            <a:ext cx="4233600" cy="56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570698" y="1576372"/>
            <a:ext cx="2787605" cy="3750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70800" y="36000"/>
            <a:ext cx="4784400" cy="6631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541026" y="1169231"/>
            <a:ext cx="3249949" cy="4372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Subtitle_half_left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BF27E-B53B-4EEE-919A-6D07376F1D7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6131B849-E525-40D0-BF42-AAC5B32DC5C4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ACEA-FF81-4900-A2D9-643058B021F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D3905F-89D3-4FA9-A334-DD50EDFB26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84CDFC2-3814-49AD-9B88-6DF5E3C491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049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Ap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22800" y="1263600"/>
            <a:ext cx="3758400" cy="5209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825585" y="2152650"/>
            <a:ext cx="2553531" cy="343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9BD8C1-F0EB-4A5A-9881-B1C4860E9DF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F2ECA7A-5799-4CF9-AFD1-8FAE76C73FAB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1B92639-8948-4DC4-A950-3B79A5FBFB5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4A765E0-A241-429E-98A1-D768959017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325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t Ap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810400" y="43200"/>
            <a:ext cx="6382800" cy="65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176000" y="909000"/>
            <a:ext cx="5016000" cy="48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_half_left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AEC9B-7C4E-4E0D-8907-7F75C65AB1F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A34D2BE-CED8-4CF3-8FD9-599BB2F5964A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51AB-F7C5-4B6F-A3C4-0A46840E98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8B27-5FDB-40C9-A127-92DC2686B52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4D29DE6-2CF4-4730-8029-496F43CE9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42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iddle with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2995024"/>
            <a:ext cx="11117083" cy="800219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923B1-58E0-4DAE-8ED1-6E475B068AB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F0B63DA-609C-4E18-9487-F37E37C92C03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D8D40-3719-4E11-8B4A-B2EFEEBA23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F192A-F57D-4B11-BA41-989A9771597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CFD4AC0-2491-4969-B0F1-FEC3BF7575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9696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44400" y="349200"/>
            <a:ext cx="6148800" cy="598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515462"/>
            <a:ext cx="6028441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93000" y="984250"/>
            <a:ext cx="4699000" cy="457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60587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94B0C7F-6089-4CC6-A439-DBD7704417F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372DBBF-FBE4-4594-8716-183C31DF091A}" type="datetime1">
              <a:rPr lang="en-US" smtClean="0"/>
              <a:t>13-Nov-17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65E0A65-F22C-45B6-B330-436A96D2281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9AF1C68-738B-4327-9E72-76E8227FA9F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0325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7200" y="1652400"/>
            <a:ext cx="7480800" cy="438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5100" y="2120901"/>
            <a:ext cx="5340349" cy="334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3DAE7CA-97A1-41B8-9666-C7E486499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98F8ED6-B3C7-4BB9-8F59-8BDFBE9142B7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270C28-F864-412E-84CD-7375A78D72F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1E4CDE2-0F2C-4D7D-8CF4-8F169EBB4A3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563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730400" y="1411200"/>
            <a:ext cx="7930800" cy="469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61051" y="1911350"/>
            <a:ext cx="5664200" cy="358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A20858-6B41-4D20-B87D-2EBFB0394C4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A3B8F92-0651-4560-910E-2C37B7012433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8CD42F-548C-4A63-BC81-5637E69CB27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E47BA1-5DA3-48A5-B6C2-7BA79B9A090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8425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droid Tablet Ap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03000" y="604800"/>
            <a:ext cx="4233600" cy="56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570698" y="1576372"/>
            <a:ext cx="2787605" cy="3750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70800" y="36000"/>
            <a:ext cx="4784400" cy="6631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541026" y="1169231"/>
            <a:ext cx="3249949" cy="4372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Subtitle_half_left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CAA0F-99E7-42B8-AF32-D3134903CBA1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5F3AFC6F-AECC-4CAF-AB34-8C6BD4B74781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C3873-B063-4B65-A404-851881713D3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A0723E-18C9-4D6C-90CF-AF01A8288DB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6427DD6-6ED7-4536-89A5-F5BBC67B55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831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F12C7-8DA9-4D08-8EAA-B423D8F0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80D6-ED04-45EF-99CF-090EFDE6A892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E23E2-D467-4DD8-9EA2-2516AB34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243A2-3959-4F3C-B88E-591F9C73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4600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85189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03D77-C38F-48C5-87FE-F7C8BE2B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8D99-0A6B-43C9-AABB-29FE685142ED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8DC488-271F-4DEE-AACE-F311D3F5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37CAC8-F2B9-482A-BCCD-D72DAA6B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6468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CF9399-E19A-42AD-9102-574DBF864B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253BC9B-DC43-495D-9E3A-5F13B0E5F909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BE2F4-47F6-4539-98A9-3A6264A076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1A64-C2D1-4411-9736-A2771EF72E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0108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big_white"/>
          <p:cNvSpPr>
            <a:spLocks noGrp="1"/>
          </p:cNvSpPr>
          <p:nvPr>
            <p:ph type="title"/>
          </p:nvPr>
        </p:nvSpPr>
        <p:spPr>
          <a:xfrm>
            <a:off x="537459" y="2404367"/>
            <a:ext cx="11117083" cy="707886"/>
          </a:xfrm>
        </p:spPr>
        <p:txBody>
          <a:bodyPr/>
          <a:lstStyle>
            <a:lvl1pPr>
              <a:defRPr sz="4000" spc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47048" y="1849212"/>
            <a:ext cx="1649793" cy="349702"/>
          </a:xfrm>
          <a:prstGeom prst="rect">
            <a:avLst/>
          </a:prstGeom>
          <a:solidFill>
            <a:schemeClr val="accent1"/>
          </a:solidFill>
        </p:spPr>
        <p:txBody>
          <a:bodyPr wrap="none" lIns="324000" tIns="36000" rIns="324000" bIns="3600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Date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8048B1-5DAF-4827-879E-F41ADFB9C9D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C37A52A-1FC1-4254-877D-2FE8E5A38233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5F7E6-634E-4302-A2B9-6DA5A134AEB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E372451-3C6B-4494-B90C-F08AA837D4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V="1">
            <a:off x="619200" y="6437881"/>
            <a:ext cx="11035342" cy="45719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6478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0" name="Title_half_left"/>
          <p:cNvSpPr>
            <a:spLocks noGrp="1"/>
          </p:cNvSpPr>
          <p:nvPr>
            <p:ph type="title"/>
          </p:nvPr>
        </p:nvSpPr>
        <p:spPr>
          <a:xfrm>
            <a:off x="537458" y="2404367"/>
            <a:ext cx="5440647" cy="1323439"/>
          </a:xfrm>
        </p:spPr>
        <p:txBody>
          <a:bodyPr/>
          <a:lstStyle>
            <a:lvl1pPr>
              <a:defRPr sz="4000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94C0A-E376-41FA-B979-60FD5FBA6D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A062253-0710-456E-9C37-AC6796BD2E54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F06B7-3389-4583-B813-C69C60A938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CB694DF-8E91-4DB6-92E9-CC61AFE031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flipV="1">
            <a:off x="619200" y="6429600"/>
            <a:ext cx="11037600" cy="5400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26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1188800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35752-42FF-45EB-947E-BBF4EFF3523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4C9F4FD-22A1-4990-B892-E6864273FEFB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83814-2EBD-42C0-A671-9EB4EE7A77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B64B1-701B-49FF-B056-491455B27CA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8B16485-3AD0-4995-810B-E99B162CFE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397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81A89-5246-41E7-BC60-CF27AABF3B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0"/>
            <a:ext cx="12192000" cy="6858000"/>
          </a:xfrm>
          <a:solidFill>
            <a:schemeClr val="accent2">
              <a:alpha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00">
                <a:noFill/>
              </a:defRPr>
            </a:lvl1pPr>
            <a:lvl2pPr marL="266700" indent="0">
              <a:buNone/>
              <a:defRPr sz="800">
                <a:noFill/>
              </a:defRPr>
            </a:lvl2pPr>
            <a:lvl3pPr marL="914400" indent="0">
              <a:buNone/>
              <a:defRPr sz="800">
                <a:noFill/>
              </a:defRPr>
            </a:lvl3pPr>
            <a:lvl4pPr marL="1371600" indent="0">
              <a:buNone/>
              <a:defRPr sz="800">
                <a:noFill/>
              </a:defRPr>
            </a:lvl4pPr>
            <a:lvl5pPr marL="1828800" indent="0">
              <a:buNone/>
              <a:defRPr sz="800">
                <a:noFill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A47A3-39AE-4E1A-83F5-286C0C53F3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C437FFE-D98C-4304-BF05-CDDFA95C608D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48FC3-E567-4D5A-9D27-DF4E3FFC974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F30A-590F-4B7F-95E1-ACBB520F8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313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with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0BDA9A5-DEAD-44A6-9EF9-630C3E33D1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0"/>
            <a:ext cx="12192000" cy="6858000"/>
          </a:xfrm>
          <a:solidFill>
            <a:schemeClr val="accent2">
              <a:alpha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00">
                <a:noFill/>
              </a:defRPr>
            </a:lvl1pPr>
            <a:lvl2pPr marL="266700" indent="0">
              <a:buNone/>
              <a:defRPr sz="800">
                <a:noFill/>
              </a:defRPr>
            </a:lvl2pPr>
            <a:lvl3pPr marL="914400" indent="0">
              <a:buNone/>
              <a:defRPr sz="800">
                <a:noFill/>
              </a:defRPr>
            </a:lvl3pPr>
            <a:lvl4pPr marL="1371600" indent="0">
              <a:buNone/>
              <a:defRPr sz="800">
                <a:noFill/>
              </a:defRPr>
            </a:lvl4pPr>
            <a:lvl5pPr marL="1828800" indent="0">
              <a:buNone/>
              <a:defRPr sz="800">
                <a:noFill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5D7A3F9-4CE6-4418-91D1-530BA36663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whit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_whit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4178E80-7C7F-4B2A-B333-017E72971F8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FA47DC1-6609-4951-8954-4122407C2785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23CC4A5-D8A8-46CE-86CA-85FBD13C34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CD2099-9E91-4801-B121-C24EAB09B3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719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background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Title_big_white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800219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0F82D5-4272-47F0-99AE-DB1F40480A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C6C0F-2A33-4801-964D-72D366FBCB92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13454B-6C01-436E-B89E-543635C6F7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D097A8-C160-4E89-A228-8D8A9EDE5C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776F571-BA84-4921-805F-FC0D34746B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796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ottom with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Title_big_bottom"/>
          <p:cNvSpPr>
            <a:spLocks noGrp="1"/>
          </p:cNvSpPr>
          <p:nvPr>
            <p:ph type="title"/>
          </p:nvPr>
        </p:nvSpPr>
        <p:spPr>
          <a:xfrm>
            <a:off x="537459" y="4376267"/>
            <a:ext cx="11117083" cy="800219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DBEFAB-9DE0-4ADC-8C42-DEF0E83E5E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27439E-54F0-45C5-921D-89D7EFB6DF9F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4440DC-6B4E-4A94-91D1-D67631B6AF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51FCF1-279E-473C-AE4F-C4282F7DFC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F59F4E3-4D7E-4010-A75B-9076405148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414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2242484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398F9-92B9-40BC-A5B0-3E5CA40334C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33558BB-BB7D-4E96-A537-AD4AA7CEF04D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9095C-C471-453A-AF85-9F5FAB275A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1B894-BF94-4263-8552-08168238AC5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B41ABFA-BED8-483D-A4D5-26249C8BAE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6355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iddle with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2995024"/>
            <a:ext cx="11117083" cy="800219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923B1-58E0-4DAE-8ED1-6E475B068AB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F0B63DA-609C-4E18-9487-F37E37C92C03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D8D40-3719-4E11-8B4A-B2EFEEBA23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F192A-F57D-4B11-BA41-989A9771597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CFD4AC0-2491-4969-B0F1-FEC3BF7575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1659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1188800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35752-42FF-45EB-947E-BBF4EFF3523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4C9F4FD-22A1-4990-B892-E6864273FEFB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83814-2EBD-42C0-A671-9EB4EE7A77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B64B1-701B-49FF-B056-491455B27CA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8B16485-3AD0-4995-810B-E99B162CFE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3610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1843561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709E-8F89-461F-BBFB-A2DBD1E604C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503280A-BE36-41B7-AFDB-63EBA50D76FF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C1C6E-067C-4F5A-B424-000CB7E68BA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8ED09-8F9E-46F9-B76A-3E44CC3648A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F9D12B9-E67D-4801-BA34-1788E8022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2946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3001960"/>
            <a:ext cx="11117083" cy="1892826"/>
          </a:xfrm>
        </p:spPr>
        <p:txBody>
          <a:bodyPr anchor="t" anchorCtr="0"/>
          <a:lstStyle>
            <a:lvl1pPr algn="ctr">
              <a:lnSpc>
                <a:spcPct val="90000"/>
              </a:lnSpc>
              <a:defRPr sz="6500" b="1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DD1E-C3E4-44E6-A02C-7CEF010684C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46C75BA-579D-40BB-A8EC-8C4C5AB546EB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5E1EA5-3FEC-4D19-9346-9EDFA42CFA9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23734A-B219-45D8-AB7B-1C03FA91723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48FFF29-5A5D-4B53-9168-6EEF72CB23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4886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3F628F-0268-4F52-B410-AD70434B858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CFD544-B8C9-4C05-8121-D6494AC6028D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4C7E8F7-8B78-49D3-BF6A-45457B31911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3B01D8-AEB6-465F-9707-8E07D0E92AB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A104173-8F4E-41CD-A0C7-E5E4DF137E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80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1843561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709E-8F89-461F-BBFB-A2DBD1E604C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503280A-BE36-41B7-AFDB-63EBA50D76FF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C1C6E-067C-4F5A-B424-000CB7E68BA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8ED09-8F9E-46F9-B76A-3E44CC3648A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F9D12B9-E67D-4801-BA34-1788E8022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2410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half backgroun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right"/>
          <p:cNvSpPr>
            <a:spLocks noGrp="1"/>
          </p:cNvSpPr>
          <p:nvPr userDrawn="1">
            <p:ph type="title"/>
          </p:nvPr>
        </p:nvSpPr>
        <p:spPr>
          <a:xfrm>
            <a:off x="6273801" y="2390232"/>
            <a:ext cx="5380741" cy="1415772"/>
          </a:xfrm>
        </p:spPr>
        <p:txBody>
          <a:bodyPr/>
          <a:lstStyle>
            <a:lvl1pPr>
              <a:defRPr sz="43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420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515D5-1E46-46BA-AC33-AA231F41A3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A99016-EE8A-4865-9A9F-49DCAFAF91EE}" type="datetime1">
              <a:rPr lang="en-US" smtClean="0"/>
              <a:t>13-Nov-17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8A811-E391-4171-B488-B3087DE105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A7F3-E97F-446E-97F4-D3ECA64F58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8CCBAEF-66F6-46E1-827C-881AC61E3F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9781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FCAB-F8D0-4E89-B542-E7DC057220D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DE5D379-904A-4655-AA5E-A5FE836148AC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172DCE-7F83-44D2-8A44-188A460B3F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207C9B-AEFB-4DA4-A7CB-DD26C5E613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AFA9FD8-9BA9-4052-A232-3F35EEAFD5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637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50361C6-0228-4E22-9DF7-8754BF35FC9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984F870-84DA-4D6E-B68A-A80628F3EBB3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894F237-AAE5-497D-98F8-F07CE65ED9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597049-9163-42F5-A053-A8D6286E93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C9E5F47-B314-4667-8B7D-E99CFCAEFA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1140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456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3708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212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body" sz="quarter" idx="17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FA9B5-1658-49F7-AB67-8BEF37DF3F5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8A2D79D-E478-4F15-9DC2-08BDCDBDA145}" type="datetime1">
              <a:rPr lang="en-US" smtClean="0"/>
              <a:t>13-Nov-17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ADB9510-FC99-4F9C-A8FF-43CF51FB62E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496C0A7-8286-4ADA-A0CC-90C66A52375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7672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59631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15543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571455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427368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59631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5543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571455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427368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21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9C923-A726-4BBF-9200-72B84222DEA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60E5C39-2F29-44D4-8A05-FBE9CD388DC1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876EC-A008-46FF-B4D8-37D42041618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A8AFD-57D6-4C4A-8739-CCA288232E1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5803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45600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454268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8262936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9DA59-2A2F-4B2C-BDF6-6F7E5566D5C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F61104B5-9D98-42D7-AFFE-82C6070569EE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F92D4A-E29B-465D-B408-6019A2FC01C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973361D-6091-4AA8-B60C-CE6408A9EB8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0425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238F8B1-55E1-43CF-B733-9F4DF570D4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BCFFFC-32F0-4F06-8F55-BDF3FAD91993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B75BAD-5572-434F-AAE1-89A0FDD009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818F1A-CAAB-4689-B21F-EA907A2DCC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0492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3413" y="1679972"/>
            <a:ext cx="2147365" cy="2771775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49563" y="1679972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9563" y="3096419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040835" y="1679972"/>
            <a:ext cx="2109265" cy="2771775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18885" y="1679972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218885" y="3096419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9412280" y="1679972"/>
            <a:ext cx="2147365" cy="2771775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3413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128808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C76EB7D-C55C-40C6-869B-E6CA6720DF6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ED69BEC-FEEB-48C5-BB50-F477F1B8FC48}" type="datetime1">
              <a:rPr lang="en-US" smtClean="0"/>
              <a:t>13-Nov-17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4F2EC9A-D15E-4441-B560-0718DDC1AD87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97EC291-EC8F-4F03-85BF-3F568FFEECA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3118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&amp; to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251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Title_center_white"/>
          <p:cNvSpPr>
            <a:spLocks noGrp="1"/>
          </p:cNvSpPr>
          <p:nvPr>
            <p:ph type="title"/>
          </p:nvPr>
        </p:nvSpPr>
        <p:spPr>
          <a:xfrm>
            <a:off x="537459" y="1393077"/>
            <a:ext cx="11117083" cy="854080"/>
          </a:xfrm>
        </p:spPr>
        <p:txBody>
          <a:bodyPr/>
          <a:lstStyle>
            <a:lvl1pPr algn="ctr">
              <a:lnSpc>
                <a:spcPct val="90000"/>
              </a:lnSpc>
              <a:defRPr sz="55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9C9BD-6F90-4915-A3FD-AFCFCCFE34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31161FA-9A19-4F7D-976A-9ADFCA0A891B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F6CA49-CCC6-45EA-8782-AD39BBBCD5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88E1F-AD8E-42D7-9679-27A6449CAC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8735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o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2513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Title_white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_white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B142DC-A7E2-4BF8-8E37-C5A3943C895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7B1ED7-2C28-4272-AD3D-7D2846BC8CEC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CFD878-579B-46FE-AC17-34CE591C44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097CE-E742-4C14-B977-226002FE1F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46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3001960"/>
            <a:ext cx="11117083" cy="1892826"/>
          </a:xfrm>
        </p:spPr>
        <p:txBody>
          <a:bodyPr anchor="t" anchorCtr="0"/>
          <a:lstStyle>
            <a:lvl1pPr algn="ctr">
              <a:lnSpc>
                <a:spcPct val="90000"/>
              </a:lnSpc>
              <a:defRPr sz="6500" b="1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DD1E-C3E4-44E6-A02C-7CEF010684C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46C75BA-579D-40BB-A8EC-8C4C5AB546EB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5E1EA5-3FEC-4D19-9346-9EDFA42CFA9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23734A-B219-45D8-AB7B-1C03FA91723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48FFF29-5A5D-4B53-9168-6EEF72CB23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0878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E43E7-0523-40E7-AD1F-B01E2EB6115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453269E-BC2F-418E-9F0D-E3DA4730308B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822E9-12C2-40DB-9FD9-28B1289D83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40DF5-11E0-44FB-8A1B-8E55CB9E12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3693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42513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7C43B-6163-456E-BFB2-5796F5645B8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FF48F6D-321E-4DB4-9118-9B5DB55AA0FA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79CD6-74AC-4238-9B81-981C9D3DC3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F0F64-55AD-4D6C-978B-4B98F0260D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9886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515462"/>
            <a:ext cx="10958541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931000" y="1540800"/>
            <a:ext cx="2790000" cy="47145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440814" y="2440800"/>
            <a:ext cx="1770372" cy="294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41000" y="1539000"/>
            <a:ext cx="2790000" cy="47145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650814" y="2440800"/>
            <a:ext cx="1770372" cy="294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56000" y="1211170"/>
            <a:ext cx="3150000" cy="53228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931597" y="2217364"/>
            <a:ext cx="1998806" cy="3310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Sub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0AD530-01B0-422C-B46F-148EFDB8DB7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DB8A73B-A45E-4D15-9D7F-91D5AE1E2C51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BDE4ED-7B31-4BCD-9E60-5111689394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DA674F-1629-4A9C-8B84-E2AE171B816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3834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2366964"/>
            <a:ext cx="12192000" cy="1909762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46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610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4926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53460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9"/>
          </p:nvPr>
        </p:nvSpPr>
        <p:spPr>
          <a:xfrm>
            <a:off x="8751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91692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body" sz="quarter" idx="3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45B447-70A5-4E37-B0FE-71D7D1436C13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D65A007-D86D-4219-BFBE-06F03D333E37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8A7322-C0CE-440C-A0B7-63EDC4E032A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C88C7B-844E-45C0-879F-EFA0D028048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6439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441000" y="1224000"/>
            <a:ext cx="3015000" cy="52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985346" y="2217600"/>
            <a:ext cx="1926309" cy="329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736000" y="1224000"/>
            <a:ext cx="3015000" cy="52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280346" y="2217600"/>
            <a:ext cx="1926309" cy="329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Subtitle"/>
          <p:cNvSpPr>
            <a:spLocks noGrp="1"/>
          </p:cNvSpPr>
          <p:nvPr>
            <p:ph type="body" sz="quarter" idx="17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0713D0F-BF07-46BA-83DD-1625994D410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1489D3A-1DBC-415F-A68C-6CCAF3D1FB41}" type="datetime1">
              <a:rPr lang="en-US" smtClean="0"/>
              <a:t>13-Nov-17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5D3AE7C-13BE-4C7C-BA7E-E9B2F42C345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EAD434-5575-4258-ACE6-4C8BAF8F027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3555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App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874400" y="1134000"/>
            <a:ext cx="2559600" cy="45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FE163-4071-4FD9-9D13-10E3756E14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3430F1-2E48-4B0F-AEF4-BAC40EE5767B}" type="datetime1">
              <a:rPr lang="en-US" smtClean="0"/>
              <a:pPr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C387-1F58-4FE4-9C85-01FFA87553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46FF1-4E8B-4A5B-907A-1163779259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F3BD562-A815-4588-BC59-90027B93D6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5362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App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0"/>
            <a:ext cx="5842000" cy="6858000"/>
          </a:xfrm>
          <a:prstGeom prst="rect">
            <a:avLst/>
          </a:prstGeom>
        </p:spPr>
      </p:pic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8287200" y="1134000"/>
            <a:ext cx="2347200" cy="418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3D6DE2-E423-4CE6-8A23-CEB5E3AC67C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11EFD9C-786C-4C30-A420-96F9C654ED01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0C9257-6983-4160-8147-B48F26E945B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CB5E-8401-4C93-AEDC-530012FC211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501E7F6-59BF-402A-A9EA-91EE442009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120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665600" y="1249200"/>
            <a:ext cx="2862000" cy="519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88194" y="2242800"/>
            <a:ext cx="1818000" cy="324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F6F0B41-135D-4F39-A84B-9AE2AB1C4E8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7AE0558-0C5C-46B3-BF40-9BC2E701048D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D04BED3-254D-45D7-8B0B-53626426AA1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06A280-E5CC-4567-8C00-73F6E3945E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7311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t Ap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03000" y="604800"/>
            <a:ext cx="4233600" cy="56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570698" y="1576372"/>
            <a:ext cx="2787605" cy="3750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70800" y="36000"/>
            <a:ext cx="4784400" cy="6631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541026" y="1169231"/>
            <a:ext cx="3249949" cy="4372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Subtitle_half_left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BF27E-B53B-4EEE-919A-6D07376F1D7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6131B849-E525-40D0-BF42-AAC5B32DC5C4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ACEA-FF81-4900-A2D9-643058B021F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D3905F-89D3-4FA9-A334-DD50EDFB26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84CDFC2-3814-49AD-9B88-6DF5E3C491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5444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Ap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22800" y="1263600"/>
            <a:ext cx="3758400" cy="5209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825585" y="2152650"/>
            <a:ext cx="2553531" cy="343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9BD8C1-F0EB-4A5A-9881-B1C4860E9DF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F2ECA7A-5799-4CF9-AFD1-8FAE76C73FAB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1B92639-8948-4DC4-A950-3B79A5FBFB5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4A765E0-A241-429E-98A1-D768959017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99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3F628F-0268-4F52-B410-AD70434B858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CFD544-B8C9-4C05-8121-D6494AC6028D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4C7E8F7-8B78-49D3-BF6A-45457B31911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3B01D8-AEB6-465F-9707-8E07D0E92AB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A104173-8F4E-41CD-A0C7-E5E4DF137E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5625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t Ap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810400" y="43200"/>
            <a:ext cx="6382800" cy="65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176000" y="909000"/>
            <a:ext cx="5016000" cy="48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_half_left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AEC9B-7C4E-4E0D-8907-7F75C65AB1F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A34D2BE-CED8-4CF3-8FD9-599BB2F5964A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51AB-F7C5-4B6F-A3C4-0A46840E98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8B27-5FDB-40C9-A127-92DC2686B52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4D29DE6-2CF4-4730-8029-496F43CE9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8837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44400" y="349200"/>
            <a:ext cx="6148800" cy="598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515462"/>
            <a:ext cx="6028441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93000" y="984250"/>
            <a:ext cx="4699000" cy="457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60587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94B0C7F-6089-4CC6-A439-DBD7704417F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372DBBF-FBE4-4594-8716-183C31DF091A}" type="datetime1">
              <a:rPr lang="en-US" smtClean="0"/>
              <a:t>13-Nov-17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65E0A65-F22C-45B6-B330-436A96D2281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9AF1C68-738B-4327-9E72-76E8227FA9F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7434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7200" y="1652400"/>
            <a:ext cx="7480800" cy="438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5100" y="2120901"/>
            <a:ext cx="5340349" cy="334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3DAE7CA-97A1-41B8-9666-C7E486499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98F8ED6-B3C7-4BB9-8F59-8BDFBE9142B7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270C28-F864-412E-84CD-7375A78D72F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1E4CDE2-0F2C-4D7D-8CF4-8F169EBB4A3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7934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730400" y="1411200"/>
            <a:ext cx="7930800" cy="469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61051" y="1911350"/>
            <a:ext cx="5664200" cy="358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A20858-6B41-4D20-B87D-2EBFB0394C4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A3B8F92-0651-4560-910E-2C37B7012433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8CD42F-548C-4A63-BC81-5637E69CB27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E47BA1-5DA3-48A5-B6C2-7BA79B9A090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3636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droid Tablet Ap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03000" y="604800"/>
            <a:ext cx="4233600" cy="56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570698" y="1576372"/>
            <a:ext cx="2787605" cy="3750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70800" y="36000"/>
            <a:ext cx="4784400" cy="6631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541026" y="1169231"/>
            <a:ext cx="3249949" cy="4372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Subtitle_half_left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CAA0F-99E7-42B8-AF32-D3134903CBA1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5F3AFC6F-AECC-4CAF-AB34-8C6BD4B74781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C3873-B063-4B65-A404-851881713D3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A0723E-18C9-4D6C-90CF-AF01A8288DB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6427DD6-6ED7-4536-89A5-F5BBC67B55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9113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F12C7-8DA9-4D08-8EAA-B423D8F0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80D6-ED04-45EF-99CF-090EFDE6A892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E23E2-D467-4DD8-9EA2-2516AB34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243A2-3959-4F3C-B88E-591F9C73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1376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20802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03D77-C38F-48C5-87FE-F7C8BE2B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8D99-0A6B-43C9-AABB-29FE685142ED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8DC488-271F-4DEE-AACE-F311D3F5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37CAC8-F2B9-482A-BCCD-D72DAA6B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7893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CF9399-E19A-42AD-9102-574DBF864B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253BC9B-DC43-495D-9E3A-5F13B0E5F909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BE2F4-47F6-4539-98A9-3A6264A076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1A64-C2D1-4411-9736-A2771EF72E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0818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big_white"/>
          <p:cNvSpPr>
            <a:spLocks noGrp="1"/>
          </p:cNvSpPr>
          <p:nvPr>
            <p:ph type="title"/>
          </p:nvPr>
        </p:nvSpPr>
        <p:spPr>
          <a:xfrm>
            <a:off x="537459" y="2404367"/>
            <a:ext cx="11117083" cy="707886"/>
          </a:xfrm>
        </p:spPr>
        <p:txBody>
          <a:bodyPr/>
          <a:lstStyle>
            <a:lvl1pPr>
              <a:defRPr sz="4000" spc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47048" y="1849212"/>
            <a:ext cx="1649793" cy="349702"/>
          </a:xfrm>
          <a:prstGeom prst="rect">
            <a:avLst/>
          </a:prstGeom>
          <a:solidFill>
            <a:schemeClr val="accent1"/>
          </a:solidFill>
        </p:spPr>
        <p:txBody>
          <a:bodyPr wrap="none" lIns="324000" tIns="36000" rIns="324000" bIns="3600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Date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8048B1-5DAF-4827-879E-F41ADFB9C9D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C37A52A-1FC1-4254-877D-2FE8E5A38233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5F7E6-634E-4302-A2B9-6DA5A134AEB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E372451-3C6B-4494-B90C-F08AA837D4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V="1">
            <a:off x="619200" y="6437881"/>
            <a:ext cx="11035342" cy="45719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84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half backgroun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right"/>
          <p:cNvSpPr>
            <a:spLocks noGrp="1"/>
          </p:cNvSpPr>
          <p:nvPr userDrawn="1">
            <p:ph type="title"/>
          </p:nvPr>
        </p:nvSpPr>
        <p:spPr>
          <a:xfrm>
            <a:off x="6273801" y="2390232"/>
            <a:ext cx="5380741" cy="1415772"/>
          </a:xfrm>
        </p:spPr>
        <p:txBody>
          <a:bodyPr/>
          <a:lstStyle>
            <a:lvl1pPr>
              <a:defRPr sz="43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420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515D5-1E46-46BA-AC33-AA231F41A3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A99016-EE8A-4865-9A9F-49DCAFAF91EE}" type="datetime1">
              <a:rPr lang="en-US" smtClean="0"/>
              <a:t>13-Nov-17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8A811-E391-4171-B488-B3087DE105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A7F3-E97F-446E-97F4-D3ECA64F58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8CCBAEF-66F6-46E1-827C-881AC61E3F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6216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0" name="Title_half_left"/>
          <p:cNvSpPr>
            <a:spLocks noGrp="1"/>
          </p:cNvSpPr>
          <p:nvPr>
            <p:ph type="title"/>
          </p:nvPr>
        </p:nvSpPr>
        <p:spPr>
          <a:xfrm>
            <a:off x="537458" y="2404367"/>
            <a:ext cx="5440647" cy="1323439"/>
          </a:xfrm>
        </p:spPr>
        <p:txBody>
          <a:bodyPr/>
          <a:lstStyle>
            <a:lvl1pPr>
              <a:defRPr sz="4000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94C0A-E376-41FA-B979-60FD5FBA6D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A062253-0710-456E-9C37-AC6796BD2E54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F06B7-3389-4583-B813-C69C60A938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CB694DF-8E91-4DB6-92E9-CC61AFE031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flipV="1">
            <a:off x="619200" y="6429600"/>
            <a:ext cx="11037600" cy="5400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4204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81A89-5246-41E7-BC60-CF27AABF3B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0"/>
            <a:ext cx="12192000" cy="6858000"/>
          </a:xfrm>
          <a:solidFill>
            <a:schemeClr val="accent2">
              <a:alpha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00">
                <a:noFill/>
              </a:defRPr>
            </a:lvl1pPr>
            <a:lvl2pPr marL="266700" indent="0">
              <a:buNone/>
              <a:defRPr sz="800">
                <a:noFill/>
              </a:defRPr>
            </a:lvl2pPr>
            <a:lvl3pPr marL="914400" indent="0">
              <a:buNone/>
              <a:defRPr sz="800">
                <a:noFill/>
              </a:defRPr>
            </a:lvl3pPr>
            <a:lvl4pPr marL="1371600" indent="0">
              <a:buNone/>
              <a:defRPr sz="800">
                <a:noFill/>
              </a:defRPr>
            </a:lvl4pPr>
            <a:lvl5pPr marL="1828800" indent="0">
              <a:buNone/>
              <a:defRPr sz="800">
                <a:noFill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A47A3-39AE-4E1A-83F5-286C0C53F3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C437FFE-D98C-4304-BF05-CDDFA95C608D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48FC3-E567-4D5A-9D27-DF4E3FFC974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F30A-590F-4B7F-95E1-ACBB520F8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2709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with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0BDA9A5-DEAD-44A6-9EF9-630C3E33D1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0"/>
            <a:ext cx="12192000" cy="6858000"/>
          </a:xfrm>
          <a:solidFill>
            <a:schemeClr val="accent2">
              <a:alpha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00">
                <a:noFill/>
              </a:defRPr>
            </a:lvl1pPr>
            <a:lvl2pPr marL="266700" indent="0">
              <a:buNone/>
              <a:defRPr sz="800">
                <a:noFill/>
              </a:defRPr>
            </a:lvl2pPr>
            <a:lvl3pPr marL="914400" indent="0">
              <a:buNone/>
              <a:defRPr sz="800">
                <a:noFill/>
              </a:defRPr>
            </a:lvl3pPr>
            <a:lvl4pPr marL="1371600" indent="0">
              <a:buNone/>
              <a:defRPr sz="800">
                <a:noFill/>
              </a:defRPr>
            </a:lvl4pPr>
            <a:lvl5pPr marL="1828800" indent="0">
              <a:buNone/>
              <a:defRPr sz="800">
                <a:noFill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5D7A3F9-4CE6-4418-91D1-530BA36663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whit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_whit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4178E80-7C7F-4B2A-B333-017E72971F8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FA47DC1-6609-4951-8954-4122407C2785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23CC4A5-D8A8-46CE-86CA-85FBD13C34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CD2099-9E91-4801-B121-C24EAB09B3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1881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background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Title_big_white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800219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0F82D5-4272-47F0-99AE-DB1F40480A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C6C0F-2A33-4801-964D-72D366FBCB92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13454B-6C01-436E-B89E-543635C6F7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D097A8-C160-4E89-A228-8D8A9EDE5C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776F571-BA84-4921-805F-FC0D34746B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3795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ottom with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Title_big_bottom"/>
          <p:cNvSpPr>
            <a:spLocks noGrp="1"/>
          </p:cNvSpPr>
          <p:nvPr>
            <p:ph type="title"/>
          </p:nvPr>
        </p:nvSpPr>
        <p:spPr>
          <a:xfrm>
            <a:off x="537459" y="4376267"/>
            <a:ext cx="11117083" cy="800219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DBEFAB-9DE0-4ADC-8C42-DEF0E83E5E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27439E-54F0-45C5-921D-89D7EFB6DF9F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4440DC-6B4E-4A94-91D1-D67631B6AF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51FCF1-279E-473C-AE4F-C4282F7DFC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F59F4E3-4D7E-4010-A75B-9076405148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4325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2242484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398F9-92B9-40BC-A5B0-3E5CA40334C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33558BB-BB7D-4E96-A537-AD4AA7CEF04D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9095C-C471-453A-AF85-9F5FAB275A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1B894-BF94-4263-8552-08168238AC5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B41ABFA-BED8-483D-A4D5-26249C8BAE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4415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iddle with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2995024"/>
            <a:ext cx="11117083" cy="800219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923B1-58E0-4DAE-8ED1-6E475B068AB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F0B63DA-609C-4E18-9487-F37E37C92C03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D8D40-3719-4E11-8B4A-B2EFEEBA23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F192A-F57D-4B11-BA41-989A9771597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CFD4AC0-2491-4969-B0F1-FEC3BF7575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5935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1188800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35752-42FF-45EB-947E-BBF4EFF3523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4C9F4FD-22A1-4990-B892-E6864273FEFB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83814-2EBD-42C0-A671-9EB4EE7A77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B64B1-701B-49FF-B056-491455B27CA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8B16485-3AD0-4995-810B-E99B162CFE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9149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1843561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709E-8F89-461F-BBFB-A2DBD1E604C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503280A-BE36-41B7-AFDB-63EBA50D76FF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C1C6E-067C-4F5A-B424-000CB7E68BA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8ED09-8F9E-46F9-B76A-3E44CC3648A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F9D12B9-E67D-4801-BA34-1788E8022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7895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3001960"/>
            <a:ext cx="11117083" cy="1892826"/>
          </a:xfrm>
        </p:spPr>
        <p:txBody>
          <a:bodyPr anchor="t" anchorCtr="0"/>
          <a:lstStyle>
            <a:lvl1pPr algn="ctr">
              <a:lnSpc>
                <a:spcPct val="90000"/>
              </a:lnSpc>
              <a:defRPr sz="6500" b="1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DD1E-C3E4-44E6-A02C-7CEF010684C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46C75BA-579D-40BB-A8EC-8C4C5AB546EB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5E1EA5-3FEC-4D19-9346-9EDFA42CFA9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23734A-B219-45D8-AB7B-1C03FA91723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48FFF29-5A5D-4B53-9168-6EEF72CB23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77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FCAB-F8D0-4E89-B542-E7DC057220D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DE5D379-904A-4655-AA5E-A5FE836148AC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172DCE-7F83-44D2-8A44-188A460B3F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207C9B-AEFB-4DA4-A7CB-DD26C5E613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AFA9FD8-9BA9-4052-A232-3F35EEAFD5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2351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3F628F-0268-4F52-B410-AD70434B858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CFD544-B8C9-4C05-8121-D6494AC6028D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4C7E8F7-8B78-49D3-BF6A-45457B31911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3B01D8-AEB6-465F-9707-8E07D0E92AB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A104173-8F4E-41CD-A0C7-E5E4DF137E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8899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half backgroun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right"/>
          <p:cNvSpPr>
            <a:spLocks noGrp="1"/>
          </p:cNvSpPr>
          <p:nvPr userDrawn="1">
            <p:ph type="title"/>
          </p:nvPr>
        </p:nvSpPr>
        <p:spPr>
          <a:xfrm>
            <a:off x="6273801" y="2390232"/>
            <a:ext cx="5380741" cy="1415772"/>
          </a:xfrm>
        </p:spPr>
        <p:txBody>
          <a:bodyPr/>
          <a:lstStyle>
            <a:lvl1pPr>
              <a:defRPr sz="43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420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515D5-1E46-46BA-AC33-AA231F41A3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A99016-EE8A-4865-9A9F-49DCAFAF91EE}" type="datetime1">
              <a:rPr lang="en-US" smtClean="0"/>
              <a:t>13-Nov-17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8A811-E391-4171-B488-B3087DE105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A7F3-E97F-446E-97F4-D3ECA64F58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8CCBAEF-66F6-46E1-827C-881AC61E3F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1174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FCAB-F8D0-4E89-B542-E7DC057220D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DE5D379-904A-4655-AA5E-A5FE836148AC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172DCE-7F83-44D2-8A44-188A460B3F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207C9B-AEFB-4DA4-A7CB-DD26C5E613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AFA9FD8-9BA9-4052-A232-3F35EEAFD5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2126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50361C6-0228-4E22-9DF7-8754BF35FC9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984F870-84DA-4D6E-B68A-A80628F3EBB3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894F237-AAE5-497D-98F8-F07CE65ED9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597049-9163-42F5-A053-A8D6286E93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C9E5F47-B314-4667-8B7D-E99CFCAEFA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8804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456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3708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212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body" sz="quarter" idx="17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FA9B5-1658-49F7-AB67-8BEF37DF3F5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8A2D79D-E478-4F15-9DC2-08BDCDBDA145}" type="datetime1">
              <a:rPr lang="en-US" smtClean="0"/>
              <a:t>13-Nov-17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ADB9510-FC99-4F9C-A8FF-43CF51FB62E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496C0A7-8286-4ADA-A0CC-90C66A52375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8339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59631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15543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571455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427368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59631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5543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571455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427368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21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9C923-A726-4BBF-9200-72B84222DEA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60E5C39-2F29-44D4-8A05-FBE9CD388DC1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876EC-A008-46FF-B4D8-37D42041618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A8AFD-57D6-4C4A-8739-CCA288232E1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2730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45600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454268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8262936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9DA59-2A2F-4B2C-BDF6-6F7E5566D5C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F61104B5-9D98-42D7-AFFE-82C6070569EE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F92D4A-E29B-465D-B408-6019A2FC01C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973361D-6091-4AA8-B60C-CE6408A9EB8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9455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238F8B1-55E1-43CF-B733-9F4DF570D4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BCFFFC-32F0-4F06-8F55-BDF3FAD91993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B75BAD-5572-434F-AAE1-89A0FDD009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818F1A-CAAB-4689-B21F-EA907A2DCC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9169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3413" y="1679972"/>
            <a:ext cx="2147365" cy="2771775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49563" y="1679972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9563" y="3096419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040835" y="1679972"/>
            <a:ext cx="2109265" cy="2771775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18885" y="1679972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218885" y="3096419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9412280" y="1679972"/>
            <a:ext cx="2147365" cy="2771775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3413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128808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C76EB7D-C55C-40C6-869B-E6CA6720DF6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ED69BEC-FEEB-48C5-BB50-F477F1B8FC48}" type="datetime1">
              <a:rPr lang="en-US" smtClean="0"/>
              <a:t>13-Nov-17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4F2EC9A-D15E-4441-B560-0718DDC1AD87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97EC291-EC8F-4F03-85BF-3F568FFEECA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689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&amp; to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251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Title_center_white"/>
          <p:cNvSpPr>
            <a:spLocks noGrp="1"/>
          </p:cNvSpPr>
          <p:nvPr>
            <p:ph type="title"/>
          </p:nvPr>
        </p:nvSpPr>
        <p:spPr>
          <a:xfrm>
            <a:off x="537459" y="1393077"/>
            <a:ext cx="11117083" cy="854080"/>
          </a:xfrm>
        </p:spPr>
        <p:txBody>
          <a:bodyPr/>
          <a:lstStyle>
            <a:lvl1pPr algn="ctr">
              <a:lnSpc>
                <a:spcPct val="90000"/>
              </a:lnSpc>
              <a:defRPr sz="55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9C9BD-6F90-4915-A3FD-AFCFCCFE34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31161FA-9A19-4F7D-976A-9ADFCA0A891B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F6CA49-CCC6-45EA-8782-AD39BBBCD5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88E1F-AD8E-42D7-9679-27A6449CAC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2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50361C6-0228-4E22-9DF7-8754BF35FC9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984F870-84DA-4D6E-B68A-A80628F3EBB3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894F237-AAE5-497D-98F8-F07CE65ED9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597049-9163-42F5-A053-A8D6286E93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C9E5F47-B314-4667-8B7D-E99CFCAEFA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1472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o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2513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Title_white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_white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B142DC-A7E2-4BF8-8E37-C5A3943C895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7B1ED7-2C28-4272-AD3D-7D2846BC8CEC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CFD878-579B-46FE-AC17-34CE591C44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097CE-E742-4C14-B977-226002FE1F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6664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E43E7-0523-40E7-AD1F-B01E2EB6115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453269E-BC2F-418E-9F0D-E3DA4730308B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822E9-12C2-40DB-9FD9-28B1289D83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40DF5-11E0-44FB-8A1B-8E55CB9E12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2420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42513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7C43B-6163-456E-BFB2-5796F5645B8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FF48F6D-321E-4DB4-9118-9B5DB55AA0FA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79CD6-74AC-4238-9B81-981C9D3DC3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F0F64-55AD-4D6C-978B-4B98F0260D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0677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515462"/>
            <a:ext cx="10958541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931000" y="1540800"/>
            <a:ext cx="2790000" cy="47145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440814" y="2440800"/>
            <a:ext cx="1770372" cy="294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41000" y="1539000"/>
            <a:ext cx="2790000" cy="47145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650814" y="2440800"/>
            <a:ext cx="1770372" cy="294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56000" y="1211170"/>
            <a:ext cx="3150000" cy="53228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931597" y="2217364"/>
            <a:ext cx="1998806" cy="3310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Sub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0AD530-01B0-422C-B46F-148EFDB8DB7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DB8A73B-A45E-4D15-9D7F-91D5AE1E2C51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BDE4ED-7B31-4BCD-9E60-5111689394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DA674F-1629-4A9C-8B84-E2AE171B816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8791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2366964"/>
            <a:ext cx="12192000" cy="1909762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46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610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4926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53460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9"/>
          </p:nvPr>
        </p:nvSpPr>
        <p:spPr>
          <a:xfrm>
            <a:off x="8751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91692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body" sz="quarter" idx="3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45B447-70A5-4E37-B0FE-71D7D1436C13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D65A007-D86D-4219-BFBE-06F03D333E37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8A7322-C0CE-440C-A0B7-63EDC4E032A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C88C7B-844E-45C0-879F-EFA0D028048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6459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441000" y="1224000"/>
            <a:ext cx="3015000" cy="52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985346" y="2217600"/>
            <a:ext cx="1926309" cy="329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736000" y="1224000"/>
            <a:ext cx="3015000" cy="52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280346" y="2217600"/>
            <a:ext cx="1926309" cy="329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Subtitle"/>
          <p:cNvSpPr>
            <a:spLocks noGrp="1"/>
          </p:cNvSpPr>
          <p:nvPr>
            <p:ph type="body" sz="quarter" idx="17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0713D0F-BF07-46BA-83DD-1625994D410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1489D3A-1DBC-415F-A68C-6CCAF3D1FB41}" type="datetime1">
              <a:rPr lang="en-US" smtClean="0"/>
              <a:t>13-Nov-17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5D3AE7C-13BE-4C7C-BA7E-E9B2F42C345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EAD434-5575-4258-ACE6-4C8BAF8F027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79992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App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874400" y="1134000"/>
            <a:ext cx="2559600" cy="45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FE163-4071-4FD9-9D13-10E3756E14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3430F1-2E48-4B0F-AEF4-BAC40EE5767B}" type="datetime1">
              <a:rPr lang="en-US" smtClean="0"/>
              <a:pPr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C387-1F58-4FE4-9C85-01FFA87553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46FF1-4E8B-4A5B-907A-1163779259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F3BD562-A815-4588-BC59-90027B93D6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8856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App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0"/>
            <a:ext cx="5842000" cy="6858000"/>
          </a:xfrm>
          <a:prstGeom prst="rect">
            <a:avLst/>
          </a:prstGeom>
        </p:spPr>
      </p:pic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8287200" y="1134000"/>
            <a:ext cx="2347200" cy="418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3D6DE2-E423-4CE6-8A23-CEB5E3AC67C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11EFD9C-786C-4C30-A420-96F9C654ED01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0C9257-6983-4160-8147-B48F26E945B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CB5E-8401-4C93-AEDC-530012FC211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501E7F6-59BF-402A-A9EA-91EE442009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4250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665600" y="1249200"/>
            <a:ext cx="2862000" cy="519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88194" y="2242800"/>
            <a:ext cx="1818000" cy="324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F6F0B41-135D-4F39-A84B-9AE2AB1C4E8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7AE0558-0C5C-46B3-BF40-9BC2E701048D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D04BED3-254D-45D7-8B0B-53626426AA1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06A280-E5CC-4567-8C00-73F6E3945E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2493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t Ap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03000" y="604800"/>
            <a:ext cx="4233600" cy="56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570698" y="1576372"/>
            <a:ext cx="2787605" cy="3750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70800" y="36000"/>
            <a:ext cx="4784400" cy="6631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541026" y="1169231"/>
            <a:ext cx="3249949" cy="4372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Subtitle_half_left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BF27E-B53B-4EEE-919A-6D07376F1D7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6131B849-E525-40D0-BF42-AAC5B32DC5C4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ACEA-FF81-4900-A2D9-643058B021F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D3905F-89D3-4FA9-A334-DD50EDFB26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84CDFC2-3814-49AD-9B88-6DF5E3C491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2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306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456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3708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212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body" sz="quarter" idx="17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FA9B5-1658-49F7-AB67-8BEF37DF3F5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8A2D79D-E478-4F15-9DC2-08BDCDBDA145}" type="datetime1">
              <a:rPr lang="en-US" smtClean="0"/>
              <a:t>13-Nov-17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ADB9510-FC99-4F9C-A8FF-43CF51FB62E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496C0A7-8286-4ADA-A0CC-90C66A52375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1627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Ap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22800" y="1263600"/>
            <a:ext cx="3758400" cy="5209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825585" y="2152650"/>
            <a:ext cx="2553531" cy="343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9BD8C1-F0EB-4A5A-9881-B1C4860E9DF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F2ECA7A-5799-4CF9-AFD1-8FAE76C73FAB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1B92639-8948-4DC4-A950-3B79A5FBFB5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4A765E0-A241-429E-98A1-D768959017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76013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t Ap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810400" y="43200"/>
            <a:ext cx="6382800" cy="65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176000" y="909000"/>
            <a:ext cx="5016000" cy="48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_half_left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AEC9B-7C4E-4E0D-8907-7F75C65AB1F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A34D2BE-CED8-4CF3-8FD9-599BB2F5964A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51AB-F7C5-4B6F-A3C4-0A46840E98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8B27-5FDB-40C9-A127-92DC2686B52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4D29DE6-2CF4-4730-8029-496F43CE9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60819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44400" y="349200"/>
            <a:ext cx="6148800" cy="598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515462"/>
            <a:ext cx="6028441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93000" y="984250"/>
            <a:ext cx="4699000" cy="457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60587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94B0C7F-6089-4CC6-A439-DBD7704417F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372DBBF-FBE4-4594-8716-183C31DF091A}" type="datetime1">
              <a:rPr lang="en-US" smtClean="0"/>
              <a:t>13-Nov-17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65E0A65-F22C-45B6-B330-436A96D2281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9AF1C68-738B-4327-9E72-76E8227FA9F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72022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7200" y="1652400"/>
            <a:ext cx="7480800" cy="438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5100" y="2120901"/>
            <a:ext cx="5340349" cy="334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3DAE7CA-97A1-41B8-9666-C7E486499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98F8ED6-B3C7-4BB9-8F59-8BDFBE9142B7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270C28-F864-412E-84CD-7375A78D72F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1E4CDE2-0F2C-4D7D-8CF4-8F169EBB4A3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5384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730400" y="1411200"/>
            <a:ext cx="7930800" cy="469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61051" y="1911350"/>
            <a:ext cx="5664200" cy="358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A20858-6B41-4D20-B87D-2EBFB0394C4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A3B8F92-0651-4560-910E-2C37B7012433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8CD42F-548C-4A63-BC81-5637E69CB27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E47BA1-5DA3-48A5-B6C2-7BA79B9A090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86404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droid Tablet Ap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03000" y="604800"/>
            <a:ext cx="4233600" cy="56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570698" y="1576372"/>
            <a:ext cx="2787605" cy="3750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70800" y="36000"/>
            <a:ext cx="4784400" cy="6631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541026" y="1169231"/>
            <a:ext cx="3249949" cy="4372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Subtitle_half_left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CAA0F-99E7-42B8-AF32-D3134903CBA1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5F3AFC6F-AECC-4CAF-AB34-8C6BD4B74781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C3873-B063-4B65-A404-851881713D3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A0723E-18C9-4D6C-90CF-AF01A8288DB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6427DD6-6ED7-4536-89A5-F5BBC67B55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99821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F12C7-8DA9-4D08-8EAA-B423D8F0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80D6-ED04-45EF-99CF-090EFDE6A892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E23E2-D467-4DD8-9EA2-2516AB34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243A2-3959-4F3C-B88E-591F9C73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9806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37429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03D77-C38F-48C5-87FE-F7C8BE2B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8D99-0A6B-43C9-AABB-29FE685142ED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8DC488-271F-4DEE-AACE-F311D3F5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37CAC8-F2B9-482A-BCCD-D72DAA6B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7334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CF9399-E19A-42AD-9102-574DBF864B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253BC9B-DC43-495D-9E3A-5F13B0E5F909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BE2F4-47F6-4539-98A9-3A6264A076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1A64-C2D1-4411-9736-A2771EF72E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2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59631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15543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571455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427368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59631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5543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571455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427368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21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9C923-A726-4BBF-9200-72B84222DEA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60E5C39-2F29-44D4-8A05-FBE9CD388DC1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876EC-A008-46FF-B4D8-37D42041618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A8AFD-57D6-4C4A-8739-CCA288232E1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1103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big_white"/>
          <p:cNvSpPr>
            <a:spLocks noGrp="1"/>
          </p:cNvSpPr>
          <p:nvPr>
            <p:ph type="title"/>
          </p:nvPr>
        </p:nvSpPr>
        <p:spPr>
          <a:xfrm>
            <a:off x="537459" y="2404367"/>
            <a:ext cx="11117083" cy="707886"/>
          </a:xfrm>
        </p:spPr>
        <p:txBody>
          <a:bodyPr/>
          <a:lstStyle>
            <a:lvl1pPr>
              <a:defRPr sz="4000" spc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47048" y="1849212"/>
            <a:ext cx="1649793" cy="349702"/>
          </a:xfrm>
          <a:prstGeom prst="rect">
            <a:avLst/>
          </a:prstGeom>
          <a:solidFill>
            <a:schemeClr val="accent1"/>
          </a:solidFill>
        </p:spPr>
        <p:txBody>
          <a:bodyPr wrap="none" lIns="324000" tIns="36000" rIns="324000" bIns="3600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Date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8048B1-5DAF-4827-879E-F41ADFB9C9D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C37A52A-1FC1-4254-877D-2FE8E5A38233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5F7E6-634E-4302-A2B9-6DA5A134AEB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E372451-3C6B-4494-B90C-F08AA837D4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V="1">
            <a:off x="619200" y="6437881"/>
            <a:ext cx="11035342" cy="45719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0835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0" name="Title_half_left"/>
          <p:cNvSpPr>
            <a:spLocks noGrp="1"/>
          </p:cNvSpPr>
          <p:nvPr>
            <p:ph type="title"/>
          </p:nvPr>
        </p:nvSpPr>
        <p:spPr>
          <a:xfrm>
            <a:off x="537458" y="2404367"/>
            <a:ext cx="5440647" cy="1323439"/>
          </a:xfrm>
        </p:spPr>
        <p:txBody>
          <a:bodyPr/>
          <a:lstStyle>
            <a:lvl1pPr>
              <a:defRPr sz="4000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94C0A-E376-41FA-B979-60FD5FBA6D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A062253-0710-456E-9C37-AC6796BD2E54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F06B7-3389-4583-B813-C69C60A938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CB694DF-8E91-4DB6-92E9-CC61AFE031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flipV="1">
            <a:off x="619200" y="6429600"/>
            <a:ext cx="11037600" cy="5400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7583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81A89-5246-41E7-BC60-CF27AABF3B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0"/>
            <a:ext cx="12192000" cy="6858000"/>
          </a:xfrm>
          <a:solidFill>
            <a:schemeClr val="accent2">
              <a:alpha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00">
                <a:noFill/>
              </a:defRPr>
            </a:lvl1pPr>
            <a:lvl2pPr marL="266700" indent="0">
              <a:buNone/>
              <a:defRPr sz="800">
                <a:noFill/>
              </a:defRPr>
            </a:lvl2pPr>
            <a:lvl3pPr marL="914400" indent="0">
              <a:buNone/>
              <a:defRPr sz="800">
                <a:noFill/>
              </a:defRPr>
            </a:lvl3pPr>
            <a:lvl4pPr marL="1371600" indent="0">
              <a:buNone/>
              <a:defRPr sz="800">
                <a:noFill/>
              </a:defRPr>
            </a:lvl4pPr>
            <a:lvl5pPr marL="1828800" indent="0">
              <a:buNone/>
              <a:defRPr sz="800">
                <a:noFill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A47A3-39AE-4E1A-83F5-286C0C53F3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C437FFE-D98C-4304-BF05-CDDFA95C608D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48FC3-E567-4D5A-9D27-DF4E3FFC974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F30A-590F-4B7F-95E1-ACBB520F8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10296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with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0BDA9A5-DEAD-44A6-9EF9-630C3E33D1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0"/>
            <a:ext cx="12192000" cy="6858000"/>
          </a:xfrm>
          <a:solidFill>
            <a:schemeClr val="accent2">
              <a:alpha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00">
                <a:noFill/>
              </a:defRPr>
            </a:lvl1pPr>
            <a:lvl2pPr marL="266700" indent="0">
              <a:buNone/>
              <a:defRPr sz="800">
                <a:noFill/>
              </a:defRPr>
            </a:lvl2pPr>
            <a:lvl3pPr marL="914400" indent="0">
              <a:buNone/>
              <a:defRPr sz="800">
                <a:noFill/>
              </a:defRPr>
            </a:lvl3pPr>
            <a:lvl4pPr marL="1371600" indent="0">
              <a:buNone/>
              <a:defRPr sz="800">
                <a:noFill/>
              </a:defRPr>
            </a:lvl4pPr>
            <a:lvl5pPr marL="1828800" indent="0">
              <a:buNone/>
              <a:defRPr sz="800">
                <a:noFill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5D7A3F9-4CE6-4418-91D1-530BA36663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whit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_whit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4178E80-7C7F-4B2A-B333-017E72971F8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FA47DC1-6609-4951-8954-4122407C2785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23CC4A5-D8A8-46CE-86CA-85FBD13C34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CD2099-9E91-4801-B121-C24EAB09B3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6595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background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Title_big_white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800219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0F82D5-4272-47F0-99AE-DB1F40480A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C6C0F-2A33-4801-964D-72D366FBCB92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13454B-6C01-436E-B89E-543635C6F7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D097A8-C160-4E89-A228-8D8A9EDE5C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776F571-BA84-4921-805F-FC0D34746B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9255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ottom with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Title_big_bottom"/>
          <p:cNvSpPr>
            <a:spLocks noGrp="1"/>
          </p:cNvSpPr>
          <p:nvPr>
            <p:ph type="title"/>
          </p:nvPr>
        </p:nvSpPr>
        <p:spPr>
          <a:xfrm>
            <a:off x="537459" y="4376267"/>
            <a:ext cx="11117083" cy="800219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DBEFAB-9DE0-4ADC-8C42-DEF0E83E5E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27439E-54F0-45C5-921D-89D7EFB6DF9F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4440DC-6B4E-4A94-91D1-D67631B6AF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51FCF1-279E-473C-AE4F-C4282F7DFC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F59F4E3-4D7E-4010-A75B-9076405148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50338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2242484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398F9-92B9-40BC-A5B0-3E5CA40334C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33558BB-BB7D-4E96-A537-AD4AA7CEF04D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9095C-C471-453A-AF85-9F5FAB275A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1B894-BF94-4263-8552-08168238AC5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B41ABFA-BED8-483D-A4D5-26249C8BAE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06888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iddle with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2995024"/>
            <a:ext cx="11117083" cy="800219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923B1-58E0-4DAE-8ED1-6E475B068AB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F0B63DA-609C-4E18-9487-F37E37C92C03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D8D40-3719-4E11-8B4A-B2EFEEBA23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F192A-F57D-4B11-BA41-989A9771597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CFD4AC0-2491-4969-B0F1-FEC3BF7575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4102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1188800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35752-42FF-45EB-947E-BBF4EFF3523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4C9F4FD-22A1-4990-B892-E6864273FEFB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83814-2EBD-42C0-A671-9EB4EE7A77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B64B1-701B-49FF-B056-491455B27CA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8B16485-3AD0-4995-810B-E99B162CFE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0749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1843561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709E-8F89-461F-BBFB-A2DBD1E604C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503280A-BE36-41B7-AFDB-63EBA50D76FF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C1C6E-067C-4F5A-B424-000CB7E68BA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8ED09-8F9E-46F9-B76A-3E44CC3648A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F9D12B9-E67D-4801-BA34-1788E8022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50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45600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454268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8262936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9DA59-2A2F-4B2C-BDF6-6F7E5566D5C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F61104B5-9D98-42D7-AFFE-82C6070569EE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F92D4A-E29B-465D-B408-6019A2FC01C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973361D-6091-4AA8-B60C-CE6408A9EB8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9402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3001960"/>
            <a:ext cx="11117083" cy="1892826"/>
          </a:xfrm>
        </p:spPr>
        <p:txBody>
          <a:bodyPr anchor="t" anchorCtr="0"/>
          <a:lstStyle>
            <a:lvl1pPr algn="ctr">
              <a:lnSpc>
                <a:spcPct val="90000"/>
              </a:lnSpc>
              <a:defRPr sz="6500" b="1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DD1E-C3E4-44E6-A02C-7CEF010684C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46C75BA-579D-40BB-A8EC-8C4C5AB546EB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5E1EA5-3FEC-4D19-9346-9EDFA42CFA9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23734A-B219-45D8-AB7B-1C03FA91723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48FFF29-5A5D-4B53-9168-6EEF72CB23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5172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3F628F-0268-4F52-B410-AD70434B858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CFD544-B8C9-4C05-8121-D6494AC6028D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4C7E8F7-8B78-49D3-BF6A-45457B31911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3B01D8-AEB6-465F-9707-8E07D0E92AB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A104173-8F4E-41CD-A0C7-E5E4DF137E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8617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half backgroun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right"/>
          <p:cNvSpPr>
            <a:spLocks noGrp="1"/>
          </p:cNvSpPr>
          <p:nvPr userDrawn="1">
            <p:ph type="title"/>
          </p:nvPr>
        </p:nvSpPr>
        <p:spPr>
          <a:xfrm>
            <a:off x="6273801" y="2390232"/>
            <a:ext cx="5380741" cy="1415772"/>
          </a:xfrm>
        </p:spPr>
        <p:txBody>
          <a:bodyPr/>
          <a:lstStyle>
            <a:lvl1pPr>
              <a:defRPr sz="43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420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515D5-1E46-46BA-AC33-AA231F41A3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A99016-EE8A-4865-9A9F-49DCAFAF91EE}" type="datetime1">
              <a:rPr lang="en-US" smtClean="0"/>
              <a:t>13-Nov-17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8A811-E391-4171-B488-B3087DE105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A7F3-E97F-446E-97F4-D3ECA64F58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8CCBAEF-66F6-46E1-827C-881AC61E3F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686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FCAB-F8D0-4E89-B542-E7DC057220D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DE5D379-904A-4655-AA5E-A5FE836148AC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172DCE-7F83-44D2-8A44-188A460B3F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207C9B-AEFB-4DA4-A7CB-DD26C5E613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AFA9FD8-9BA9-4052-A232-3F35EEAFD5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327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50361C6-0228-4E22-9DF7-8754BF35FC9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984F870-84DA-4D6E-B68A-A80628F3EBB3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894F237-AAE5-497D-98F8-F07CE65ED9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597049-9163-42F5-A053-A8D6286E93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C9E5F47-B314-4667-8B7D-E99CFCAEFA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2368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456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3708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212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body" sz="quarter" idx="17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FA9B5-1658-49F7-AB67-8BEF37DF3F5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8A2D79D-E478-4F15-9DC2-08BDCDBDA145}" type="datetime1">
              <a:rPr lang="en-US" smtClean="0"/>
              <a:t>13-Nov-17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ADB9510-FC99-4F9C-A8FF-43CF51FB62E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496C0A7-8286-4ADA-A0CC-90C66A52375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6790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59631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15543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571455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427368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59631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5543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571455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427368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21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9C923-A726-4BBF-9200-72B84222DEA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60E5C39-2F29-44D4-8A05-FBE9CD388DC1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876EC-A008-46FF-B4D8-37D42041618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A8AFD-57D6-4C4A-8739-CCA288232E1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834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45600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454268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8262936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9DA59-2A2F-4B2C-BDF6-6F7E5566D5C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F61104B5-9D98-42D7-AFFE-82C6070569EE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F92D4A-E29B-465D-B408-6019A2FC01C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973361D-6091-4AA8-B60C-CE6408A9EB8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6804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238F8B1-55E1-43CF-B733-9F4DF570D4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BCFFFC-32F0-4F06-8F55-BDF3FAD91993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B75BAD-5572-434F-AAE1-89A0FDD009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818F1A-CAAB-4689-B21F-EA907A2DCC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8711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3413" y="1679972"/>
            <a:ext cx="2147365" cy="2771775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49563" y="1679972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9563" y="3096419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040835" y="1679972"/>
            <a:ext cx="2109265" cy="2771775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18885" y="1679972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218885" y="3096419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9412280" y="1679972"/>
            <a:ext cx="2147365" cy="2771775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3413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128808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C76EB7D-C55C-40C6-869B-E6CA6720DF6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ED69BEC-FEEB-48C5-BB50-F477F1B8FC48}" type="datetime1">
              <a:rPr lang="en-US" smtClean="0"/>
              <a:t>13-Nov-17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4F2EC9A-D15E-4441-B560-0718DDC1AD87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97EC291-EC8F-4F03-85BF-3F568FFEECA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06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238F8B1-55E1-43CF-B733-9F4DF570D4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BCFFFC-32F0-4F06-8F55-BDF3FAD91993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B75BAD-5572-434F-AAE1-89A0FDD009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818F1A-CAAB-4689-B21F-EA907A2DCC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0251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&amp; to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251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Title_center_white"/>
          <p:cNvSpPr>
            <a:spLocks noGrp="1"/>
          </p:cNvSpPr>
          <p:nvPr>
            <p:ph type="title"/>
          </p:nvPr>
        </p:nvSpPr>
        <p:spPr>
          <a:xfrm>
            <a:off x="537459" y="1393077"/>
            <a:ext cx="11117083" cy="854080"/>
          </a:xfrm>
        </p:spPr>
        <p:txBody>
          <a:bodyPr/>
          <a:lstStyle>
            <a:lvl1pPr algn="ctr">
              <a:lnSpc>
                <a:spcPct val="90000"/>
              </a:lnSpc>
              <a:defRPr sz="55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9C9BD-6F90-4915-A3FD-AFCFCCFE34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31161FA-9A19-4F7D-976A-9ADFCA0A891B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F6CA49-CCC6-45EA-8782-AD39BBBCD5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88E1F-AD8E-42D7-9679-27A6449CAC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6265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o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2513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Title_white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_white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B142DC-A7E2-4BF8-8E37-C5A3943C895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7B1ED7-2C28-4272-AD3D-7D2846BC8CEC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CFD878-579B-46FE-AC17-34CE591C44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097CE-E742-4C14-B977-226002FE1F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874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E43E7-0523-40E7-AD1F-B01E2EB6115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453269E-BC2F-418E-9F0D-E3DA4730308B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822E9-12C2-40DB-9FD9-28B1289D83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40DF5-11E0-44FB-8A1B-8E55CB9E12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63797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42513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7C43B-6163-456E-BFB2-5796F5645B8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FF48F6D-321E-4DB4-9118-9B5DB55AA0FA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79CD6-74AC-4238-9B81-981C9D3DC3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F0F64-55AD-4D6C-978B-4B98F0260D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0959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515462"/>
            <a:ext cx="10958541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931000" y="1540800"/>
            <a:ext cx="2790000" cy="47145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440814" y="2440800"/>
            <a:ext cx="1770372" cy="294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41000" y="1539000"/>
            <a:ext cx="2790000" cy="47145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650814" y="2440800"/>
            <a:ext cx="1770372" cy="294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56000" y="1211170"/>
            <a:ext cx="3150000" cy="53228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931597" y="2217364"/>
            <a:ext cx="1998806" cy="3310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Sub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0AD530-01B0-422C-B46F-148EFDB8DB7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DB8A73B-A45E-4D15-9D7F-91D5AE1E2C51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BDE4ED-7B31-4BCD-9E60-5111689394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DA674F-1629-4A9C-8B84-E2AE171B816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9862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2366964"/>
            <a:ext cx="12192000" cy="1909762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46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610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4926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53460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9"/>
          </p:nvPr>
        </p:nvSpPr>
        <p:spPr>
          <a:xfrm>
            <a:off x="8751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91692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body" sz="quarter" idx="3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45B447-70A5-4E37-B0FE-71D7D1436C13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D65A007-D86D-4219-BFBE-06F03D333E37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8A7322-C0CE-440C-A0B7-63EDC4E032A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C88C7B-844E-45C0-879F-EFA0D028048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6006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441000" y="1224000"/>
            <a:ext cx="3015000" cy="52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985346" y="2217600"/>
            <a:ext cx="1926309" cy="329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736000" y="1224000"/>
            <a:ext cx="3015000" cy="52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280346" y="2217600"/>
            <a:ext cx="1926309" cy="329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Subtitle"/>
          <p:cNvSpPr>
            <a:spLocks noGrp="1"/>
          </p:cNvSpPr>
          <p:nvPr>
            <p:ph type="body" sz="quarter" idx="17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0713D0F-BF07-46BA-83DD-1625994D410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1489D3A-1DBC-415F-A68C-6CCAF3D1FB41}" type="datetime1">
              <a:rPr lang="en-US" smtClean="0"/>
              <a:t>13-Nov-17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5D3AE7C-13BE-4C7C-BA7E-E9B2F42C345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EAD434-5575-4258-ACE6-4C8BAF8F027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3779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App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874400" y="1134000"/>
            <a:ext cx="2559600" cy="45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FE163-4071-4FD9-9D13-10E3756E14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3430F1-2E48-4B0F-AEF4-BAC40EE5767B}" type="datetime1">
              <a:rPr lang="en-US" smtClean="0"/>
              <a:pPr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C387-1F58-4FE4-9C85-01FFA87553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46FF1-4E8B-4A5B-907A-1163779259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F3BD562-A815-4588-BC59-90027B93D6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4459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App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0"/>
            <a:ext cx="5842000" cy="6858000"/>
          </a:xfrm>
          <a:prstGeom prst="rect">
            <a:avLst/>
          </a:prstGeom>
        </p:spPr>
      </p:pic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8287200" y="1134000"/>
            <a:ext cx="2347200" cy="418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3D6DE2-E423-4CE6-8A23-CEB5E3AC67C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11EFD9C-786C-4C30-A420-96F9C654ED01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0C9257-6983-4160-8147-B48F26E945B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CB5E-8401-4C93-AEDC-530012FC211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501E7F6-59BF-402A-A9EA-91EE442009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62747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665600" y="1249200"/>
            <a:ext cx="2862000" cy="519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88194" y="2242800"/>
            <a:ext cx="1818000" cy="324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F6F0B41-135D-4F39-A84B-9AE2AB1C4E8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7AE0558-0C5C-46B3-BF40-9BC2E701048D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D04BED3-254D-45D7-8B0B-53626426AA1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06A280-E5CC-4567-8C00-73F6E3945E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80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3413" y="1679972"/>
            <a:ext cx="2147365" cy="2771775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49563" y="1679972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9563" y="3096419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040835" y="1679972"/>
            <a:ext cx="2109265" cy="2771775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18885" y="1679972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218885" y="3096419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9412280" y="1679972"/>
            <a:ext cx="2147365" cy="2771775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3413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128808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C76EB7D-C55C-40C6-869B-E6CA6720DF6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ED69BEC-FEEB-48C5-BB50-F477F1B8FC48}" type="datetime1">
              <a:rPr lang="en-US" smtClean="0"/>
              <a:t>13-Nov-17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4F2EC9A-D15E-4441-B560-0718DDC1AD87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97EC291-EC8F-4F03-85BF-3F568FFEECA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76764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t Ap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03000" y="604800"/>
            <a:ext cx="4233600" cy="56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570698" y="1576372"/>
            <a:ext cx="2787605" cy="3750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70800" y="36000"/>
            <a:ext cx="4784400" cy="6631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541026" y="1169231"/>
            <a:ext cx="3249949" cy="4372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Subtitle_half_left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BF27E-B53B-4EEE-919A-6D07376F1D7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6131B849-E525-40D0-BF42-AAC5B32DC5C4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ACEA-FF81-4900-A2D9-643058B021F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D3905F-89D3-4FA9-A334-DD50EDFB26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84CDFC2-3814-49AD-9B88-6DF5E3C491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8020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Ap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22800" y="1263600"/>
            <a:ext cx="3758400" cy="5209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825585" y="2152650"/>
            <a:ext cx="2553531" cy="343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9BD8C1-F0EB-4A5A-9881-B1C4860E9DF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F2ECA7A-5799-4CF9-AFD1-8FAE76C73FAB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1B92639-8948-4DC4-A950-3B79A5FBFB5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4A765E0-A241-429E-98A1-D768959017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633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t Ap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810400" y="43200"/>
            <a:ext cx="6382800" cy="65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176000" y="909000"/>
            <a:ext cx="5016000" cy="48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_half_left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AEC9B-7C4E-4E0D-8907-7F75C65AB1F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A34D2BE-CED8-4CF3-8FD9-599BB2F5964A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51AB-F7C5-4B6F-A3C4-0A46840E98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8B27-5FDB-40C9-A127-92DC2686B52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4D29DE6-2CF4-4730-8029-496F43CE9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55276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44400" y="349200"/>
            <a:ext cx="6148800" cy="598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515462"/>
            <a:ext cx="6028441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93000" y="984250"/>
            <a:ext cx="4699000" cy="457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60587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94B0C7F-6089-4CC6-A439-DBD7704417F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372DBBF-FBE4-4594-8716-183C31DF091A}" type="datetime1">
              <a:rPr lang="en-US" smtClean="0"/>
              <a:t>13-Nov-17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65E0A65-F22C-45B6-B330-436A96D2281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9AF1C68-738B-4327-9E72-76E8227FA9F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23631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7200" y="1652400"/>
            <a:ext cx="7480800" cy="438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5100" y="2120901"/>
            <a:ext cx="5340349" cy="334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3DAE7CA-97A1-41B8-9666-C7E486499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98F8ED6-B3C7-4BB9-8F59-8BDFBE9142B7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270C28-F864-412E-84CD-7375A78D72F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1E4CDE2-0F2C-4D7D-8CF4-8F169EBB4A3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77770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730400" y="1411200"/>
            <a:ext cx="7930800" cy="469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61051" y="1911350"/>
            <a:ext cx="5664200" cy="358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A20858-6B41-4D20-B87D-2EBFB0394C4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A3B8F92-0651-4560-910E-2C37B7012433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8CD42F-548C-4A63-BC81-5637E69CB27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E47BA1-5DA3-48A5-B6C2-7BA79B9A090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8701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droid Tablet Ap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03000" y="604800"/>
            <a:ext cx="4233600" cy="56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570698" y="1576372"/>
            <a:ext cx="2787605" cy="3750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70800" y="36000"/>
            <a:ext cx="4784400" cy="6631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541026" y="1169231"/>
            <a:ext cx="3249949" cy="4372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Subtitle_half_left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CAA0F-99E7-42B8-AF32-D3134903CBA1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5F3AFC6F-AECC-4CAF-AB34-8C6BD4B74781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C3873-B063-4B65-A404-851881713D3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A0723E-18C9-4D6C-90CF-AF01A8288DB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6427DD6-6ED7-4536-89A5-F5BBC67B55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95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&amp; to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251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Title_center_white"/>
          <p:cNvSpPr>
            <a:spLocks noGrp="1"/>
          </p:cNvSpPr>
          <p:nvPr>
            <p:ph type="title"/>
          </p:nvPr>
        </p:nvSpPr>
        <p:spPr>
          <a:xfrm>
            <a:off x="537459" y="1393077"/>
            <a:ext cx="11117083" cy="854080"/>
          </a:xfrm>
        </p:spPr>
        <p:txBody>
          <a:bodyPr/>
          <a:lstStyle>
            <a:lvl1pPr algn="ctr">
              <a:lnSpc>
                <a:spcPct val="90000"/>
              </a:lnSpc>
              <a:defRPr sz="55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9C9BD-6F90-4915-A3FD-AFCFCCFE34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31161FA-9A19-4F7D-976A-9ADFCA0A891B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F6CA49-CCC6-45EA-8782-AD39BBBCD5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88E1F-AD8E-42D7-9679-27A6449CAC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17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o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2513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Title_white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_white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B142DC-A7E2-4BF8-8E37-C5A3943C895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7B1ED7-2C28-4272-AD3D-7D2846BC8CEC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CFD878-579B-46FE-AC17-34CE591C44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097CE-E742-4C14-B977-226002FE1F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384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E43E7-0523-40E7-AD1F-B01E2EB6115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453269E-BC2F-418E-9F0D-E3DA4730308B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822E9-12C2-40DB-9FD9-28B1289D83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40DF5-11E0-44FB-8A1B-8E55CB9E12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1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42513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7C43B-6163-456E-BFB2-5796F5645B8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FF48F6D-321E-4DB4-9118-9B5DB55AA0FA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79CD6-74AC-4238-9B81-981C9D3DC3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F0F64-55AD-4D6C-978B-4B98F0260D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28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515462"/>
            <a:ext cx="10958541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931000" y="1540800"/>
            <a:ext cx="2790000" cy="47145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440814" y="2440800"/>
            <a:ext cx="1770372" cy="294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41000" y="1539000"/>
            <a:ext cx="2790000" cy="47145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650814" y="2440800"/>
            <a:ext cx="1770372" cy="294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56000" y="1211170"/>
            <a:ext cx="3150000" cy="53228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931597" y="2217364"/>
            <a:ext cx="1998806" cy="3310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Sub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0AD530-01B0-422C-B46F-148EFDB8DB7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DB8A73B-A45E-4D15-9D7F-91D5AE1E2C51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BDE4ED-7B31-4BCD-9E60-5111689394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DA674F-1629-4A9C-8B84-E2AE171B816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1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03D77-C38F-48C5-87FE-F7C8BE2B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8D99-0A6B-43C9-AABB-29FE685142ED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8DC488-271F-4DEE-AACE-F311D3F5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37CAC8-F2B9-482A-BCCD-D72DAA6B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634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2366964"/>
            <a:ext cx="12192000" cy="1909762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46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610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4926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53460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9"/>
          </p:nvPr>
        </p:nvSpPr>
        <p:spPr>
          <a:xfrm>
            <a:off x="8751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91692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body" sz="quarter" idx="3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45B447-70A5-4E37-B0FE-71D7D1436C13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D65A007-D86D-4219-BFBE-06F03D333E37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8A7322-C0CE-440C-A0B7-63EDC4E032A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C88C7B-844E-45C0-879F-EFA0D028048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941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441000" y="1224000"/>
            <a:ext cx="3015000" cy="52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985346" y="2217600"/>
            <a:ext cx="1926309" cy="329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736000" y="1224000"/>
            <a:ext cx="3015000" cy="52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280346" y="2217600"/>
            <a:ext cx="1926309" cy="329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Subtitle"/>
          <p:cNvSpPr>
            <a:spLocks noGrp="1"/>
          </p:cNvSpPr>
          <p:nvPr>
            <p:ph type="body" sz="quarter" idx="17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0713D0F-BF07-46BA-83DD-1625994D410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1489D3A-1DBC-415F-A68C-6CCAF3D1FB41}" type="datetime1">
              <a:rPr lang="en-US" smtClean="0"/>
              <a:t>13-Nov-17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5D3AE7C-13BE-4C7C-BA7E-E9B2F42C345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EAD434-5575-4258-ACE6-4C8BAF8F027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466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App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874400" y="1134000"/>
            <a:ext cx="2559600" cy="45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FE163-4071-4FD9-9D13-10E3756E14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3430F1-2E48-4B0F-AEF4-BAC40EE5767B}" type="datetime1">
              <a:rPr lang="en-US" smtClean="0"/>
              <a:pPr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C387-1F58-4FE4-9C85-01FFA87553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46FF1-4E8B-4A5B-907A-1163779259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F3BD562-A815-4588-BC59-90027B93D6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593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App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0"/>
            <a:ext cx="5842000" cy="6858000"/>
          </a:xfrm>
          <a:prstGeom prst="rect">
            <a:avLst/>
          </a:prstGeom>
        </p:spPr>
      </p:pic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8287200" y="1134000"/>
            <a:ext cx="2347200" cy="418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3D6DE2-E423-4CE6-8A23-CEB5E3AC67C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11EFD9C-786C-4C30-A420-96F9C654ED01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0C9257-6983-4160-8147-B48F26E945B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CB5E-8401-4C93-AEDC-530012FC211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501E7F6-59BF-402A-A9EA-91EE442009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066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665600" y="1249200"/>
            <a:ext cx="2862000" cy="519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88194" y="2242800"/>
            <a:ext cx="1818000" cy="324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F6F0B41-135D-4F39-A84B-9AE2AB1C4E8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7AE0558-0C5C-46B3-BF40-9BC2E701048D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D04BED3-254D-45D7-8B0B-53626426AA1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06A280-E5CC-4567-8C00-73F6E3945E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696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t Ap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03000" y="604800"/>
            <a:ext cx="4233600" cy="56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570698" y="1576372"/>
            <a:ext cx="2787605" cy="3750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70800" y="36000"/>
            <a:ext cx="4784400" cy="6631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541026" y="1169231"/>
            <a:ext cx="3249949" cy="4372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Subtitle_half_left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BF27E-B53B-4EEE-919A-6D07376F1D7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6131B849-E525-40D0-BF42-AAC5B32DC5C4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ACEA-FF81-4900-A2D9-643058B021F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D3905F-89D3-4FA9-A334-DD50EDFB26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84CDFC2-3814-49AD-9B88-6DF5E3C491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498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Ap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22800" y="1263600"/>
            <a:ext cx="3758400" cy="5209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825585" y="2152650"/>
            <a:ext cx="2553531" cy="343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9BD8C1-F0EB-4A5A-9881-B1C4860E9DF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F2ECA7A-5799-4CF9-AFD1-8FAE76C73FAB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1B92639-8948-4DC4-A950-3B79A5FBFB5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4A765E0-A241-429E-98A1-D768959017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51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t Ap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810400" y="43200"/>
            <a:ext cx="6382800" cy="65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176000" y="909000"/>
            <a:ext cx="5016000" cy="48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_half_left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AEC9B-7C4E-4E0D-8907-7F75C65AB1F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A34D2BE-CED8-4CF3-8FD9-599BB2F5964A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51AB-F7C5-4B6F-A3C4-0A46840E98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8B27-5FDB-40C9-A127-92DC2686B52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4D29DE6-2CF4-4730-8029-496F43CE9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814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44400" y="349200"/>
            <a:ext cx="6148800" cy="598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515462"/>
            <a:ext cx="6028441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93000" y="984250"/>
            <a:ext cx="4699000" cy="457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60587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94B0C7F-6089-4CC6-A439-DBD7704417F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372DBBF-FBE4-4594-8716-183C31DF091A}" type="datetime1">
              <a:rPr lang="en-US" smtClean="0"/>
              <a:t>13-Nov-17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65E0A65-F22C-45B6-B330-436A96D2281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9AF1C68-738B-4327-9E72-76E8227FA9F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310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7200" y="1652400"/>
            <a:ext cx="7480800" cy="438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5100" y="2120901"/>
            <a:ext cx="5340349" cy="334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3DAE7CA-97A1-41B8-9666-C7E486499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98F8ED6-B3C7-4BB9-8F59-8BDFBE9142B7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270C28-F864-412E-84CD-7375A78D72F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1E4CDE2-0F2C-4D7D-8CF4-8F169EBB4A3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6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CF9399-E19A-42AD-9102-574DBF864B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253BC9B-DC43-495D-9E3A-5F13B0E5F909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BE2F4-47F6-4539-98A9-3A6264A076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1A64-C2D1-4411-9736-A2771EF72E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015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730400" y="1411200"/>
            <a:ext cx="7930800" cy="469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61051" y="1911350"/>
            <a:ext cx="5664200" cy="358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A20858-6B41-4D20-B87D-2EBFB0394C4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A3B8F92-0651-4560-910E-2C37B7012433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8CD42F-548C-4A63-BC81-5637E69CB27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E47BA1-5DA3-48A5-B6C2-7BA79B9A090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183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droid Tablet Ap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03000" y="604800"/>
            <a:ext cx="4233600" cy="56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570698" y="1576372"/>
            <a:ext cx="2787605" cy="3750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70800" y="36000"/>
            <a:ext cx="4784400" cy="6631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541026" y="1169231"/>
            <a:ext cx="3249949" cy="4372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Subtitle_half_left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CAA0F-99E7-42B8-AF32-D3134903CBA1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5F3AFC6F-AECC-4CAF-AB34-8C6BD4B74781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C3873-B063-4B65-A404-851881713D3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A0723E-18C9-4D6C-90CF-AF01A8288DB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6427DD6-6ED7-4536-89A5-F5BBC67B55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847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F12C7-8DA9-4D08-8EAA-B423D8F0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80D6-ED04-45EF-99CF-090EFDE6A892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E23E2-D467-4DD8-9EA2-2516AB34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243A2-3959-4F3C-B88E-591F9C73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239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7374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03D77-C38F-48C5-87FE-F7C8BE2B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8D99-0A6B-43C9-AABB-29FE685142ED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8DC488-271F-4DEE-AACE-F311D3F5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37CAC8-F2B9-482A-BCCD-D72DAA6B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919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CF9399-E19A-42AD-9102-574DBF864B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253BC9B-DC43-495D-9E3A-5F13B0E5F909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BE2F4-47F6-4539-98A9-3A6264A076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1A64-C2D1-4411-9736-A2771EF72E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961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big_white"/>
          <p:cNvSpPr>
            <a:spLocks noGrp="1"/>
          </p:cNvSpPr>
          <p:nvPr>
            <p:ph type="title"/>
          </p:nvPr>
        </p:nvSpPr>
        <p:spPr>
          <a:xfrm>
            <a:off x="537459" y="2404367"/>
            <a:ext cx="11117083" cy="707886"/>
          </a:xfrm>
        </p:spPr>
        <p:txBody>
          <a:bodyPr/>
          <a:lstStyle>
            <a:lvl1pPr>
              <a:defRPr sz="4000" spc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47048" y="1849212"/>
            <a:ext cx="1649793" cy="349702"/>
          </a:xfrm>
          <a:prstGeom prst="rect">
            <a:avLst/>
          </a:prstGeom>
          <a:solidFill>
            <a:schemeClr val="accent1"/>
          </a:solidFill>
        </p:spPr>
        <p:txBody>
          <a:bodyPr wrap="none" lIns="324000" tIns="36000" rIns="324000" bIns="3600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Date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8048B1-5DAF-4827-879E-F41ADFB9C9D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C37A52A-1FC1-4254-877D-2FE8E5A38233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5F7E6-634E-4302-A2B9-6DA5A134AEB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E372451-3C6B-4494-B90C-F08AA837D4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V="1">
            <a:off x="619200" y="6437881"/>
            <a:ext cx="11035342" cy="45719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166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0" name="Title_half_left"/>
          <p:cNvSpPr>
            <a:spLocks noGrp="1"/>
          </p:cNvSpPr>
          <p:nvPr>
            <p:ph type="title"/>
          </p:nvPr>
        </p:nvSpPr>
        <p:spPr>
          <a:xfrm>
            <a:off x="537458" y="2404367"/>
            <a:ext cx="5440647" cy="1323439"/>
          </a:xfrm>
        </p:spPr>
        <p:txBody>
          <a:bodyPr/>
          <a:lstStyle>
            <a:lvl1pPr>
              <a:defRPr sz="4000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94C0A-E376-41FA-B979-60FD5FBA6D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A062253-0710-456E-9C37-AC6796BD2E54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F06B7-3389-4583-B813-C69C60A938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CB694DF-8E91-4DB6-92E9-CC61AFE031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flipV="1">
            <a:off x="619200" y="6429600"/>
            <a:ext cx="11037600" cy="5400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306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81A89-5246-41E7-BC60-CF27AABF3B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0"/>
            <a:ext cx="12192000" cy="6858000"/>
          </a:xfrm>
          <a:solidFill>
            <a:schemeClr val="accent2">
              <a:alpha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00">
                <a:noFill/>
              </a:defRPr>
            </a:lvl1pPr>
            <a:lvl2pPr marL="266700" indent="0">
              <a:buNone/>
              <a:defRPr sz="800">
                <a:noFill/>
              </a:defRPr>
            </a:lvl2pPr>
            <a:lvl3pPr marL="914400" indent="0">
              <a:buNone/>
              <a:defRPr sz="800">
                <a:noFill/>
              </a:defRPr>
            </a:lvl3pPr>
            <a:lvl4pPr marL="1371600" indent="0">
              <a:buNone/>
              <a:defRPr sz="800">
                <a:noFill/>
              </a:defRPr>
            </a:lvl4pPr>
            <a:lvl5pPr marL="1828800" indent="0">
              <a:buNone/>
              <a:defRPr sz="800">
                <a:noFill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A47A3-39AE-4E1A-83F5-286C0C53F3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C437FFE-D98C-4304-BF05-CDDFA95C608D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48FC3-E567-4D5A-9D27-DF4E3FFC974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F30A-590F-4B7F-95E1-ACBB520F8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859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with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0BDA9A5-DEAD-44A6-9EF9-630C3E33D1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0"/>
            <a:ext cx="12192000" cy="6858000"/>
          </a:xfrm>
          <a:solidFill>
            <a:schemeClr val="accent2">
              <a:alpha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00">
                <a:noFill/>
              </a:defRPr>
            </a:lvl1pPr>
            <a:lvl2pPr marL="266700" indent="0">
              <a:buNone/>
              <a:defRPr sz="800">
                <a:noFill/>
              </a:defRPr>
            </a:lvl2pPr>
            <a:lvl3pPr marL="914400" indent="0">
              <a:buNone/>
              <a:defRPr sz="800">
                <a:noFill/>
              </a:defRPr>
            </a:lvl3pPr>
            <a:lvl4pPr marL="1371600" indent="0">
              <a:buNone/>
              <a:defRPr sz="800">
                <a:noFill/>
              </a:defRPr>
            </a:lvl4pPr>
            <a:lvl5pPr marL="1828800" indent="0">
              <a:buNone/>
              <a:defRPr sz="800">
                <a:noFill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5D7A3F9-4CE6-4418-91D1-530BA36663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whit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_whit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4178E80-7C7F-4B2A-B333-017E72971F8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FA47DC1-6609-4951-8954-4122407C2785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23CC4A5-D8A8-46CE-86CA-85FBD13C34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CD2099-9E91-4801-B121-C24EAB09B3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big_white"/>
          <p:cNvSpPr>
            <a:spLocks noGrp="1"/>
          </p:cNvSpPr>
          <p:nvPr>
            <p:ph type="title"/>
          </p:nvPr>
        </p:nvSpPr>
        <p:spPr>
          <a:xfrm>
            <a:off x="537459" y="2404367"/>
            <a:ext cx="11117083" cy="707886"/>
          </a:xfrm>
        </p:spPr>
        <p:txBody>
          <a:bodyPr/>
          <a:lstStyle>
            <a:lvl1pPr>
              <a:defRPr sz="4000" spc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47048" y="1849212"/>
            <a:ext cx="1649793" cy="349702"/>
          </a:xfrm>
          <a:prstGeom prst="rect">
            <a:avLst/>
          </a:prstGeom>
          <a:solidFill>
            <a:schemeClr val="accent1"/>
          </a:solidFill>
        </p:spPr>
        <p:txBody>
          <a:bodyPr wrap="none" lIns="324000" tIns="36000" rIns="324000" bIns="3600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Date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8048B1-5DAF-4827-879E-F41ADFB9C9D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C37A52A-1FC1-4254-877D-2FE8E5A38233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5F7E6-634E-4302-A2B9-6DA5A134AEB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E372451-3C6B-4494-B90C-F08AA837D4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V="1">
            <a:off x="619200" y="6437881"/>
            <a:ext cx="11035342" cy="45719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629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background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Title_big_white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800219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0F82D5-4272-47F0-99AE-DB1F40480A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C6C0F-2A33-4801-964D-72D366FBCB92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13454B-6C01-436E-B89E-543635C6F7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D097A8-C160-4E89-A228-8D8A9EDE5C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776F571-BA84-4921-805F-FC0D34746B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024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ottom with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Title_big_bottom"/>
          <p:cNvSpPr>
            <a:spLocks noGrp="1"/>
          </p:cNvSpPr>
          <p:nvPr>
            <p:ph type="title"/>
          </p:nvPr>
        </p:nvSpPr>
        <p:spPr>
          <a:xfrm>
            <a:off x="537459" y="4376267"/>
            <a:ext cx="11117083" cy="800219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DBEFAB-9DE0-4ADC-8C42-DEF0E83E5E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27439E-54F0-45C5-921D-89D7EFB6DF9F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4440DC-6B4E-4A94-91D1-D67631B6AF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51FCF1-279E-473C-AE4F-C4282F7DFC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F59F4E3-4D7E-4010-A75B-9076405148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117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2242484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398F9-92B9-40BC-A5B0-3E5CA40334C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33558BB-BB7D-4E96-A537-AD4AA7CEF04D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9095C-C471-453A-AF85-9F5FAB275A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1B894-BF94-4263-8552-08168238AC5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B41ABFA-BED8-483D-A4D5-26249C8BAE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973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iddle with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2995024"/>
            <a:ext cx="11117083" cy="800219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923B1-58E0-4DAE-8ED1-6E475B068AB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F0B63DA-609C-4E18-9487-F37E37C92C03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D8D40-3719-4E11-8B4A-B2EFEEBA23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F192A-F57D-4B11-BA41-989A9771597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CFD4AC0-2491-4969-B0F1-FEC3BF7575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524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1188800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35752-42FF-45EB-947E-BBF4EFF3523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4C9F4FD-22A1-4990-B892-E6864273FEFB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83814-2EBD-42C0-A671-9EB4EE7A77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B64B1-701B-49FF-B056-491455B27CA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8B16485-3AD0-4995-810B-E99B162CFE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590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1843561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709E-8F89-461F-BBFB-A2DBD1E604C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503280A-BE36-41B7-AFDB-63EBA50D76FF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C1C6E-067C-4F5A-B424-000CB7E68BA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8ED09-8F9E-46F9-B76A-3E44CC3648A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F9D12B9-E67D-4801-BA34-1788E8022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237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3001960"/>
            <a:ext cx="11117083" cy="1892826"/>
          </a:xfrm>
        </p:spPr>
        <p:txBody>
          <a:bodyPr anchor="t" anchorCtr="0"/>
          <a:lstStyle>
            <a:lvl1pPr algn="ctr">
              <a:lnSpc>
                <a:spcPct val="90000"/>
              </a:lnSpc>
              <a:defRPr sz="6500" b="1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DD1E-C3E4-44E6-A02C-7CEF010684C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46C75BA-579D-40BB-A8EC-8C4C5AB546EB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5E1EA5-3FEC-4D19-9346-9EDFA42CFA9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23734A-B219-45D8-AB7B-1C03FA91723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48FFF29-5A5D-4B53-9168-6EEF72CB23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991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3F628F-0268-4F52-B410-AD70434B858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CFD544-B8C9-4C05-8121-D6494AC6028D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4C7E8F7-8B78-49D3-BF6A-45457B31911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3B01D8-AEB6-465F-9707-8E07D0E92AB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A104173-8F4E-41CD-A0C7-E5E4DF137E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393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half backgroun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right"/>
          <p:cNvSpPr>
            <a:spLocks noGrp="1"/>
          </p:cNvSpPr>
          <p:nvPr userDrawn="1">
            <p:ph type="title"/>
          </p:nvPr>
        </p:nvSpPr>
        <p:spPr>
          <a:xfrm>
            <a:off x="6273801" y="2390232"/>
            <a:ext cx="5380741" cy="1415772"/>
          </a:xfrm>
        </p:spPr>
        <p:txBody>
          <a:bodyPr/>
          <a:lstStyle>
            <a:lvl1pPr>
              <a:defRPr sz="43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420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515D5-1E46-46BA-AC33-AA231F41A3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A99016-EE8A-4865-9A9F-49DCAFAF91EE}" type="datetime1">
              <a:rPr lang="en-US" smtClean="0"/>
              <a:t>13-Nov-17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8A811-E391-4171-B488-B3087DE105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A7F3-E97F-446E-97F4-D3ECA64F58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8CCBAEF-66F6-46E1-827C-881AC61E3F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742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FCAB-F8D0-4E89-B542-E7DC057220D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DE5D379-904A-4655-AA5E-A5FE836148AC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172DCE-7F83-44D2-8A44-188A460B3F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207C9B-AEFB-4DA4-A7CB-DD26C5E613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AFA9FD8-9BA9-4052-A232-3F35EEAFD5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7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0" name="Title_half_left"/>
          <p:cNvSpPr>
            <a:spLocks noGrp="1"/>
          </p:cNvSpPr>
          <p:nvPr>
            <p:ph type="title"/>
          </p:nvPr>
        </p:nvSpPr>
        <p:spPr>
          <a:xfrm>
            <a:off x="537458" y="2404367"/>
            <a:ext cx="5440647" cy="1323439"/>
          </a:xfrm>
        </p:spPr>
        <p:txBody>
          <a:bodyPr/>
          <a:lstStyle>
            <a:lvl1pPr>
              <a:defRPr sz="4000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94C0A-E376-41FA-B979-60FD5FBA6D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A062253-0710-456E-9C37-AC6796BD2E54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F06B7-3389-4583-B813-C69C60A938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CB694DF-8E91-4DB6-92E9-CC61AFE031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flipV="1">
            <a:off x="619200" y="6429600"/>
            <a:ext cx="11037600" cy="5400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266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50361C6-0228-4E22-9DF7-8754BF35FC9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984F870-84DA-4D6E-B68A-A80628F3EBB3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894F237-AAE5-497D-98F8-F07CE65ED9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597049-9163-42F5-A053-A8D6286E93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C9E5F47-B314-4667-8B7D-E99CFCAEFA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793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456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3708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212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1678733"/>
            <a:ext cx="2725200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body" sz="quarter" idx="17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FA9B5-1658-49F7-AB67-8BEF37DF3F5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8A2D79D-E478-4F15-9DC2-08BDCDBDA145}" type="datetime1">
              <a:rPr lang="en-US" smtClean="0"/>
              <a:t>13-Nov-17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ADB9510-FC99-4F9C-A8FF-43CF51FB62E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496C0A7-8286-4ADA-A0CC-90C66A52375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89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59631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15543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571455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427368" y="1683496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59631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5543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571455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427368" y="4060424"/>
            <a:ext cx="2128838" cy="1307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21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9C923-A726-4BBF-9200-72B84222DEA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60E5C39-2F29-44D4-8A05-FBE9CD388DC1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876EC-A008-46FF-B4D8-37D42041618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A8AFD-57D6-4C4A-8739-CCA288232E1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425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45600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454268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8262936" y="1678732"/>
            <a:ext cx="3283462" cy="2499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9DA59-2A2F-4B2C-BDF6-6F7E5566D5C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F61104B5-9D98-42D7-AFFE-82C6070569EE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F92D4A-E29B-465D-B408-6019A2FC01C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973361D-6091-4AA8-B60C-CE6408A9EB8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737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238F8B1-55E1-43CF-B733-9F4DF570D4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BCFFFC-32F0-4F06-8F55-BDF3FAD91993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B75BAD-5572-434F-AAE1-89A0FDD009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818F1A-CAAB-4689-B21F-EA907A2DCC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263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3413" y="1679972"/>
            <a:ext cx="2147365" cy="2771775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49563" y="1679972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9563" y="3096419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040835" y="1679972"/>
            <a:ext cx="2109265" cy="2771775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18885" y="1679972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218885" y="3096419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9412280" y="1679972"/>
            <a:ext cx="2147365" cy="2771775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3413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128808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C76EB7D-C55C-40C6-869B-E6CA6720DF6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ED69BEC-FEEB-48C5-BB50-F477F1B8FC48}" type="datetime1">
              <a:rPr lang="en-US" smtClean="0"/>
              <a:t>13-Nov-17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4F2EC9A-D15E-4441-B560-0718DDC1AD87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97EC291-EC8F-4F03-85BF-3F568FFEECA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997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&amp; to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251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Title_center_white"/>
          <p:cNvSpPr>
            <a:spLocks noGrp="1"/>
          </p:cNvSpPr>
          <p:nvPr>
            <p:ph type="title"/>
          </p:nvPr>
        </p:nvSpPr>
        <p:spPr>
          <a:xfrm>
            <a:off x="537459" y="1393077"/>
            <a:ext cx="11117083" cy="854080"/>
          </a:xfrm>
        </p:spPr>
        <p:txBody>
          <a:bodyPr/>
          <a:lstStyle>
            <a:lvl1pPr algn="ctr">
              <a:lnSpc>
                <a:spcPct val="90000"/>
              </a:lnSpc>
              <a:defRPr sz="55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9C9BD-6F90-4915-A3FD-AFCFCCFE34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31161FA-9A19-4F7D-976A-9ADFCA0A891B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F6CA49-CCC6-45EA-8782-AD39BBBCD5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88E1F-AD8E-42D7-9679-27A6449CAC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63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o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2513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Title_white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_white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B142DC-A7E2-4BF8-8E37-C5A3943C895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7B1ED7-2C28-4272-AD3D-7D2846BC8CEC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CFD878-579B-46FE-AC17-34CE591C44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097CE-E742-4C14-B977-226002FE1F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35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E43E7-0523-40E7-AD1F-B01E2EB6115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453269E-BC2F-418E-9F0D-E3DA4730308B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822E9-12C2-40DB-9FD9-28B1289D83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40DF5-11E0-44FB-8A1B-8E55CB9E12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976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42513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7C43B-6163-456E-BFB2-5796F5645B8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FF48F6D-321E-4DB4-9118-9B5DB55AA0FA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79CD6-74AC-4238-9B81-981C9D3DC37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F0F64-55AD-4D6C-978B-4B98F0260D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2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81A89-5246-41E7-BC60-CF27AABF3B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0"/>
            <a:ext cx="12192000" cy="6858000"/>
          </a:xfrm>
          <a:solidFill>
            <a:schemeClr val="accent2">
              <a:alpha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00">
                <a:noFill/>
              </a:defRPr>
            </a:lvl1pPr>
            <a:lvl2pPr marL="266700" indent="0">
              <a:buNone/>
              <a:defRPr sz="800">
                <a:noFill/>
              </a:defRPr>
            </a:lvl2pPr>
            <a:lvl3pPr marL="914400" indent="0">
              <a:buNone/>
              <a:defRPr sz="800">
                <a:noFill/>
              </a:defRPr>
            </a:lvl3pPr>
            <a:lvl4pPr marL="1371600" indent="0">
              <a:buNone/>
              <a:defRPr sz="800">
                <a:noFill/>
              </a:defRPr>
            </a:lvl4pPr>
            <a:lvl5pPr marL="1828800" indent="0">
              <a:buNone/>
              <a:defRPr sz="800">
                <a:noFill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A47A3-39AE-4E1A-83F5-286C0C53F3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C437FFE-D98C-4304-BF05-CDDFA95C608D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48FC3-E567-4D5A-9D27-DF4E3FFC974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F30A-590F-4B7F-95E1-ACBB520F8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200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515462"/>
            <a:ext cx="10958541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931000" y="1540800"/>
            <a:ext cx="2790000" cy="47145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440814" y="2440800"/>
            <a:ext cx="1770372" cy="294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41000" y="1539000"/>
            <a:ext cx="2790000" cy="47145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650814" y="2440800"/>
            <a:ext cx="1770372" cy="294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56000" y="1211170"/>
            <a:ext cx="3150000" cy="53228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931597" y="2217364"/>
            <a:ext cx="1998806" cy="3310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Sub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0AD530-01B0-422C-B46F-148EFDB8DB7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DB8A73B-A45E-4D15-9D7F-91D5AE1E2C51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BDE4ED-7B31-4BCD-9E60-5111689394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DA674F-1629-4A9C-8B84-E2AE171B816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950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2366964"/>
            <a:ext cx="12192000" cy="1909762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46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610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4926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53460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9"/>
          </p:nvPr>
        </p:nvSpPr>
        <p:spPr>
          <a:xfrm>
            <a:off x="8751000" y="1360800"/>
            <a:ext cx="2295000" cy="39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9169200" y="2116800"/>
            <a:ext cx="1461600" cy="246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body" sz="quarter" idx="31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45B447-70A5-4E37-B0FE-71D7D1436C13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D65A007-D86D-4219-BFBE-06F03D333E37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8A7322-C0CE-440C-A0B7-63EDC4E032A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C88C7B-844E-45C0-879F-EFA0D028048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102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441000" y="1224000"/>
            <a:ext cx="3015000" cy="52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985346" y="2217600"/>
            <a:ext cx="1926309" cy="329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736000" y="1224000"/>
            <a:ext cx="3015000" cy="52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280346" y="2217600"/>
            <a:ext cx="1926309" cy="329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Subtitle"/>
          <p:cNvSpPr>
            <a:spLocks noGrp="1"/>
          </p:cNvSpPr>
          <p:nvPr>
            <p:ph type="body" sz="quarter" idx="17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0713D0F-BF07-46BA-83DD-1625994D410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1489D3A-1DBC-415F-A68C-6CCAF3D1FB41}" type="datetime1">
              <a:rPr lang="en-US" smtClean="0"/>
              <a:t>13-Nov-17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5D3AE7C-13BE-4C7C-BA7E-E9B2F42C345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EAD434-5575-4258-ACE6-4C8BAF8F027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711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App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874400" y="1134000"/>
            <a:ext cx="2559600" cy="45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FE163-4071-4FD9-9D13-10E3756E14E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3430F1-2E48-4B0F-AEF4-BAC40EE5767B}" type="datetime1">
              <a:rPr lang="en-US" smtClean="0"/>
              <a:pPr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C387-1F58-4FE4-9C85-01FFA87553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46FF1-4E8B-4A5B-907A-1163779259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F3BD562-A815-4588-BC59-90027B93D6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597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App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0"/>
            <a:ext cx="5842000" cy="6858000"/>
          </a:xfrm>
          <a:prstGeom prst="rect">
            <a:avLst/>
          </a:prstGeom>
        </p:spPr>
      </p:pic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8287200" y="1134000"/>
            <a:ext cx="2347200" cy="418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3D6DE2-E423-4CE6-8A23-CEB5E3AC67C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11EFD9C-786C-4C30-A420-96F9C654ED01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0C9257-6983-4160-8147-B48F26E945B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CB5E-8401-4C93-AEDC-530012FC211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501E7F6-59BF-402A-A9EA-91EE442009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304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665600" y="1249200"/>
            <a:ext cx="2862000" cy="519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88194" y="2242800"/>
            <a:ext cx="1818000" cy="324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F6F0B41-135D-4F39-A84B-9AE2AB1C4E8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7AE0558-0C5C-46B3-BF40-9BC2E701048D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D04BED3-254D-45D7-8B0B-53626426AA1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06A280-E5CC-4567-8C00-73F6E3945E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18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t Ap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03000" y="604800"/>
            <a:ext cx="4233600" cy="56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570698" y="1576372"/>
            <a:ext cx="2787605" cy="3750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70800" y="36000"/>
            <a:ext cx="4784400" cy="6631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541026" y="1169231"/>
            <a:ext cx="3249949" cy="4372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Subtitle_half_left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BF27E-B53B-4EEE-919A-6D07376F1D7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6131B849-E525-40D0-BF42-AAC5B32DC5C4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ACEA-FF81-4900-A2D9-643058B021F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D3905F-89D3-4FA9-A334-DD50EDFB26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84CDFC2-3814-49AD-9B88-6DF5E3C491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914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Ap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22800" y="1263600"/>
            <a:ext cx="3758400" cy="5209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825585" y="2152650"/>
            <a:ext cx="2553531" cy="343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9BD8C1-F0EB-4A5A-9881-B1C4860E9DF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F2ECA7A-5799-4CF9-AFD1-8FAE76C73FAB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1B92639-8948-4DC4-A950-3B79A5FBFB5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4A765E0-A241-429E-98A1-D768959017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723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t Ap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810400" y="43200"/>
            <a:ext cx="6382800" cy="65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176000" y="909000"/>
            <a:ext cx="5016000" cy="48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_half_left"/>
          <p:cNvSpPr>
            <a:spLocks noGrp="1"/>
          </p:cNvSpPr>
          <p:nvPr>
            <p:ph type="body" sz="quarter" idx="19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AEC9B-7C4E-4E0D-8907-7F75C65AB1F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A34D2BE-CED8-4CF3-8FD9-599BB2F5964A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51AB-F7C5-4B6F-A3C4-0A46840E98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8B27-5FDB-40C9-A127-92DC2686B52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4D29DE6-2CF4-4730-8029-496F43CE9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7540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2601913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44400" y="349200"/>
            <a:ext cx="6148800" cy="5986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515462"/>
            <a:ext cx="6028441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93000" y="984250"/>
            <a:ext cx="4699000" cy="457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60587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94B0C7F-6089-4CC6-A439-DBD7704417F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372DBBF-FBE4-4594-8716-183C31DF091A}" type="datetime1">
              <a:rPr lang="en-US" smtClean="0"/>
              <a:t>13-Nov-17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65E0A65-F22C-45B6-B330-436A96D2281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9AF1C68-738B-4327-9E72-76E8227FA9F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5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with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0BDA9A5-DEAD-44A6-9EF9-630C3E33D1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0"/>
            <a:ext cx="12192000" cy="6858000"/>
          </a:xfrm>
          <a:solidFill>
            <a:schemeClr val="accent2">
              <a:alpha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00">
                <a:noFill/>
              </a:defRPr>
            </a:lvl1pPr>
            <a:lvl2pPr marL="266700" indent="0">
              <a:buNone/>
              <a:defRPr sz="800">
                <a:noFill/>
              </a:defRPr>
            </a:lvl2pPr>
            <a:lvl3pPr marL="914400" indent="0">
              <a:buNone/>
              <a:defRPr sz="800">
                <a:noFill/>
              </a:defRPr>
            </a:lvl3pPr>
            <a:lvl4pPr marL="1371600" indent="0">
              <a:buNone/>
              <a:defRPr sz="800">
                <a:noFill/>
              </a:defRPr>
            </a:lvl4pPr>
            <a:lvl5pPr marL="1828800" indent="0">
              <a:buNone/>
              <a:defRPr sz="800">
                <a:noFill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5D7A3F9-4CE6-4418-91D1-530BA36663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whit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_whit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4178E80-7C7F-4B2A-B333-017E72971F8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FA47DC1-6609-4951-8954-4122407C2785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23CC4A5-D8A8-46CE-86CA-85FBD13C34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CD2099-9E91-4801-B121-C24EAB09B3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849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7200" y="1652400"/>
            <a:ext cx="7480800" cy="438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5100" y="2120901"/>
            <a:ext cx="5340349" cy="334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3DAE7CA-97A1-41B8-9666-C7E486499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98F8ED6-B3C7-4BB9-8F59-8BDFBE9142B7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270C28-F864-412E-84CD-7375A78D72F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1E4CDE2-0F2C-4D7D-8CF4-8F169EBB4A3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2242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730400" y="1411200"/>
            <a:ext cx="7930800" cy="469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61051" y="1911350"/>
            <a:ext cx="5664200" cy="358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A20858-6B41-4D20-B87D-2EBFB0394C4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A3B8F92-0651-4560-910E-2C37B7012433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8CD42F-548C-4A63-BC81-5637E69CB27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E47BA1-5DA3-48A5-B6C2-7BA79B9A090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696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droid Tablet Ap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56000" cy="6858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459" y="515462"/>
            <a:ext cx="5468541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03000" y="604800"/>
            <a:ext cx="4233600" cy="56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570698" y="1576372"/>
            <a:ext cx="2787605" cy="3750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70800" y="36000"/>
            <a:ext cx="4784400" cy="6631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541026" y="1169231"/>
            <a:ext cx="3249949" cy="4372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4" name="Subtitle_half_left"/>
          <p:cNvSpPr>
            <a:spLocks noGrp="1"/>
          </p:cNvSpPr>
          <p:nvPr>
            <p:ph type="body" sz="quarter" idx="21" hasCustomPrompt="1"/>
          </p:nvPr>
        </p:nvSpPr>
        <p:spPr>
          <a:xfrm>
            <a:off x="536400" y="1105200"/>
            <a:ext cx="5487209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CAA0F-99E7-42B8-AF32-D3134903CBA1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5F3AFC6F-AECC-4CAF-AB34-8C6BD4B74781}" type="datetime1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C3873-B063-4B65-A404-851881713D3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A0723E-18C9-4D6C-90CF-AF01A8288DB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6427DD6-6ED7-4536-89A5-F5BBC67B55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084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F12C7-8DA9-4D08-8EAA-B423D8F0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80D6-ED04-45EF-99CF-090EFDE6A892}" type="datetime1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E23E2-D467-4DD8-9EA2-2516AB34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243A2-3959-4F3C-B88E-591F9C73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35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95231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03D77-C38F-48C5-87FE-F7C8BE2B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8D99-0A6B-43C9-AABB-29FE685142ED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8DC488-271F-4DEE-AACE-F311D3F5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37CAC8-F2B9-482A-BCCD-D72DAA6B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7471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CF9399-E19A-42AD-9102-574DBF864B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253BC9B-DC43-495D-9E3A-5F13B0E5F909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BE2F4-47F6-4539-98A9-3A6264A076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1A64-C2D1-4411-9736-A2771EF72E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514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big_white"/>
          <p:cNvSpPr>
            <a:spLocks noGrp="1"/>
          </p:cNvSpPr>
          <p:nvPr>
            <p:ph type="title"/>
          </p:nvPr>
        </p:nvSpPr>
        <p:spPr>
          <a:xfrm>
            <a:off x="537459" y="2404367"/>
            <a:ext cx="11117083" cy="707886"/>
          </a:xfrm>
        </p:spPr>
        <p:txBody>
          <a:bodyPr/>
          <a:lstStyle>
            <a:lvl1pPr>
              <a:defRPr sz="4000" spc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47048" y="1849212"/>
            <a:ext cx="1649793" cy="349702"/>
          </a:xfrm>
          <a:prstGeom prst="rect">
            <a:avLst/>
          </a:prstGeom>
          <a:solidFill>
            <a:schemeClr val="accent1"/>
          </a:solidFill>
        </p:spPr>
        <p:txBody>
          <a:bodyPr wrap="none" lIns="324000" tIns="36000" rIns="324000" bIns="3600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Date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8048B1-5DAF-4827-879E-F41ADFB9C9D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C37A52A-1FC1-4254-877D-2FE8E5A38233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5F7E6-634E-4302-A2B9-6DA5A134AEB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E372451-3C6B-4494-B90C-F08AA837D4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V="1">
            <a:off x="619200" y="6437881"/>
            <a:ext cx="11035342" cy="45719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7976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0" name="Title_half_left"/>
          <p:cNvSpPr>
            <a:spLocks noGrp="1"/>
          </p:cNvSpPr>
          <p:nvPr>
            <p:ph type="title"/>
          </p:nvPr>
        </p:nvSpPr>
        <p:spPr>
          <a:xfrm>
            <a:off x="537458" y="2404367"/>
            <a:ext cx="5440647" cy="1323439"/>
          </a:xfrm>
        </p:spPr>
        <p:txBody>
          <a:bodyPr/>
          <a:lstStyle>
            <a:lvl1pPr>
              <a:defRPr sz="4000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94C0A-E376-41FA-B979-60FD5FBA6D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A062253-0710-456E-9C37-AC6796BD2E54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F06B7-3389-4583-B813-C69C60A938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CB694DF-8E91-4DB6-92E9-CC61AFE031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flipV="1">
            <a:off x="619200" y="6429600"/>
            <a:ext cx="11037600" cy="5400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483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81A89-5246-41E7-BC60-CF27AABF3B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0"/>
            <a:ext cx="12192000" cy="6858000"/>
          </a:xfrm>
          <a:solidFill>
            <a:schemeClr val="accent2">
              <a:alpha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00">
                <a:noFill/>
              </a:defRPr>
            </a:lvl1pPr>
            <a:lvl2pPr marL="266700" indent="0">
              <a:buNone/>
              <a:defRPr sz="800">
                <a:noFill/>
              </a:defRPr>
            </a:lvl2pPr>
            <a:lvl3pPr marL="914400" indent="0">
              <a:buNone/>
              <a:defRPr sz="800">
                <a:noFill/>
              </a:defRPr>
            </a:lvl3pPr>
            <a:lvl4pPr marL="1371600" indent="0">
              <a:buNone/>
              <a:defRPr sz="800">
                <a:noFill/>
              </a:defRPr>
            </a:lvl4pPr>
            <a:lvl5pPr marL="1828800" indent="0">
              <a:buNone/>
              <a:defRPr sz="800">
                <a:noFill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A47A3-39AE-4E1A-83F5-286C0C53F3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C437FFE-D98C-4304-BF05-CDDFA95C608D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48FC3-E567-4D5A-9D27-DF4E3FFC974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F30A-590F-4B7F-95E1-ACBB520F8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0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background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Title_big_white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800219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0F82D5-4272-47F0-99AE-DB1F40480A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C6C0F-2A33-4801-964D-72D366FBCB92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13454B-6C01-436E-B89E-543635C6F7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D097A8-C160-4E89-A228-8D8A9EDE5C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776F571-BA84-4921-805F-FC0D34746B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1624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with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0BDA9A5-DEAD-44A6-9EF9-630C3E33D1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0"/>
            <a:ext cx="12192000" cy="6858000"/>
          </a:xfrm>
          <a:solidFill>
            <a:schemeClr val="accent2">
              <a:alpha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800">
                <a:noFill/>
              </a:defRPr>
            </a:lvl1pPr>
            <a:lvl2pPr marL="266700" indent="0">
              <a:buNone/>
              <a:defRPr sz="800">
                <a:noFill/>
              </a:defRPr>
            </a:lvl2pPr>
            <a:lvl3pPr marL="914400" indent="0">
              <a:buNone/>
              <a:defRPr sz="800">
                <a:noFill/>
              </a:defRPr>
            </a:lvl3pPr>
            <a:lvl4pPr marL="1371600" indent="0">
              <a:buNone/>
              <a:defRPr sz="800">
                <a:noFill/>
              </a:defRPr>
            </a:lvl4pPr>
            <a:lvl5pPr marL="1828800" indent="0">
              <a:buNone/>
              <a:defRPr sz="800">
                <a:noFill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5D7A3F9-4CE6-4418-91D1-530BA36663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whit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_white"/>
          <p:cNvSpPr>
            <a:spLocks noGrp="1"/>
          </p:cNvSpPr>
          <p:nvPr>
            <p:ph type="body" sz="quarter" idx="13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4178E80-7C7F-4B2A-B333-017E72971F8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FA47DC1-6609-4951-8954-4122407C2785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23CC4A5-D8A8-46CE-86CA-85FBD13C34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CD2099-9E91-4801-B121-C24EAB09B3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1377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background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Title_big_white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800219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0F82D5-4272-47F0-99AE-DB1F40480A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C6C0F-2A33-4801-964D-72D366FBCB92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13454B-6C01-436E-B89E-543635C6F7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D097A8-C160-4E89-A228-8D8A9EDE5C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776F571-BA84-4921-805F-FC0D34746B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382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ottom with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Title_big_bottom"/>
          <p:cNvSpPr>
            <a:spLocks noGrp="1"/>
          </p:cNvSpPr>
          <p:nvPr>
            <p:ph type="title"/>
          </p:nvPr>
        </p:nvSpPr>
        <p:spPr>
          <a:xfrm>
            <a:off x="537459" y="4376267"/>
            <a:ext cx="11117083" cy="800219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DBEFAB-9DE0-4ADC-8C42-DEF0E83E5E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27439E-54F0-45C5-921D-89D7EFB6DF9F}" type="datetime1">
              <a:rPr lang="en-US" smtClean="0"/>
              <a:t>13-Nov-17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4440DC-6B4E-4A94-91D1-D67631B6AF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51FCF1-279E-473C-AE4F-C4282F7DFC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F59F4E3-4D7E-4010-A75B-9076405148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684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2242484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398F9-92B9-40BC-A5B0-3E5CA40334C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33558BB-BB7D-4E96-A537-AD4AA7CEF04D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9095C-C471-453A-AF85-9F5FAB275A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1B894-BF94-4263-8552-08168238AC5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B41ABFA-BED8-483D-A4D5-26249C8BAE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8536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iddle with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2995024"/>
            <a:ext cx="11117083" cy="800219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923B1-58E0-4DAE-8ED1-6E475B068AB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F0B63DA-609C-4E18-9487-F37E37C92C03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D8D40-3719-4E11-8B4A-B2EFEEBA23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F192A-F57D-4B11-BA41-989A9771597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CFD4AC0-2491-4969-B0F1-FEC3BF7575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5664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1188800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35752-42FF-45EB-947E-BBF4EFF3523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4C9F4FD-22A1-4990-B892-E6864273FEFB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83814-2EBD-42C0-A671-9EB4EE7A77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B64B1-701B-49FF-B056-491455B27CA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8B16485-3AD0-4995-810B-E99B162CFE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4815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with background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1843561"/>
            <a:ext cx="11117083" cy="800219"/>
          </a:xfrm>
        </p:spPr>
        <p:txBody>
          <a:bodyPr anchor="t" anchorCtr="0"/>
          <a:lstStyle>
            <a:lvl1pPr algn="ctr">
              <a:lnSpc>
                <a:spcPct val="100000"/>
              </a:lnSpc>
              <a:defRPr sz="4600" b="0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709E-8F89-461F-BBFB-A2DBD1E604C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503280A-BE36-41B7-AFDB-63EBA50D76FF}" type="datetime1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C1C6E-067C-4F5A-B424-000CB7E68BA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8ED09-8F9E-46F9-B76A-3E44CC3648A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F9D12B9-E67D-4801-BA34-1788E8022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7259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_big_white"/>
          <p:cNvSpPr>
            <a:spLocks noGrp="1"/>
          </p:cNvSpPr>
          <p:nvPr>
            <p:ph type="title"/>
          </p:nvPr>
        </p:nvSpPr>
        <p:spPr>
          <a:xfrm>
            <a:off x="537459" y="3001960"/>
            <a:ext cx="11117083" cy="1892826"/>
          </a:xfrm>
        </p:spPr>
        <p:txBody>
          <a:bodyPr anchor="t" anchorCtr="0"/>
          <a:lstStyle>
            <a:lvl1pPr algn="ctr">
              <a:lnSpc>
                <a:spcPct val="90000"/>
              </a:lnSpc>
              <a:defRPr sz="6500" b="1" spc="0" baseline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DD1E-C3E4-44E6-A02C-7CEF010684C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46C75BA-579D-40BB-A8EC-8C4C5AB546EB}" type="datetime1">
              <a:rPr lang="en-US" smtClean="0"/>
              <a:t>13-Nov-17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5E1EA5-3FEC-4D19-9346-9EDFA42CFA9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23734A-B219-45D8-AB7B-1C03FA91723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48FFF29-5A5D-4B53-9168-6EEF72CB23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7388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3F628F-0268-4F52-B410-AD70434B858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CFD544-B8C9-4C05-8121-D6494AC6028D}" type="datetime1">
              <a:rPr lang="en-US" smtClean="0"/>
              <a:t>13-Nov-17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4C7E8F7-8B78-49D3-BF6A-45457B31911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3B01D8-AEB6-465F-9707-8E07D0E92AB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A104173-8F4E-41CD-A0C7-E5E4DF137E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7036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half backgroun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right"/>
          <p:cNvSpPr>
            <a:spLocks noGrp="1"/>
          </p:cNvSpPr>
          <p:nvPr userDrawn="1">
            <p:ph type="title"/>
          </p:nvPr>
        </p:nvSpPr>
        <p:spPr>
          <a:xfrm>
            <a:off x="6273801" y="2390232"/>
            <a:ext cx="5380741" cy="1415772"/>
          </a:xfrm>
        </p:spPr>
        <p:txBody>
          <a:bodyPr/>
          <a:lstStyle>
            <a:lvl1pPr>
              <a:defRPr sz="43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420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515D5-1E46-46BA-AC33-AA231F41A3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A99016-EE8A-4865-9A9F-49DCAFAF91EE}" type="datetime1">
              <a:rPr lang="en-US" smtClean="0"/>
              <a:t>13-Nov-17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8A811-E391-4171-B488-B3087DE105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A7F3-E97F-446E-97F4-D3ECA64F58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8CCBAEF-66F6-46E1-827C-881AC61E3F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0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9" Type="http://schemas.openxmlformats.org/officeDocument/2006/relationships/slideLayout" Target="../slideLayouts/slideLayout80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38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82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37" Type="http://schemas.openxmlformats.org/officeDocument/2006/relationships/slideLayout" Target="../slideLayouts/slideLayout78.xml"/><Relationship Id="rId40" Type="http://schemas.openxmlformats.org/officeDocument/2006/relationships/slideLayout" Target="../slideLayouts/slideLayout81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slideLayout" Target="../slideLayouts/slideLayout7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9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103.xml"/><Relationship Id="rId34" Type="http://schemas.openxmlformats.org/officeDocument/2006/relationships/slideLayout" Target="../slideLayouts/slideLayout116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33" Type="http://schemas.openxmlformats.org/officeDocument/2006/relationships/slideLayout" Target="../slideLayouts/slideLayout115.xml"/><Relationship Id="rId38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1.xml"/><Relationship Id="rId41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32" Type="http://schemas.openxmlformats.org/officeDocument/2006/relationships/slideLayout" Target="../slideLayouts/slideLayout114.xml"/><Relationship Id="rId37" Type="http://schemas.openxmlformats.org/officeDocument/2006/relationships/slideLayout" Target="../slideLayouts/slideLayout119.xml"/><Relationship Id="rId40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slideLayout" Target="../slideLayouts/slideLayout110.xml"/><Relationship Id="rId36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31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slideLayout" Target="../slideLayouts/slideLayout109.xml"/><Relationship Id="rId30" Type="http://schemas.openxmlformats.org/officeDocument/2006/relationships/slideLayout" Target="../slideLayouts/slideLayout112.xml"/><Relationship Id="rId35" Type="http://schemas.openxmlformats.org/officeDocument/2006/relationships/slideLayout" Target="../slideLayouts/slideLayout1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6.xml"/><Relationship Id="rId18" Type="http://schemas.openxmlformats.org/officeDocument/2006/relationships/slideLayout" Target="../slideLayouts/slideLayout141.xml"/><Relationship Id="rId26" Type="http://schemas.openxmlformats.org/officeDocument/2006/relationships/slideLayout" Target="../slideLayouts/slideLayout149.xml"/><Relationship Id="rId39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26.xml"/><Relationship Id="rId21" Type="http://schemas.openxmlformats.org/officeDocument/2006/relationships/slideLayout" Target="../slideLayouts/slideLayout144.xml"/><Relationship Id="rId34" Type="http://schemas.openxmlformats.org/officeDocument/2006/relationships/slideLayout" Target="../slideLayouts/slideLayout157.xml"/><Relationship Id="rId42" Type="http://schemas.openxmlformats.org/officeDocument/2006/relationships/theme" Target="../theme/theme4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17" Type="http://schemas.openxmlformats.org/officeDocument/2006/relationships/slideLayout" Target="../slideLayouts/slideLayout140.xml"/><Relationship Id="rId25" Type="http://schemas.openxmlformats.org/officeDocument/2006/relationships/slideLayout" Target="../slideLayouts/slideLayout148.xml"/><Relationship Id="rId33" Type="http://schemas.openxmlformats.org/officeDocument/2006/relationships/slideLayout" Target="../slideLayouts/slideLayout156.xml"/><Relationship Id="rId38" Type="http://schemas.openxmlformats.org/officeDocument/2006/relationships/slideLayout" Target="../slideLayouts/slideLayout161.xml"/><Relationship Id="rId2" Type="http://schemas.openxmlformats.org/officeDocument/2006/relationships/slideLayout" Target="../slideLayouts/slideLayout125.xml"/><Relationship Id="rId16" Type="http://schemas.openxmlformats.org/officeDocument/2006/relationships/slideLayout" Target="../slideLayouts/slideLayout139.xml"/><Relationship Id="rId20" Type="http://schemas.openxmlformats.org/officeDocument/2006/relationships/slideLayout" Target="../slideLayouts/slideLayout143.xml"/><Relationship Id="rId29" Type="http://schemas.openxmlformats.org/officeDocument/2006/relationships/slideLayout" Target="../slideLayouts/slideLayout152.xml"/><Relationship Id="rId41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24" Type="http://schemas.openxmlformats.org/officeDocument/2006/relationships/slideLayout" Target="../slideLayouts/slideLayout147.xml"/><Relationship Id="rId32" Type="http://schemas.openxmlformats.org/officeDocument/2006/relationships/slideLayout" Target="../slideLayouts/slideLayout155.xml"/><Relationship Id="rId37" Type="http://schemas.openxmlformats.org/officeDocument/2006/relationships/slideLayout" Target="../slideLayouts/slideLayout160.xml"/><Relationship Id="rId40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28.xml"/><Relationship Id="rId15" Type="http://schemas.openxmlformats.org/officeDocument/2006/relationships/slideLayout" Target="../slideLayouts/slideLayout138.xml"/><Relationship Id="rId23" Type="http://schemas.openxmlformats.org/officeDocument/2006/relationships/slideLayout" Target="../slideLayouts/slideLayout146.xml"/><Relationship Id="rId28" Type="http://schemas.openxmlformats.org/officeDocument/2006/relationships/slideLayout" Target="../slideLayouts/slideLayout151.xml"/><Relationship Id="rId36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33.xml"/><Relationship Id="rId19" Type="http://schemas.openxmlformats.org/officeDocument/2006/relationships/slideLayout" Target="../slideLayouts/slideLayout142.xml"/><Relationship Id="rId31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7.xml"/><Relationship Id="rId22" Type="http://schemas.openxmlformats.org/officeDocument/2006/relationships/slideLayout" Target="../slideLayouts/slideLayout145.xml"/><Relationship Id="rId27" Type="http://schemas.openxmlformats.org/officeDocument/2006/relationships/slideLayout" Target="../slideLayouts/slideLayout150.xml"/><Relationship Id="rId30" Type="http://schemas.openxmlformats.org/officeDocument/2006/relationships/slideLayout" Target="../slideLayouts/slideLayout153.xml"/><Relationship Id="rId35" Type="http://schemas.openxmlformats.org/officeDocument/2006/relationships/slideLayout" Target="../slideLayouts/slideLayout1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2.xml"/><Relationship Id="rId13" Type="http://schemas.openxmlformats.org/officeDocument/2006/relationships/slideLayout" Target="../slideLayouts/slideLayout177.xml"/><Relationship Id="rId18" Type="http://schemas.openxmlformats.org/officeDocument/2006/relationships/slideLayout" Target="../slideLayouts/slideLayout182.xml"/><Relationship Id="rId26" Type="http://schemas.openxmlformats.org/officeDocument/2006/relationships/slideLayout" Target="../slideLayouts/slideLayout190.xml"/><Relationship Id="rId39" Type="http://schemas.openxmlformats.org/officeDocument/2006/relationships/slideLayout" Target="../slideLayouts/slideLayout203.xml"/><Relationship Id="rId3" Type="http://schemas.openxmlformats.org/officeDocument/2006/relationships/slideLayout" Target="../slideLayouts/slideLayout167.xml"/><Relationship Id="rId21" Type="http://schemas.openxmlformats.org/officeDocument/2006/relationships/slideLayout" Target="../slideLayouts/slideLayout185.xml"/><Relationship Id="rId34" Type="http://schemas.openxmlformats.org/officeDocument/2006/relationships/slideLayout" Target="../slideLayouts/slideLayout198.xml"/><Relationship Id="rId42" Type="http://schemas.openxmlformats.org/officeDocument/2006/relationships/theme" Target="../theme/theme5.xml"/><Relationship Id="rId7" Type="http://schemas.openxmlformats.org/officeDocument/2006/relationships/slideLayout" Target="../slideLayouts/slideLayout171.xml"/><Relationship Id="rId12" Type="http://schemas.openxmlformats.org/officeDocument/2006/relationships/slideLayout" Target="../slideLayouts/slideLayout176.xml"/><Relationship Id="rId17" Type="http://schemas.openxmlformats.org/officeDocument/2006/relationships/slideLayout" Target="../slideLayouts/slideLayout181.xml"/><Relationship Id="rId25" Type="http://schemas.openxmlformats.org/officeDocument/2006/relationships/slideLayout" Target="../slideLayouts/slideLayout189.xml"/><Relationship Id="rId33" Type="http://schemas.openxmlformats.org/officeDocument/2006/relationships/slideLayout" Target="../slideLayouts/slideLayout197.xml"/><Relationship Id="rId38" Type="http://schemas.openxmlformats.org/officeDocument/2006/relationships/slideLayout" Target="../slideLayouts/slideLayout202.xml"/><Relationship Id="rId2" Type="http://schemas.openxmlformats.org/officeDocument/2006/relationships/slideLayout" Target="../slideLayouts/slideLayout166.xml"/><Relationship Id="rId16" Type="http://schemas.openxmlformats.org/officeDocument/2006/relationships/slideLayout" Target="../slideLayouts/slideLayout180.xml"/><Relationship Id="rId20" Type="http://schemas.openxmlformats.org/officeDocument/2006/relationships/slideLayout" Target="../slideLayouts/slideLayout184.xml"/><Relationship Id="rId29" Type="http://schemas.openxmlformats.org/officeDocument/2006/relationships/slideLayout" Target="../slideLayouts/slideLayout193.xml"/><Relationship Id="rId41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1" Type="http://schemas.openxmlformats.org/officeDocument/2006/relationships/slideLayout" Target="../slideLayouts/slideLayout175.xml"/><Relationship Id="rId24" Type="http://schemas.openxmlformats.org/officeDocument/2006/relationships/slideLayout" Target="../slideLayouts/slideLayout188.xml"/><Relationship Id="rId32" Type="http://schemas.openxmlformats.org/officeDocument/2006/relationships/slideLayout" Target="../slideLayouts/slideLayout196.xml"/><Relationship Id="rId37" Type="http://schemas.openxmlformats.org/officeDocument/2006/relationships/slideLayout" Target="../slideLayouts/slideLayout201.xml"/><Relationship Id="rId40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169.xml"/><Relationship Id="rId15" Type="http://schemas.openxmlformats.org/officeDocument/2006/relationships/slideLayout" Target="../slideLayouts/slideLayout179.xml"/><Relationship Id="rId23" Type="http://schemas.openxmlformats.org/officeDocument/2006/relationships/slideLayout" Target="../slideLayouts/slideLayout187.xml"/><Relationship Id="rId28" Type="http://schemas.openxmlformats.org/officeDocument/2006/relationships/slideLayout" Target="../slideLayouts/slideLayout192.xml"/><Relationship Id="rId36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174.xml"/><Relationship Id="rId19" Type="http://schemas.openxmlformats.org/officeDocument/2006/relationships/slideLayout" Target="../slideLayouts/slideLayout183.xml"/><Relationship Id="rId31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Relationship Id="rId14" Type="http://schemas.openxmlformats.org/officeDocument/2006/relationships/slideLayout" Target="../slideLayouts/slideLayout178.xml"/><Relationship Id="rId22" Type="http://schemas.openxmlformats.org/officeDocument/2006/relationships/slideLayout" Target="../slideLayouts/slideLayout186.xml"/><Relationship Id="rId27" Type="http://schemas.openxmlformats.org/officeDocument/2006/relationships/slideLayout" Target="../slideLayouts/slideLayout191.xml"/><Relationship Id="rId30" Type="http://schemas.openxmlformats.org/officeDocument/2006/relationships/slideLayout" Target="../slideLayouts/slideLayout194.xml"/><Relationship Id="rId35" Type="http://schemas.openxmlformats.org/officeDocument/2006/relationships/slideLayout" Target="../slideLayouts/slideLayout19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3.xml"/><Relationship Id="rId13" Type="http://schemas.openxmlformats.org/officeDocument/2006/relationships/slideLayout" Target="../slideLayouts/slideLayout218.xml"/><Relationship Id="rId18" Type="http://schemas.openxmlformats.org/officeDocument/2006/relationships/slideLayout" Target="../slideLayouts/slideLayout223.xml"/><Relationship Id="rId26" Type="http://schemas.openxmlformats.org/officeDocument/2006/relationships/slideLayout" Target="../slideLayouts/slideLayout231.xml"/><Relationship Id="rId39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08.xml"/><Relationship Id="rId21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239.xml"/><Relationship Id="rId42" Type="http://schemas.openxmlformats.org/officeDocument/2006/relationships/theme" Target="../theme/theme6.xml"/><Relationship Id="rId7" Type="http://schemas.openxmlformats.org/officeDocument/2006/relationships/slideLayout" Target="../slideLayouts/slideLayout212.xml"/><Relationship Id="rId12" Type="http://schemas.openxmlformats.org/officeDocument/2006/relationships/slideLayout" Target="../slideLayouts/slideLayout217.xml"/><Relationship Id="rId17" Type="http://schemas.openxmlformats.org/officeDocument/2006/relationships/slideLayout" Target="../slideLayouts/slideLayout222.xml"/><Relationship Id="rId25" Type="http://schemas.openxmlformats.org/officeDocument/2006/relationships/slideLayout" Target="../slideLayouts/slideLayout230.xml"/><Relationship Id="rId33" Type="http://schemas.openxmlformats.org/officeDocument/2006/relationships/slideLayout" Target="../slideLayouts/slideLayout238.xml"/><Relationship Id="rId38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07.xml"/><Relationship Id="rId16" Type="http://schemas.openxmlformats.org/officeDocument/2006/relationships/slideLayout" Target="../slideLayouts/slideLayout221.xml"/><Relationship Id="rId20" Type="http://schemas.openxmlformats.org/officeDocument/2006/relationships/slideLayout" Target="../slideLayouts/slideLayout225.xml"/><Relationship Id="rId29" Type="http://schemas.openxmlformats.org/officeDocument/2006/relationships/slideLayout" Target="../slideLayouts/slideLayout234.xml"/><Relationship Id="rId41" Type="http://schemas.openxmlformats.org/officeDocument/2006/relationships/slideLayout" Target="../slideLayouts/slideLayout246.xml"/><Relationship Id="rId1" Type="http://schemas.openxmlformats.org/officeDocument/2006/relationships/slideLayout" Target="../slideLayouts/slideLayout206.xml"/><Relationship Id="rId6" Type="http://schemas.openxmlformats.org/officeDocument/2006/relationships/slideLayout" Target="../slideLayouts/slideLayout211.xml"/><Relationship Id="rId11" Type="http://schemas.openxmlformats.org/officeDocument/2006/relationships/slideLayout" Target="../slideLayouts/slideLayout216.xml"/><Relationship Id="rId24" Type="http://schemas.openxmlformats.org/officeDocument/2006/relationships/slideLayout" Target="../slideLayouts/slideLayout229.xml"/><Relationship Id="rId32" Type="http://schemas.openxmlformats.org/officeDocument/2006/relationships/slideLayout" Target="../slideLayouts/slideLayout237.xml"/><Relationship Id="rId37" Type="http://schemas.openxmlformats.org/officeDocument/2006/relationships/slideLayout" Target="../slideLayouts/slideLayout242.xml"/><Relationship Id="rId40" Type="http://schemas.openxmlformats.org/officeDocument/2006/relationships/slideLayout" Target="../slideLayouts/slideLayout245.xml"/><Relationship Id="rId5" Type="http://schemas.openxmlformats.org/officeDocument/2006/relationships/slideLayout" Target="../slideLayouts/slideLayout210.xml"/><Relationship Id="rId15" Type="http://schemas.openxmlformats.org/officeDocument/2006/relationships/slideLayout" Target="../slideLayouts/slideLayout220.xml"/><Relationship Id="rId23" Type="http://schemas.openxmlformats.org/officeDocument/2006/relationships/slideLayout" Target="../slideLayouts/slideLayout228.xml"/><Relationship Id="rId28" Type="http://schemas.openxmlformats.org/officeDocument/2006/relationships/slideLayout" Target="../slideLayouts/slideLayout233.xml"/><Relationship Id="rId36" Type="http://schemas.openxmlformats.org/officeDocument/2006/relationships/slideLayout" Target="../slideLayouts/slideLayout241.xml"/><Relationship Id="rId10" Type="http://schemas.openxmlformats.org/officeDocument/2006/relationships/slideLayout" Target="../slideLayouts/slideLayout215.xml"/><Relationship Id="rId19" Type="http://schemas.openxmlformats.org/officeDocument/2006/relationships/slideLayout" Target="../slideLayouts/slideLayout224.xml"/><Relationship Id="rId31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09.xml"/><Relationship Id="rId9" Type="http://schemas.openxmlformats.org/officeDocument/2006/relationships/slideLayout" Target="../slideLayouts/slideLayout214.xml"/><Relationship Id="rId14" Type="http://schemas.openxmlformats.org/officeDocument/2006/relationships/slideLayout" Target="../slideLayouts/slideLayout219.xml"/><Relationship Id="rId22" Type="http://schemas.openxmlformats.org/officeDocument/2006/relationships/slideLayout" Target="../slideLayouts/slideLayout227.xml"/><Relationship Id="rId27" Type="http://schemas.openxmlformats.org/officeDocument/2006/relationships/slideLayout" Target="../slideLayouts/slideLayout232.xml"/><Relationship Id="rId30" Type="http://schemas.openxmlformats.org/officeDocument/2006/relationships/slideLayout" Target="../slideLayouts/slideLayout235.xml"/><Relationship Id="rId35" Type="http://schemas.openxmlformats.org/officeDocument/2006/relationships/slideLayout" Target="../slideLayouts/slideLayout2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9593" y="6559200"/>
            <a:ext cx="1904400" cy="169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E4EBC25-3080-48B9-986F-0B4FE16CC3E9}" type="datetime1">
              <a:rPr lang="en-US" smtClean="0"/>
              <a:pPr/>
              <a:t>13-Nov-17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7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9" r:id="rId5"/>
    <p:sldLayoutId id="2147483808" r:id="rId6"/>
    <p:sldLayoutId id="2147483807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  <p:sldLayoutId id="2147483822" r:id="rId20"/>
    <p:sldLayoutId id="2147483823" r:id="rId21"/>
    <p:sldLayoutId id="2147483824" r:id="rId22"/>
    <p:sldLayoutId id="2147483825" r:id="rId23"/>
    <p:sldLayoutId id="2147483826" r:id="rId24"/>
    <p:sldLayoutId id="2147483827" r:id="rId25"/>
    <p:sldLayoutId id="2147483828" r:id="rId26"/>
    <p:sldLayoutId id="2147483829" r:id="rId27"/>
    <p:sldLayoutId id="2147483830" r:id="rId28"/>
    <p:sldLayoutId id="2147483831" r:id="rId29"/>
    <p:sldLayoutId id="2147483832" r:id="rId30"/>
    <p:sldLayoutId id="2147483833" r:id="rId31"/>
    <p:sldLayoutId id="2147483834" r:id="rId32"/>
    <p:sldLayoutId id="2147483835" r:id="rId33"/>
    <p:sldLayoutId id="2147483836" r:id="rId34"/>
    <p:sldLayoutId id="2147483837" r:id="rId35"/>
    <p:sldLayoutId id="2147483838" r:id="rId36"/>
    <p:sldLayoutId id="2147483839" r:id="rId37"/>
    <p:sldLayoutId id="2147483840" r:id="rId38"/>
    <p:sldLayoutId id="2147483841" r:id="rId39"/>
    <p:sldLayoutId id="2147483842" r:id="rId40"/>
    <p:sldLayoutId id="2147483843" r:id="rId4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9593" y="6559200"/>
            <a:ext cx="1904400" cy="169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E4EBC25-3080-48B9-986F-0B4FE16CC3E9}" type="datetime1">
              <a:rPr lang="en-US" smtClean="0"/>
              <a:pPr/>
              <a:t>13-Nov-17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0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5" r:id="rId21"/>
    <p:sldLayoutId id="2147483866" r:id="rId22"/>
    <p:sldLayoutId id="2147483867" r:id="rId23"/>
    <p:sldLayoutId id="2147483868" r:id="rId24"/>
    <p:sldLayoutId id="2147483869" r:id="rId25"/>
    <p:sldLayoutId id="2147483870" r:id="rId26"/>
    <p:sldLayoutId id="2147483871" r:id="rId27"/>
    <p:sldLayoutId id="2147483872" r:id="rId28"/>
    <p:sldLayoutId id="2147483873" r:id="rId29"/>
    <p:sldLayoutId id="2147483874" r:id="rId30"/>
    <p:sldLayoutId id="2147483875" r:id="rId31"/>
    <p:sldLayoutId id="2147483876" r:id="rId32"/>
    <p:sldLayoutId id="2147483877" r:id="rId33"/>
    <p:sldLayoutId id="2147483878" r:id="rId34"/>
    <p:sldLayoutId id="2147483879" r:id="rId35"/>
    <p:sldLayoutId id="2147483880" r:id="rId36"/>
    <p:sldLayoutId id="2147483881" r:id="rId37"/>
    <p:sldLayoutId id="2147483882" r:id="rId38"/>
    <p:sldLayoutId id="2147483883" r:id="rId39"/>
    <p:sldLayoutId id="2147483884" r:id="rId40"/>
    <p:sldLayoutId id="2147483885" r:id="rId4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9593" y="6559200"/>
            <a:ext cx="1904400" cy="169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E4EBC25-3080-48B9-986F-0B4FE16CC3E9}" type="datetime1">
              <a:rPr lang="en-US" smtClean="0"/>
              <a:pPr/>
              <a:t>13-Nov-17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3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  <p:sldLayoutId id="2147483905" r:id="rId19"/>
    <p:sldLayoutId id="2147483906" r:id="rId20"/>
    <p:sldLayoutId id="2147483907" r:id="rId21"/>
    <p:sldLayoutId id="2147483908" r:id="rId22"/>
    <p:sldLayoutId id="2147483909" r:id="rId23"/>
    <p:sldLayoutId id="2147483910" r:id="rId24"/>
    <p:sldLayoutId id="2147483911" r:id="rId25"/>
    <p:sldLayoutId id="2147483912" r:id="rId26"/>
    <p:sldLayoutId id="2147483913" r:id="rId27"/>
    <p:sldLayoutId id="2147483914" r:id="rId28"/>
    <p:sldLayoutId id="2147483915" r:id="rId29"/>
    <p:sldLayoutId id="2147483916" r:id="rId30"/>
    <p:sldLayoutId id="2147483917" r:id="rId31"/>
    <p:sldLayoutId id="2147483918" r:id="rId32"/>
    <p:sldLayoutId id="2147483919" r:id="rId33"/>
    <p:sldLayoutId id="2147483920" r:id="rId34"/>
    <p:sldLayoutId id="2147483921" r:id="rId35"/>
    <p:sldLayoutId id="2147483922" r:id="rId36"/>
    <p:sldLayoutId id="2147483923" r:id="rId37"/>
    <p:sldLayoutId id="2147483924" r:id="rId38"/>
    <p:sldLayoutId id="2147483925" r:id="rId39"/>
    <p:sldLayoutId id="2147483926" r:id="rId40"/>
    <p:sldLayoutId id="2147483927" r:id="rId4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9593" y="6559200"/>
            <a:ext cx="1904400" cy="169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E4EBC25-3080-48B9-986F-0B4FE16CC3E9}" type="datetime1">
              <a:rPr lang="en-US" smtClean="0"/>
              <a:pPr/>
              <a:t>13-Nov-17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8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  <p:sldLayoutId id="2147483946" r:id="rId18"/>
    <p:sldLayoutId id="2147483947" r:id="rId19"/>
    <p:sldLayoutId id="2147483948" r:id="rId20"/>
    <p:sldLayoutId id="2147483949" r:id="rId21"/>
    <p:sldLayoutId id="2147483950" r:id="rId22"/>
    <p:sldLayoutId id="2147483951" r:id="rId23"/>
    <p:sldLayoutId id="2147483952" r:id="rId24"/>
    <p:sldLayoutId id="2147483953" r:id="rId25"/>
    <p:sldLayoutId id="2147483954" r:id="rId26"/>
    <p:sldLayoutId id="2147483955" r:id="rId27"/>
    <p:sldLayoutId id="2147483956" r:id="rId28"/>
    <p:sldLayoutId id="2147483957" r:id="rId29"/>
    <p:sldLayoutId id="2147483958" r:id="rId30"/>
    <p:sldLayoutId id="2147483959" r:id="rId31"/>
    <p:sldLayoutId id="2147483960" r:id="rId32"/>
    <p:sldLayoutId id="2147483961" r:id="rId33"/>
    <p:sldLayoutId id="2147483962" r:id="rId34"/>
    <p:sldLayoutId id="2147483963" r:id="rId35"/>
    <p:sldLayoutId id="2147483964" r:id="rId36"/>
    <p:sldLayoutId id="2147483965" r:id="rId37"/>
    <p:sldLayoutId id="2147483966" r:id="rId38"/>
    <p:sldLayoutId id="2147483967" r:id="rId39"/>
    <p:sldLayoutId id="2147483968" r:id="rId40"/>
    <p:sldLayoutId id="2147483969" r:id="rId4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9593" y="6559200"/>
            <a:ext cx="1904400" cy="169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E4EBC25-3080-48B9-986F-0B4FE16CC3E9}" type="datetime1">
              <a:rPr lang="en-US" smtClean="0"/>
              <a:pPr/>
              <a:t>13-Nov-17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2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  <p:sldLayoutId id="2147483988" r:id="rId18"/>
    <p:sldLayoutId id="2147483989" r:id="rId19"/>
    <p:sldLayoutId id="2147483990" r:id="rId20"/>
    <p:sldLayoutId id="2147483991" r:id="rId21"/>
    <p:sldLayoutId id="2147483992" r:id="rId22"/>
    <p:sldLayoutId id="2147483993" r:id="rId23"/>
    <p:sldLayoutId id="2147483994" r:id="rId24"/>
    <p:sldLayoutId id="2147483995" r:id="rId25"/>
    <p:sldLayoutId id="2147483996" r:id="rId26"/>
    <p:sldLayoutId id="2147483997" r:id="rId27"/>
    <p:sldLayoutId id="2147483998" r:id="rId28"/>
    <p:sldLayoutId id="2147483999" r:id="rId29"/>
    <p:sldLayoutId id="2147484000" r:id="rId30"/>
    <p:sldLayoutId id="2147484001" r:id="rId31"/>
    <p:sldLayoutId id="2147484002" r:id="rId32"/>
    <p:sldLayoutId id="2147484003" r:id="rId33"/>
    <p:sldLayoutId id="2147484004" r:id="rId34"/>
    <p:sldLayoutId id="2147484005" r:id="rId35"/>
    <p:sldLayoutId id="2147484006" r:id="rId36"/>
    <p:sldLayoutId id="2147484007" r:id="rId37"/>
    <p:sldLayoutId id="2147484008" r:id="rId38"/>
    <p:sldLayoutId id="2147484009" r:id="rId39"/>
    <p:sldLayoutId id="2147484010" r:id="rId40"/>
    <p:sldLayoutId id="2147484011" r:id="rId4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E6DB2D9-BBD8-435B-B34A-9B8472CE273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9593" y="6559200"/>
            <a:ext cx="1904400" cy="169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E4EBC25-3080-48B9-986F-0B4FE16CC3E9}" type="datetime1">
              <a:rPr lang="en-US" smtClean="0"/>
              <a:pPr/>
              <a:t>13-Nov-17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  <p:sldLayoutId id="2147484030" r:id="rId18"/>
    <p:sldLayoutId id="2147484031" r:id="rId19"/>
    <p:sldLayoutId id="2147484032" r:id="rId20"/>
    <p:sldLayoutId id="2147484033" r:id="rId21"/>
    <p:sldLayoutId id="2147484034" r:id="rId22"/>
    <p:sldLayoutId id="2147484035" r:id="rId23"/>
    <p:sldLayoutId id="2147484036" r:id="rId24"/>
    <p:sldLayoutId id="2147484037" r:id="rId25"/>
    <p:sldLayoutId id="2147484038" r:id="rId26"/>
    <p:sldLayoutId id="2147484039" r:id="rId27"/>
    <p:sldLayoutId id="2147484040" r:id="rId28"/>
    <p:sldLayoutId id="2147484041" r:id="rId29"/>
    <p:sldLayoutId id="2147484042" r:id="rId30"/>
    <p:sldLayoutId id="2147484043" r:id="rId31"/>
    <p:sldLayoutId id="2147484044" r:id="rId32"/>
    <p:sldLayoutId id="2147484045" r:id="rId33"/>
    <p:sldLayoutId id="2147484046" r:id="rId34"/>
    <p:sldLayoutId id="2147484047" r:id="rId35"/>
    <p:sldLayoutId id="2147484048" r:id="rId36"/>
    <p:sldLayoutId id="2147484049" r:id="rId37"/>
    <p:sldLayoutId id="2147484050" r:id="rId38"/>
    <p:sldLayoutId id="2147484051" r:id="rId39"/>
    <p:sldLayoutId id="2147484052" r:id="rId40"/>
    <p:sldLayoutId id="2147484053" r:id="rId4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Project realization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goes 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75" name="Group 74"/>
          <p:cNvGrpSpPr>
            <a:grpSpLocks noChangeAspect="1"/>
          </p:cNvGrpSpPr>
          <p:nvPr/>
        </p:nvGrpSpPr>
        <p:grpSpPr>
          <a:xfrm>
            <a:off x="10600318" y="3463305"/>
            <a:ext cx="946800" cy="946800"/>
            <a:chOff x="5846454" y="1662094"/>
            <a:chExt cx="947338" cy="947338"/>
          </a:xfrm>
        </p:grpSpPr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5846454" y="1662094"/>
              <a:ext cx="947338" cy="9473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7" name="Freeform 25"/>
            <p:cNvSpPr>
              <a:spLocks noChangeAspect="1" noEditPoints="1"/>
            </p:cNvSpPr>
            <p:nvPr/>
          </p:nvSpPr>
          <p:spPr bwMode="auto">
            <a:xfrm>
              <a:off x="6063124" y="1834663"/>
              <a:ext cx="513997" cy="602202"/>
            </a:xfrm>
            <a:custGeom>
              <a:avLst/>
              <a:gdLst>
                <a:gd name="T0" fmla="*/ 296 w 340"/>
                <a:gd name="T1" fmla="*/ 59 h 399"/>
                <a:gd name="T2" fmla="*/ 267 w 340"/>
                <a:gd name="T3" fmla="*/ 0 h 399"/>
                <a:gd name="T4" fmla="*/ 238 w 340"/>
                <a:gd name="T5" fmla="*/ 59 h 399"/>
                <a:gd name="T6" fmla="*/ 126 w 340"/>
                <a:gd name="T7" fmla="*/ 29 h 399"/>
                <a:gd name="T8" fmla="*/ 68 w 340"/>
                <a:gd name="T9" fmla="*/ 29 h 399"/>
                <a:gd name="T10" fmla="*/ 6 w 340"/>
                <a:gd name="T11" fmla="*/ 59 h 399"/>
                <a:gd name="T12" fmla="*/ 0 w 340"/>
                <a:gd name="T13" fmla="*/ 393 h 399"/>
                <a:gd name="T14" fmla="*/ 334 w 340"/>
                <a:gd name="T15" fmla="*/ 399 h 399"/>
                <a:gd name="T16" fmla="*/ 340 w 340"/>
                <a:gd name="T17" fmla="*/ 65 h 399"/>
                <a:gd name="T18" fmla="*/ 164 w 340"/>
                <a:gd name="T19" fmla="*/ 167 h 399"/>
                <a:gd name="T20" fmla="*/ 94 w 340"/>
                <a:gd name="T21" fmla="*/ 232 h 399"/>
                <a:gd name="T22" fmla="*/ 164 w 340"/>
                <a:gd name="T23" fmla="*/ 167 h 399"/>
                <a:gd name="T24" fmla="*/ 246 w 340"/>
                <a:gd name="T25" fmla="*/ 232 h 399"/>
                <a:gd name="T26" fmla="*/ 176 w 340"/>
                <a:gd name="T27" fmla="*/ 167 h 399"/>
                <a:gd name="T28" fmla="*/ 328 w 340"/>
                <a:gd name="T29" fmla="*/ 167 h 399"/>
                <a:gd name="T30" fmla="*/ 258 w 340"/>
                <a:gd name="T31" fmla="*/ 232 h 399"/>
                <a:gd name="T32" fmla="*/ 328 w 340"/>
                <a:gd name="T33" fmla="*/ 167 h 399"/>
                <a:gd name="T34" fmla="*/ 12 w 340"/>
                <a:gd name="T35" fmla="*/ 232 h 399"/>
                <a:gd name="T36" fmla="*/ 82 w 340"/>
                <a:gd name="T37" fmla="*/ 167 h 399"/>
                <a:gd name="T38" fmla="*/ 12 w 340"/>
                <a:gd name="T39" fmla="*/ 244 h 399"/>
                <a:gd name="T40" fmla="*/ 82 w 340"/>
                <a:gd name="T41" fmla="*/ 310 h 399"/>
                <a:gd name="T42" fmla="*/ 12 w 340"/>
                <a:gd name="T43" fmla="*/ 244 h 399"/>
                <a:gd name="T44" fmla="*/ 164 w 340"/>
                <a:gd name="T45" fmla="*/ 244 h 399"/>
                <a:gd name="T46" fmla="*/ 94 w 340"/>
                <a:gd name="T47" fmla="*/ 310 h 399"/>
                <a:gd name="T48" fmla="*/ 164 w 340"/>
                <a:gd name="T49" fmla="*/ 322 h 399"/>
                <a:gd name="T50" fmla="*/ 94 w 340"/>
                <a:gd name="T51" fmla="*/ 387 h 399"/>
                <a:gd name="T52" fmla="*/ 164 w 340"/>
                <a:gd name="T53" fmla="*/ 322 h 399"/>
                <a:gd name="T54" fmla="*/ 246 w 340"/>
                <a:gd name="T55" fmla="*/ 322 h 399"/>
                <a:gd name="T56" fmla="*/ 176 w 340"/>
                <a:gd name="T57" fmla="*/ 387 h 399"/>
                <a:gd name="T58" fmla="*/ 176 w 340"/>
                <a:gd name="T59" fmla="*/ 310 h 399"/>
                <a:gd name="T60" fmla="*/ 246 w 340"/>
                <a:gd name="T61" fmla="*/ 244 h 399"/>
                <a:gd name="T62" fmla="*/ 176 w 340"/>
                <a:gd name="T63" fmla="*/ 310 h 399"/>
                <a:gd name="T64" fmla="*/ 328 w 340"/>
                <a:gd name="T65" fmla="*/ 244 h 399"/>
                <a:gd name="T66" fmla="*/ 258 w 340"/>
                <a:gd name="T67" fmla="*/ 310 h 399"/>
                <a:gd name="T68" fmla="*/ 250 w 340"/>
                <a:gd name="T69" fmla="*/ 29 h 399"/>
                <a:gd name="T70" fmla="*/ 284 w 340"/>
                <a:gd name="T71" fmla="*/ 29 h 399"/>
                <a:gd name="T72" fmla="*/ 250 w 340"/>
                <a:gd name="T73" fmla="*/ 59 h 399"/>
                <a:gd name="T74" fmla="*/ 80 w 340"/>
                <a:gd name="T75" fmla="*/ 29 h 399"/>
                <a:gd name="T76" fmla="*/ 114 w 340"/>
                <a:gd name="T77" fmla="*/ 29 h 399"/>
                <a:gd name="T78" fmla="*/ 80 w 340"/>
                <a:gd name="T79" fmla="*/ 59 h 399"/>
                <a:gd name="T80" fmla="*/ 68 w 340"/>
                <a:gd name="T81" fmla="*/ 71 h 399"/>
                <a:gd name="T82" fmla="*/ 74 w 340"/>
                <a:gd name="T83" fmla="*/ 103 h 399"/>
                <a:gd name="T84" fmla="*/ 80 w 340"/>
                <a:gd name="T85" fmla="*/ 71 h 399"/>
                <a:gd name="T86" fmla="*/ 238 w 340"/>
                <a:gd name="T87" fmla="*/ 97 h 399"/>
                <a:gd name="T88" fmla="*/ 250 w 340"/>
                <a:gd name="T89" fmla="*/ 97 h 399"/>
                <a:gd name="T90" fmla="*/ 328 w 340"/>
                <a:gd name="T91" fmla="*/ 71 h 399"/>
                <a:gd name="T92" fmla="*/ 252 w 340"/>
                <a:gd name="T93" fmla="*/ 155 h 399"/>
                <a:gd name="T94" fmla="*/ 252 w 340"/>
                <a:gd name="T95" fmla="*/ 155 h 399"/>
                <a:gd name="T96" fmla="*/ 170 w 340"/>
                <a:gd name="T97" fmla="*/ 155 h 399"/>
                <a:gd name="T98" fmla="*/ 88 w 340"/>
                <a:gd name="T99" fmla="*/ 155 h 399"/>
                <a:gd name="T100" fmla="*/ 88 w 340"/>
                <a:gd name="T101" fmla="*/ 155 h 399"/>
                <a:gd name="T102" fmla="*/ 12 w 340"/>
                <a:gd name="T103" fmla="*/ 71 h 399"/>
                <a:gd name="T104" fmla="*/ 12 w 340"/>
                <a:gd name="T105" fmla="*/ 322 h 399"/>
                <a:gd name="T106" fmla="*/ 82 w 340"/>
                <a:gd name="T107" fmla="*/ 387 h 399"/>
                <a:gd name="T108" fmla="*/ 12 w 340"/>
                <a:gd name="T109" fmla="*/ 322 h 399"/>
                <a:gd name="T110" fmla="*/ 258 w 340"/>
                <a:gd name="T111" fmla="*/ 322 h 399"/>
                <a:gd name="T112" fmla="*/ 328 w 340"/>
                <a:gd name="T113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0" h="399">
                  <a:moveTo>
                    <a:pt x="334" y="59"/>
                  </a:moveTo>
                  <a:cubicBezTo>
                    <a:pt x="296" y="59"/>
                    <a:pt x="296" y="59"/>
                    <a:pt x="296" y="59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6" y="13"/>
                    <a:pt x="283" y="0"/>
                    <a:pt x="267" y="0"/>
                  </a:cubicBezTo>
                  <a:cubicBezTo>
                    <a:pt x="251" y="0"/>
                    <a:pt x="238" y="13"/>
                    <a:pt x="238" y="29"/>
                  </a:cubicBezTo>
                  <a:cubicBezTo>
                    <a:pt x="238" y="59"/>
                    <a:pt x="238" y="59"/>
                    <a:pt x="238" y="59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6" y="13"/>
                    <a:pt x="113" y="0"/>
                    <a:pt x="97" y="0"/>
                  </a:cubicBezTo>
                  <a:cubicBezTo>
                    <a:pt x="81" y="0"/>
                    <a:pt x="68" y="13"/>
                    <a:pt x="68" y="2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2" y="59"/>
                    <a:pt x="0" y="62"/>
                    <a:pt x="0" y="65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396"/>
                    <a:pt x="2" y="399"/>
                    <a:pt x="6" y="399"/>
                  </a:cubicBezTo>
                  <a:cubicBezTo>
                    <a:pt x="334" y="399"/>
                    <a:pt x="334" y="399"/>
                    <a:pt x="334" y="399"/>
                  </a:cubicBezTo>
                  <a:cubicBezTo>
                    <a:pt x="337" y="399"/>
                    <a:pt x="340" y="396"/>
                    <a:pt x="340" y="393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62"/>
                    <a:pt x="337" y="59"/>
                    <a:pt x="334" y="59"/>
                  </a:cubicBezTo>
                  <a:close/>
                  <a:moveTo>
                    <a:pt x="164" y="167"/>
                  </a:moveTo>
                  <a:cubicBezTo>
                    <a:pt x="164" y="232"/>
                    <a:pt x="164" y="232"/>
                    <a:pt x="164" y="232"/>
                  </a:cubicBezTo>
                  <a:cubicBezTo>
                    <a:pt x="94" y="232"/>
                    <a:pt x="94" y="232"/>
                    <a:pt x="94" y="232"/>
                  </a:cubicBezTo>
                  <a:cubicBezTo>
                    <a:pt x="94" y="167"/>
                    <a:pt x="94" y="167"/>
                    <a:pt x="94" y="167"/>
                  </a:cubicBezTo>
                  <a:lnTo>
                    <a:pt x="164" y="167"/>
                  </a:lnTo>
                  <a:close/>
                  <a:moveTo>
                    <a:pt x="246" y="167"/>
                  </a:moveTo>
                  <a:cubicBezTo>
                    <a:pt x="246" y="232"/>
                    <a:pt x="246" y="232"/>
                    <a:pt x="246" y="232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167"/>
                    <a:pt x="176" y="167"/>
                    <a:pt x="176" y="167"/>
                  </a:cubicBezTo>
                  <a:lnTo>
                    <a:pt x="246" y="167"/>
                  </a:lnTo>
                  <a:close/>
                  <a:moveTo>
                    <a:pt x="328" y="167"/>
                  </a:moveTo>
                  <a:cubicBezTo>
                    <a:pt x="328" y="232"/>
                    <a:pt x="328" y="232"/>
                    <a:pt x="328" y="232"/>
                  </a:cubicBezTo>
                  <a:cubicBezTo>
                    <a:pt x="258" y="232"/>
                    <a:pt x="258" y="232"/>
                    <a:pt x="258" y="232"/>
                  </a:cubicBezTo>
                  <a:cubicBezTo>
                    <a:pt x="258" y="167"/>
                    <a:pt x="258" y="167"/>
                    <a:pt x="258" y="167"/>
                  </a:cubicBezTo>
                  <a:lnTo>
                    <a:pt x="328" y="167"/>
                  </a:lnTo>
                  <a:close/>
                  <a:moveTo>
                    <a:pt x="82" y="232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82" y="167"/>
                    <a:pt x="82" y="167"/>
                    <a:pt x="82" y="167"/>
                  </a:cubicBezTo>
                  <a:lnTo>
                    <a:pt x="82" y="232"/>
                  </a:lnTo>
                  <a:close/>
                  <a:moveTo>
                    <a:pt x="12" y="244"/>
                  </a:moveTo>
                  <a:cubicBezTo>
                    <a:pt x="82" y="244"/>
                    <a:pt x="82" y="244"/>
                    <a:pt x="82" y="244"/>
                  </a:cubicBezTo>
                  <a:cubicBezTo>
                    <a:pt x="82" y="310"/>
                    <a:pt x="82" y="310"/>
                    <a:pt x="82" y="310"/>
                  </a:cubicBezTo>
                  <a:cubicBezTo>
                    <a:pt x="12" y="310"/>
                    <a:pt x="12" y="310"/>
                    <a:pt x="12" y="310"/>
                  </a:cubicBezTo>
                  <a:lnTo>
                    <a:pt x="12" y="244"/>
                  </a:lnTo>
                  <a:close/>
                  <a:moveTo>
                    <a:pt x="94" y="244"/>
                  </a:moveTo>
                  <a:cubicBezTo>
                    <a:pt x="164" y="244"/>
                    <a:pt x="164" y="244"/>
                    <a:pt x="164" y="244"/>
                  </a:cubicBezTo>
                  <a:cubicBezTo>
                    <a:pt x="164" y="310"/>
                    <a:pt x="164" y="310"/>
                    <a:pt x="164" y="310"/>
                  </a:cubicBezTo>
                  <a:cubicBezTo>
                    <a:pt x="94" y="310"/>
                    <a:pt x="94" y="310"/>
                    <a:pt x="94" y="310"/>
                  </a:cubicBezTo>
                  <a:lnTo>
                    <a:pt x="94" y="244"/>
                  </a:lnTo>
                  <a:close/>
                  <a:moveTo>
                    <a:pt x="164" y="322"/>
                  </a:moveTo>
                  <a:cubicBezTo>
                    <a:pt x="164" y="387"/>
                    <a:pt x="164" y="387"/>
                    <a:pt x="164" y="387"/>
                  </a:cubicBezTo>
                  <a:cubicBezTo>
                    <a:pt x="94" y="387"/>
                    <a:pt x="94" y="387"/>
                    <a:pt x="94" y="387"/>
                  </a:cubicBezTo>
                  <a:cubicBezTo>
                    <a:pt x="94" y="322"/>
                    <a:pt x="94" y="322"/>
                    <a:pt x="94" y="322"/>
                  </a:cubicBezTo>
                  <a:lnTo>
                    <a:pt x="164" y="322"/>
                  </a:lnTo>
                  <a:close/>
                  <a:moveTo>
                    <a:pt x="176" y="322"/>
                  </a:moveTo>
                  <a:cubicBezTo>
                    <a:pt x="246" y="322"/>
                    <a:pt x="246" y="322"/>
                    <a:pt x="246" y="322"/>
                  </a:cubicBezTo>
                  <a:cubicBezTo>
                    <a:pt x="246" y="387"/>
                    <a:pt x="246" y="387"/>
                    <a:pt x="246" y="387"/>
                  </a:cubicBezTo>
                  <a:cubicBezTo>
                    <a:pt x="176" y="387"/>
                    <a:pt x="176" y="387"/>
                    <a:pt x="176" y="387"/>
                  </a:cubicBezTo>
                  <a:lnTo>
                    <a:pt x="176" y="322"/>
                  </a:lnTo>
                  <a:close/>
                  <a:moveTo>
                    <a:pt x="176" y="310"/>
                  </a:moveTo>
                  <a:cubicBezTo>
                    <a:pt x="176" y="244"/>
                    <a:pt x="176" y="244"/>
                    <a:pt x="176" y="244"/>
                  </a:cubicBezTo>
                  <a:cubicBezTo>
                    <a:pt x="246" y="244"/>
                    <a:pt x="246" y="244"/>
                    <a:pt x="246" y="244"/>
                  </a:cubicBezTo>
                  <a:cubicBezTo>
                    <a:pt x="246" y="310"/>
                    <a:pt x="246" y="310"/>
                    <a:pt x="246" y="310"/>
                  </a:cubicBezTo>
                  <a:lnTo>
                    <a:pt x="176" y="310"/>
                  </a:lnTo>
                  <a:close/>
                  <a:moveTo>
                    <a:pt x="258" y="244"/>
                  </a:moveTo>
                  <a:cubicBezTo>
                    <a:pt x="328" y="244"/>
                    <a:pt x="328" y="244"/>
                    <a:pt x="328" y="244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258" y="310"/>
                    <a:pt x="258" y="310"/>
                    <a:pt x="258" y="310"/>
                  </a:cubicBezTo>
                  <a:lnTo>
                    <a:pt x="258" y="244"/>
                  </a:lnTo>
                  <a:close/>
                  <a:moveTo>
                    <a:pt x="250" y="29"/>
                  </a:moveTo>
                  <a:cubicBezTo>
                    <a:pt x="250" y="19"/>
                    <a:pt x="258" y="12"/>
                    <a:pt x="267" y="12"/>
                  </a:cubicBezTo>
                  <a:cubicBezTo>
                    <a:pt x="277" y="12"/>
                    <a:pt x="284" y="19"/>
                    <a:pt x="284" y="29"/>
                  </a:cubicBezTo>
                  <a:cubicBezTo>
                    <a:pt x="284" y="59"/>
                    <a:pt x="284" y="59"/>
                    <a:pt x="284" y="59"/>
                  </a:cubicBezTo>
                  <a:cubicBezTo>
                    <a:pt x="250" y="59"/>
                    <a:pt x="250" y="59"/>
                    <a:pt x="250" y="59"/>
                  </a:cubicBezTo>
                  <a:lnTo>
                    <a:pt x="250" y="29"/>
                  </a:lnTo>
                  <a:close/>
                  <a:moveTo>
                    <a:pt x="80" y="29"/>
                  </a:moveTo>
                  <a:cubicBezTo>
                    <a:pt x="80" y="19"/>
                    <a:pt x="88" y="12"/>
                    <a:pt x="97" y="12"/>
                  </a:cubicBezTo>
                  <a:cubicBezTo>
                    <a:pt x="106" y="12"/>
                    <a:pt x="114" y="19"/>
                    <a:pt x="114" y="2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80" y="59"/>
                    <a:pt x="80" y="59"/>
                    <a:pt x="80" y="59"/>
                  </a:cubicBezTo>
                  <a:lnTo>
                    <a:pt x="80" y="29"/>
                  </a:lnTo>
                  <a:close/>
                  <a:moveTo>
                    <a:pt x="68" y="71"/>
                  </a:moveTo>
                  <a:cubicBezTo>
                    <a:pt x="68" y="97"/>
                    <a:pt x="68" y="97"/>
                    <a:pt x="68" y="97"/>
                  </a:cubicBezTo>
                  <a:cubicBezTo>
                    <a:pt x="68" y="101"/>
                    <a:pt x="71" y="103"/>
                    <a:pt x="74" y="103"/>
                  </a:cubicBezTo>
                  <a:cubicBezTo>
                    <a:pt x="77" y="103"/>
                    <a:pt x="80" y="101"/>
                    <a:pt x="80" y="97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97"/>
                    <a:pt x="238" y="97"/>
                    <a:pt x="238" y="97"/>
                  </a:cubicBezTo>
                  <a:cubicBezTo>
                    <a:pt x="238" y="101"/>
                    <a:pt x="241" y="103"/>
                    <a:pt x="244" y="103"/>
                  </a:cubicBezTo>
                  <a:cubicBezTo>
                    <a:pt x="248" y="103"/>
                    <a:pt x="250" y="101"/>
                    <a:pt x="250" y="97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328" y="71"/>
                    <a:pt x="328" y="71"/>
                    <a:pt x="328" y="71"/>
                  </a:cubicBezTo>
                  <a:cubicBezTo>
                    <a:pt x="328" y="155"/>
                    <a:pt x="328" y="155"/>
                    <a:pt x="328" y="155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71"/>
                    <a:pt x="12" y="71"/>
                    <a:pt x="12" y="71"/>
                  </a:cubicBezTo>
                  <a:lnTo>
                    <a:pt x="68" y="71"/>
                  </a:lnTo>
                  <a:close/>
                  <a:moveTo>
                    <a:pt x="12" y="322"/>
                  </a:moveTo>
                  <a:cubicBezTo>
                    <a:pt x="82" y="322"/>
                    <a:pt x="82" y="322"/>
                    <a:pt x="82" y="322"/>
                  </a:cubicBezTo>
                  <a:cubicBezTo>
                    <a:pt x="82" y="387"/>
                    <a:pt x="82" y="387"/>
                    <a:pt x="82" y="387"/>
                  </a:cubicBezTo>
                  <a:cubicBezTo>
                    <a:pt x="12" y="387"/>
                    <a:pt x="12" y="387"/>
                    <a:pt x="12" y="387"/>
                  </a:cubicBezTo>
                  <a:lnTo>
                    <a:pt x="12" y="322"/>
                  </a:lnTo>
                  <a:close/>
                  <a:moveTo>
                    <a:pt x="258" y="387"/>
                  </a:moveTo>
                  <a:cubicBezTo>
                    <a:pt x="258" y="322"/>
                    <a:pt x="258" y="322"/>
                    <a:pt x="258" y="322"/>
                  </a:cubicBezTo>
                  <a:cubicBezTo>
                    <a:pt x="328" y="322"/>
                    <a:pt x="328" y="322"/>
                    <a:pt x="328" y="322"/>
                  </a:cubicBezTo>
                  <a:cubicBezTo>
                    <a:pt x="328" y="387"/>
                    <a:pt x="328" y="387"/>
                    <a:pt x="328" y="387"/>
                  </a:cubicBezTo>
                  <a:lnTo>
                    <a:pt x="258" y="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8981119" y="3915871"/>
            <a:ext cx="1639656" cy="0"/>
          </a:xfrm>
          <a:prstGeom prst="line">
            <a:avLst/>
          </a:prstGeom>
          <a:ln w="1905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>
            <a:grpSpLocks noChangeAspect="1"/>
          </p:cNvGrpSpPr>
          <p:nvPr/>
        </p:nvGrpSpPr>
        <p:grpSpPr>
          <a:xfrm>
            <a:off x="8117989" y="3448065"/>
            <a:ext cx="946800" cy="946800"/>
            <a:chOff x="5846454" y="3203635"/>
            <a:chExt cx="947338" cy="947338"/>
          </a:xfrm>
        </p:grpSpPr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5846454" y="3203635"/>
              <a:ext cx="947338" cy="9473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0" name="Freeform 29"/>
            <p:cNvSpPr>
              <a:spLocks noChangeAspect="1" noEditPoints="1"/>
            </p:cNvSpPr>
            <p:nvPr/>
          </p:nvSpPr>
          <p:spPr bwMode="auto">
            <a:xfrm>
              <a:off x="5993476" y="3452774"/>
              <a:ext cx="653296" cy="449062"/>
            </a:xfrm>
            <a:custGeom>
              <a:avLst/>
              <a:gdLst>
                <a:gd name="T0" fmla="*/ 6 w 433"/>
                <a:gd name="T1" fmla="*/ 0 h 297"/>
                <a:gd name="T2" fmla="*/ 0 w 433"/>
                <a:gd name="T3" fmla="*/ 208 h 297"/>
                <a:gd name="T4" fmla="*/ 427 w 433"/>
                <a:gd name="T5" fmla="*/ 214 h 297"/>
                <a:gd name="T6" fmla="*/ 433 w 433"/>
                <a:gd name="T7" fmla="*/ 6 h 297"/>
                <a:gd name="T8" fmla="*/ 421 w 433"/>
                <a:gd name="T9" fmla="*/ 202 h 297"/>
                <a:gd name="T10" fmla="*/ 12 w 433"/>
                <a:gd name="T11" fmla="*/ 12 h 297"/>
                <a:gd name="T12" fmla="*/ 421 w 433"/>
                <a:gd name="T13" fmla="*/ 202 h 297"/>
                <a:gd name="T14" fmla="*/ 16 w 433"/>
                <a:gd name="T15" fmla="*/ 234 h 297"/>
                <a:gd name="T16" fmla="*/ 16 w 433"/>
                <a:gd name="T17" fmla="*/ 246 h 297"/>
                <a:gd name="T18" fmla="*/ 423 w 433"/>
                <a:gd name="T19" fmla="*/ 240 h 297"/>
                <a:gd name="T20" fmla="*/ 397 w 433"/>
                <a:gd name="T21" fmla="*/ 260 h 297"/>
                <a:gd name="T22" fmla="*/ 30 w 433"/>
                <a:gd name="T23" fmla="*/ 266 h 297"/>
                <a:gd name="T24" fmla="*/ 397 w 433"/>
                <a:gd name="T25" fmla="*/ 272 h 297"/>
                <a:gd name="T26" fmla="*/ 397 w 433"/>
                <a:gd name="T27" fmla="*/ 260 h 297"/>
                <a:gd name="T28" fmla="*/ 60 w 433"/>
                <a:gd name="T29" fmla="*/ 285 h 297"/>
                <a:gd name="T30" fmla="*/ 60 w 433"/>
                <a:gd name="T31" fmla="*/ 297 h 297"/>
                <a:gd name="T32" fmla="*/ 379 w 433"/>
                <a:gd name="T33" fmla="*/ 291 h 297"/>
                <a:gd name="T34" fmla="*/ 216 w 433"/>
                <a:gd name="T35" fmla="*/ 194 h 297"/>
                <a:gd name="T36" fmla="*/ 216 w 433"/>
                <a:gd name="T37" fmla="*/ 19 h 297"/>
                <a:gd name="T38" fmla="*/ 216 w 433"/>
                <a:gd name="T39" fmla="*/ 194 h 297"/>
                <a:gd name="T40" fmla="*/ 292 w 433"/>
                <a:gd name="T41" fmla="*/ 107 h 297"/>
                <a:gd name="T42" fmla="*/ 141 w 433"/>
                <a:gd name="T43" fmla="*/ 107 h 297"/>
                <a:gd name="T44" fmla="*/ 176 w 433"/>
                <a:gd name="T45" fmla="*/ 115 h 297"/>
                <a:gd name="T46" fmla="*/ 186 w 433"/>
                <a:gd name="T47" fmla="*/ 121 h 297"/>
                <a:gd name="T48" fmla="*/ 244 w 433"/>
                <a:gd name="T49" fmla="*/ 133 h 297"/>
                <a:gd name="T50" fmla="*/ 240 w 433"/>
                <a:gd name="T51" fmla="*/ 125 h 297"/>
                <a:gd name="T52" fmla="*/ 218 w 433"/>
                <a:gd name="T53" fmla="*/ 138 h 297"/>
                <a:gd name="T54" fmla="*/ 222 w 433"/>
                <a:gd name="T55" fmla="*/ 121 h 297"/>
                <a:gd name="T56" fmla="*/ 222 w 433"/>
                <a:gd name="T57" fmla="*/ 110 h 297"/>
                <a:gd name="T58" fmla="*/ 195 w 433"/>
                <a:gd name="T59" fmla="*/ 107 h 297"/>
                <a:gd name="T60" fmla="*/ 222 w 433"/>
                <a:gd name="T61" fmla="*/ 102 h 297"/>
                <a:gd name="T62" fmla="*/ 222 w 433"/>
                <a:gd name="T63" fmla="*/ 92 h 297"/>
                <a:gd name="T64" fmla="*/ 217 w 433"/>
                <a:gd name="T65" fmla="*/ 76 h 297"/>
                <a:gd name="T66" fmla="*/ 240 w 433"/>
                <a:gd name="T67" fmla="*/ 88 h 297"/>
                <a:gd name="T68" fmla="*/ 244 w 433"/>
                <a:gd name="T69" fmla="*/ 80 h 297"/>
                <a:gd name="T70" fmla="*/ 187 w 433"/>
                <a:gd name="T71" fmla="*/ 92 h 297"/>
                <a:gd name="T72" fmla="*/ 176 w 433"/>
                <a:gd name="T73" fmla="*/ 97 h 297"/>
                <a:gd name="T74" fmla="*/ 185 w 433"/>
                <a:gd name="T75" fmla="*/ 102 h 297"/>
                <a:gd name="T76" fmla="*/ 185 w 433"/>
                <a:gd name="T77" fmla="*/ 110 h 297"/>
                <a:gd name="T78" fmla="*/ 176 w 433"/>
                <a:gd name="T79" fmla="*/ 11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3" h="297">
                  <a:moveTo>
                    <a:pt x="42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11"/>
                    <a:pt x="2" y="214"/>
                    <a:pt x="6" y="214"/>
                  </a:cubicBezTo>
                  <a:cubicBezTo>
                    <a:pt x="427" y="214"/>
                    <a:pt x="427" y="214"/>
                    <a:pt x="427" y="214"/>
                  </a:cubicBezTo>
                  <a:cubicBezTo>
                    <a:pt x="430" y="214"/>
                    <a:pt x="433" y="211"/>
                    <a:pt x="433" y="208"/>
                  </a:cubicBezTo>
                  <a:cubicBezTo>
                    <a:pt x="433" y="6"/>
                    <a:pt x="433" y="6"/>
                    <a:pt x="433" y="6"/>
                  </a:cubicBezTo>
                  <a:cubicBezTo>
                    <a:pt x="433" y="2"/>
                    <a:pt x="430" y="0"/>
                    <a:pt x="427" y="0"/>
                  </a:cubicBezTo>
                  <a:close/>
                  <a:moveTo>
                    <a:pt x="421" y="202"/>
                  </a:moveTo>
                  <a:cubicBezTo>
                    <a:pt x="12" y="202"/>
                    <a:pt x="12" y="202"/>
                    <a:pt x="12" y="20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21" y="12"/>
                    <a:pt x="421" y="12"/>
                    <a:pt x="421" y="12"/>
                  </a:cubicBezTo>
                  <a:lnTo>
                    <a:pt x="421" y="202"/>
                  </a:lnTo>
                  <a:close/>
                  <a:moveTo>
                    <a:pt x="417" y="234"/>
                  </a:moveTo>
                  <a:cubicBezTo>
                    <a:pt x="16" y="234"/>
                    <a:pt x="16" y="234"/>
                    <a:pt x="16" y="234"/>
                  </a:cubicBezTo>
                  <a:cubicBezTo>
                    <a:pt x="13" y="234"/>
                    <a:pt x="10" y="237"/>
                    <a:pt x="10" y="240"/>
                  </a:cubicBezTo>
                  <a:cubicBezTo>
                    <a:pt x="10" y="244"/>
                    <a:pt x="13" y="246"/>
                    <a:pt x="16" y="246"/>
                  </a:cubicBezTo>
                  <a:cubicBezTo>
                    <a:pt x="417" y="246"/>
                    <a:pt x="417" y="246"/>
                    <a:pt x="417" y="246"/>
                  </a:cubicBezTo>
                  <a:cubicBezTo>
                    <a:pt x="420" y="246"/>
                    <a:pt x="423" y="244"/>
                    <a:pt x="423" y="240"/>
                  </a:cubicBezTo>
                  <a:cubicBezTo>
                    <a:pt x="423" y="237"/>
                    <a:pt x="420" y="234"/>
                    <a:pt x="417" y="234"/>
                  </a:cubicBezTo>
                  <a:close/>
                  <a:moveTo>
                    <a:pt x="397" y="260"/>
                  </a:moveTo>
                  <a:cubicBezTo>
                    <a:pt x="36" y="260"/>
                    <a:pt x="36" y="260"/>
                    <a:pt x="36" y="260"/>
                  </a:cubicBezTo>
                  <a:cubicBezTo>
                    <a:pt x="33" y="260"/>
                    <a:pt x="30" y="262"/>
                    <a:pt x="30" y="266"/>
                  </a:cubicBezTo>
                  <a:cubicBezTo>
                    <a:pt x="30" y="269"/>
                    <a:pt x="33" y="272"/>
                    <a:pt x="36" y="272"/>
                  </a:cubicBezTo>
                  <a:cubicBezTo>
                    <a:pt x="397" y="272"/>
                    <a:pt x="397" y="272"/>
                    <a:pt x="397" y="272"/>
                  </a:cubicBezTo>
                  <a:cubicBezTo>
                    <a:pt x="400" y="272"/>
                    <a:pt x="403" y="269"/>
                    <a:pt x="403" y="266"/>
                  </a:cubicBezTo>
                  <a:cubicBezTo>
                    <a:pt x="403" y="262"/>
                    <a:pt x="400" y="260"/>
                    <a:pt x="397" y="260"/>
                  </a:cubicBezTo>
                  <a:close/>
                  <a:moveTo>
                    <a:pt x="373" y="285"/>
                  </a:moveTo>
                  <a:cubicBezTo>
                    <a:pt x="60" y="285"/>
                    <a:pt x="60" y="285"/>
                    <a:pt x="60" y="285"/>
                  </a:cubicBezTo>
                  <a:cubicBezTo>
                    <a:pt x="56" y="285"/>
                    <a:pt x="54" y="288"/>
                    <a:pt x="54" y="291"/>
                  </a:cubicBezTo>
                  <a:cubicBezTo>
                    <a:pt x="54" y="295"/>
                    <a:pt x="56" y="297"/>
                    <a:pt x="60" y="297"/>
                  </a:cubicBezTo>
                  <a:cubicBezTo>
                    <a:pt x="373" y="297"/>
                    <a:pt x="373" y="297"/>
                    <a:pt x="373" y="297"/>
                  </a:cubicBezTo>
                  <a:cubicBezTo>
                    <a:pt x="376" y="297"/>
                    <a:pt x="379" y="295"/>
                    <a:pt x="379" y="291"/>
                  </a:cubicBezTo>
                  <a:cubicBezTo>
                    <a:pt x="379" y="288"/>
                    <a:pt x="376" y="285"/>
                    <a:pt x="373" y="285"/>
                  </a:cubicBezTo>
                  <a:close/>
                  <a:moveTo>
                    <a:pt x="216" y="194"/>
                  </a:moveTo>
                  <a:cubicBezTo>
                    <a:pt x="265" y="194"/>
                    <a:pt x="304" y="155"/>
                    <a:pt x="304" y="107"/>
                  </a:cubicBezTo>
                  <a:cubicBezTo>
                    <a:pt x="304" y="58"/>
                    <a:pt x="265" y="19"/>
                    <a:pt x="216" y="19"/>
                  </a:cubicBezTo>
                  <a:cubicBezTo>
                    <a:pt x="168" y="19"/>
                    <a:pt x="129" y="58"/>
                    <a:pt x="129" y="107"/>
                  </a:cubicBezTo>
                  <a:cubicBezTo>
                    <a:pt x="129" y="155"/>
                    <a:pt x="168" y="194"/>
                    <a:pt x="216" y="194"/>
                  </a:cubicBezTo>
                  <a:close/>
                  <a:moveTo>
                    <a:pt x="216" y="31"/>
                  </a:moveTo>
                  <a:cubicBezTo>
                    <a:pt x="258" y="31"/>
                    <a:pt x="292" y="65"/>
                    <a:pt x="292" y="107"/>
                  </a:cubicBezTo>
                  <a:cubicBezTo>
                    <a:pt x="292" y="148"/>
                    <a:pt x="258" y="182"/>
                    <a:pt x="216" y="182"/>
                  </a:cubicBezTo>
                  <a:cubicBezTo>
                    <a:pt x="175" y="182"/>
                    <a:pt x="141" y="148"/>
                    <a:pt x="141" y="107"/>
                  </a:cubicBezTo>
                  <a:cubicBezTo>
                    <a:pt x="141" y="65"/>
                    <a:pt x="175" y="31"/>
                    <a:pt x="216" y="31"/>
                  </a:cubicBezTo>
                  <a:close/>
                  <a:moveTo>
                    <a:pt x="176" y="115"/>
                  </a:moveTo>
                  <a:cubicBezTo>
                    <a:pt x="176" y="118"/>
                    <a:pt x="178" y="121"/>
                    <a:pt x="181" y="121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91" y="137"/>
                    <a:pt x="203" y="148"/>
                    <a:pt x="218" y="148"/>
                  </a:cubicBezTo>
                  <a:cubicBezTo>
                    <a:pt x="228" y="148"/>
                    <a:pt x="237" y="143"/>
                    <a:pt x="244" y="133"/>
                  </a:cubicBezTo>
                  <a:cubicBezTo>
                    <a:pt x="245" y="132"/>
                    <a:pt x="245" y="131"/>
                    <a:pt x="245" y="130"/>
                  </a:cubicBezTo>
                  <a:cubicBezTo>
                    <a:pt x="245" y="127"/>
                    <a:pt x="243" y="125"/>
                    <a:pt x="240" y="125"/>
                  </a:cubicBezTo>
                  <a:cubicBezTo>
                    <a:pt x="239" y="125"/>
                    <a:pt x="237" y="125"/>
                    <a:pt x="236" y="127"/>
                  </a:cubicBezTo>
                  <a:cubicBezTo>
                    <a:pt x="231" y="134"/>
                    <a:pt x="225" y="138"/>
                    <a:pt x="218" y="138"/>
                  </a:cubicBezTo>
                  <a:cubicBezTo>
                    <a:pt x="209" y="138"/>
                    <a:pt x="201" y="131"/>
                    <a:pt x="197" y="121"/>
                  </a:cubicBezTo>
                  <a:cubicBezTo>
                    <a:pt x="222" y="121"/>
                    <a:pt x="222" y="121"/>
                    <a:pt x="222" y="121"/>
                  </a:cubicBezTo>
                  <a:cubicBezTo>
                    <a:pt x="225" y="121"/>
                    <a:pt x="227" y="118"/>
                    <a:pt x="227" y="115"/>
                  </a:cubicBezTo>
                  <a:cubicBezTo>
                    <a:pt x="227" y="113"/>
                    <a:pt x="225" y="110"/>
                    <a:pt x="222" y="110"/>
                  </a:cubicBezTo>
                  <a:cubicBezTo>
                    <a:pt x="195" y="110"/>
                    <a:pt x="195" y="110"/>
                    <a:pt x="195" y="110"/>
                  </a:cubicBezTo>
                  <a:cubicBezTo>
                    <a:pt x="195" y="109"/>
                    <a:pt x="195" y="108"/>
                    <a:pt x="195" y="107"/>
                  </a:cubicBezTo>
                  <a:cubicBezTo>
                    <a:pt x="195" y="105"/>
                    <a:pt x="195" y="104"/>
                    <a:pt x="195" y="102"/>
                  </a:cubicBezTo>
                  <a:cubicBezTo>
                    <a:pt x="222" y="102"/>
                    <a:pt x="222" y="102"/>
                    <a:pt x="222" y="102"/>
                  </a:cubicBezTo>
                  <a:cubicBezTo>
                    <a:pt x="225" y="102"/>
                    <a:pt x="227" y="100"/>
                    <a:pt x="227" y="97"/>
                  </a:cubicBezTo>
                  <a:cubicBezTo>
                    <a:pt x="227" y="94"/>
                    <a:pt x="225" y="92"/>
                    <a:pt x="222" y="92"/>
                  </a:cubicBezTo>
                  <a:cubicBezTo>
                    <a:pt x="198" y="92"/>
                    <a:pt x="198" y="92"/>
                    <a:pt x="198" y="92"/>
                  </a:cubicBezTo>
                  <a:cubicBezTo>
                    <a:pt x="201" y="82"/>
                    <a:pt x="209" y="76"/>
                    <a:pt x="217" y="76"/>
                  </a:cubicBezTo>
                  <a:cubicBezTo>
                    <a:pt x="226" y="76"/>
                    <a:pt x="230" y="79"/>
                    <a:pt x="235" y="86"/>
                  </a:cubicBezTo>
                  <a:cubicBezTo>
                    <a:pt x="236" y="87"/>
                    <a:pt x="238" y="88"/>
                    <a:pt x="240" y="88"/>
                  </a:cubicBezTo>
                  <a:cubicBezTo>
                    <a:pt x="243" y="88"/>
                    <a:pt x="245" y="86"/>
                    <a:pt x="245" y="83"/>
                  </a:cubicBezTo>
                  <a:cubicBezTo>
                    <a:pt x="245" y="82"/>
                    <a:pt x="244" y="80"/>
                    <a:pt x="244" y="80"/>
                  </a:cubicBezTo>
                  <a:cubicBezTo>
                    <a:pt x="237" y="70"/>
                    <a:pt x="228" y="66"/>
                    <a:pt x="217" y="66"/>
                  </a:cubicBezTo>
                  <a:cubicBezTo>
                    <a:pt x="203" y="66"/>
                    <a:pt x="191" y="76"/>
                    <a:pt x="187" y="92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78" y="92"/>
                    <a:pt x="176" y="94"/>
                    <a:pt x="176" y="97"/>
                  </a:cubicBezTo>
                  <a:cubicBezTo>
                    <a:pt x="176" y="100"/>
                    <a:pt x="178" y="102"/>
                    <a:pt x="181" y="102"/>
                  </a:cubicBezTo>
                  <a:cubicBezTo>
                    <a:pt x="185" y="102"/>
                    <a:pt x="185" y="102"/>
                    <a:pt x="185" y="102"/>
                  </a:cubicBezTo>
                  <a:cubicBezTo>
                    <a:pt x="185" y="104"/>
                    <a:pt x="184" y="105"/>
                    <a:pt x="184" y="107"/>
                  </a:cubicBezTo>
                  <a:cubicBezTo>
                    <a:pt x="184" y="108"/>
                    <a:pt x="185" y="109"/>
                    <a:pt x="185" y="110"/>
                  </a:cubicBezTo>
                  <a:cubicBezTo>
                    <a:pt x="181" y="110"/>
                    <a:pt x="181" y="110"/>
                    <a:pt x="181" y="110"/>
                  </a:cubicBezTo>
                  <a:cubicBezTo>
                    <a:pt x="178" y="110"/>
                    <a:pt x="176" y="113"/>
                    <a:pt x="176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3" name="Freeform 12"/>
          <p:cNvSpPr/>
          <p:nvPr/>
        </p:nvSpPr>
        <p:spPr>
          <a:xfrm>
            <a:off x="7776049" y="2150845"/>
            <a:ext cx="815340" cy="1300639"/>
          </a:xfrm>
          <a:custGeom>
            <a:avLst/>
            <a:gdLst>
              <a:gd name="connsiteX0" fmla="*/ 0 w 815340"/>
              <a:gd name="connsiteY0" fmla="*/ 0 h 1310640"/>
              <a:gd name="connsiteX1" fmla="*/ 815340 w 815340"/>
              <a:gd name="connsiteY1" fmla="*/ 0 h 1310640"/>
              <a:gd name="connsiteX2" fmla="*/ 815340 w 815340"/>
              <a:gd name="connsiteY2" fmla="*/ 131064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1310640">
                <a:moveTo>
                  <a:pt x="0" y="0"/>
                </a:moveTo>
                <a:lnTo>
                  <a:pt x="815340" y="0"/>
                </a:lnTo>
                <a:lnTo>
                  <a:pt x="815340" y="1310640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6867211" y="1672674"/>
            <a:ext cx="946800" cy="946800"/>
            <a:chOff x="9642201" y="1669609"/>
            <a:chExt cx="1471616" cy="1471616"/>
          </a:xfrm>
        </p:grpSpPr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9642201" y="1669609"/>
              <a:ext cx="1471616" cy="14716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3" name="Freeform 17"/>
            <p:cNvSpPr>
              <a:spLocks noChangeAspect="1" noEditPoints="1"/>
            </p:cNvSpPr>
            <p:nvPr/>
          </p:nvSpPr>
          <p:spPr bwMode="auto">
            <a:xfrm>
              <a:off x="9960834" y="2055364"/>
              <a:ext cx="834350" cy="700107"/>
            </a:xfrm>
            <a:custGeom>
              <a:avLst/>
              <a:gdLst>
                <a:gd name="T0" fmla="*/ 370 w 376"/>
                <a:gd name="T1" fmla="*/ 37 h 315"/>
                <a:gd name="T2" fmla="*/ 220 w 376"/>
                <a:gd name="T3" fmla="*/ 37 h 315"/>
                <a:gd name="T4" fmla="*/ 185 w 376"/>
                <a:gd name="T5" fmla="*/ 2 h 315"/>
                <a:gd name="T6" fmla="*/ 180 w 376"/>
                <a:gd name="T7" fmla="*/ 0 h 315"/>
                <a:gd name="T8" fmla="*/ 6 w 376"/>
                <a:gd name="T9" fmla="*/ 0 h 315"/>
                <a:gd name="T10" fmla="*/ 0 w 376"/>
                <a:gd name="T11" fmla="*/ 6 h 315"/>
                <a:gd name="T12" fmla="*/ 0 w 376"/>
                <a:gd name="T13" fmla="*/ 43 h 315"/>
                <a:gd name="T14" fmla="*/ 0 w 376"/>
                <a:gd name="T15" fmla="*/ 309 h 315"/>
                <a:gd name="T16" fmla="*/ 6 w 376"/>
                <a:gd name="T17" fmla="*/ 315 h 315"/>
                <a:gd name="T18" fmla="*/ 370 w 376"/>
                <a:gd name="T19" fmla="*/ 315 h 315"/>
                <a:gd name="T20" fmla="*/ 376 w 376"/>
                <a:gd name="T21" fmla="*/ 309 h 315"/>
                <a:gd name="T22" fmla="*/ 376 w 376"/>
                <a:gd name="T23" fmla="*/ 250 h 315"/>
                <a:gd name="T24" fmla="*/ 376 w 376"/>
                <a:gd name="T25" fmla="*/ 202 h 315"/>
                <a:gd name="T26" fmla="*/ 376 w 376"/>
                <a:gd name="T27" fmla="*/ 43 h 315"/>
                <a:gd name="T28" fmla="*/ 370 w 376"/>
                <a:gd name="T29" fmla="*/ 37 h 315"/>
                <a:gd name="T30" fmla="*/ 12 w 376"/>
                <a:gd name="T31" fmla="*/ 12 h 315"/>
                <a:gd name="T32" fmla="*/ 178 w 376"/>
                <a:gd name="T33" fmla="*/ 12 h 315"/>
                <a:gd name="T34" fmla="*/ 203 w 376"/>
                <a:gd name="T35" fmla="*/ 37 h 315"/>
                <a:gd name="T36" fmla="*/ 12 w 376"/>
                <a:gd name="T37" fmla="*/ 37 h 315"/>
                <a:gd name="T38" fmla="*/ 12 w 376"/>
                <a:gd name="T39" fmla="*/ 12 h 315"/>
                <a:gd name="T40" fmla="*/ 12 w 376"/>
                <a:gd name="T41" fmla="*/ 303 h 315"/>
                <a:gd name="T42" fmla="*/ 12 w 376"/>
                <a:gd name="T43" fmla="*/ 49 h 315"/>
                <a:gd name="T44" fmla="*/ 364 w 376"/>
                <a:gd name="T45" fmla="*/ 49 h 315"/>
                <a:gd name="T46" fmla="*/ 364 w 376"/>
                <a:gd name="T47" fmla="*/ 196 h 315"/>
                <a:gd name="T48" fmla="*/ 202 w 376"/>
                <a:gd name="T49" fmla="*/ 196 h 315"/>
                <a:gd name="T50" fmla="*/ 196 w 376"/>
                <a:gd name="T51" fmla="*/ 202 h 315"/>
                <a:gd name="T52" fmla="*/ 196 w 376"/>
                <a:gd name="T53" fmla="*/ 250 h 315"/>
                <a:gd name="T54" fmla="*/ 202 w 376"/>
                <a:gd name="T55" fmla="*/ 256 h 315"/>
                <a:gd name="T56" fmla="*/ 364 w 376"/>
                <a:gd name="T57" fmla="*/ 256 h 315"/>
                <a:gd name="T58" fmla="*/ 364 w 376"/>
                <a:gd name="T59" fmla="*/ 303 h 315"/>
                <a:gd name="T60" fmla="*/ 12 w 376"/>
                <a:gd name="T61" fmla="*/ 303 h 315"/>
                <a:gd name="T62" fmla="*/ 364 w 376"/>
                <a:gd name="T63" fmla="*/ 244 h 315"/>
                <a:gd name="T64" fmla="*/ 208 w 376"/>
                <a:gd name="T65" fmla="*/ 244 h 315"/>
                <a:gd name="T66" fmla="*/ 208 w 376"/>
                <a:gd name="T67" fmla="*/ 208 h 315"/>
                <a:gd name="T68" fmla="*/ 364 w 376"/>
                <a:gd name="T69" fmla="*/ 208 h 315"/>
                <a:gd name="T70" fmla="*/ 364 w 376"/>
                <a:gd name="T71" fmla="*/ 24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6" h="315">
                  <a:moveTo>
                    <a:pt x="370" y="37"/>
                  </a:moveTo>
                  <a:cubicBezTo>
                    <a:pt x="220" y="37"/>
                    <a:pt x="220" y="37"/>
                    <a:pt x="220" y="37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4" y="1"/>
                    <a:pt x="182" y="0"/>
                    <a:pt x="18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2"/>
                    <a:pt x="3" y="315"/>
                    <a:pt x="6" y="315"/>
                  </a:cubicBezTo>
                  <a:cubicBezTo>
                    <a:pt x="370" y="315"/>
                    <a:pt x="370" y="315"/>
                    <a:pt x="370" y="315"/>
                  </a:cubicBezTo>
                  <a:cubicBezTo>
                    <a:pt x="373" y="315"/>
                    <a:pt x="376" y="312"/>
                    <a:pt x="376" y="309"/>
                  </a:cubicBezTo>
                  <a:cubicBezTo>
                    <a:pt x="376" y="250"/>
                    <a:pt x="376" y="250"/>
                    <a:pt x="376" y="250"/>
                  </a:cubicBezTo>
                  <a:cubicBezTo>
                    <a:pt x="376" y="202"/>
                    <a:pt x="376" y="202"/>
                    <a:pt x="376" y="202"/>
                  </a:cubicBezTo>
                  <a:cubicBezTo>
                    <a:pt x="376" y="43"/>
                    <a:pt x="376" y="43"/>
                    <a:pt x="376" y="43"/>
                  </a:cubicBezTo>
                  <a:cubicBezTo>
                    <a:pt x="376" y="40"/>
                    <a:pt x="373" y="37"/>
                    <a:pt x="370" y="37"/>
                  </a:cubicBezTo>
                  <a:close/>
                  <a:moveTo>
                    <a:pt x="12" y="12"/>
                  </a:moveTo>
                  <a:cubicBezTo>
                    <a:pt x="178" y="12"/>
                    <a:pt x="178" y="12"/>
                    <a:pt x="178" y="12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12" y="37"/>
                    <a:pt x="12" y="37"/>
                    <a:pt x="12" y="37"/>
                  </a:cubicBezTo>
                  <a:lnTo>
                    <a:pt x="12" y="12"/>
                  </a:lnTo>
                  <a:close/>
                  <a:moveTo>
                    <a:pt x="12" y="303"/>
                  </a:moveTo>
                  <a:cubicBezTo>
                    <a:pt x="12" y="49"/>
                    <a:pt x="12" y="49"/>
                    <a:pt x="12" y="49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202" y="196"/>
                    <a:pt x="202" y="196"/>
                    <a:pt x="202" y="196"/>
                  </a:cubicBezTo>
                  <a:cubicBezTo>
                    <a:pt x="199" y="196"/>
                    <a:pt x="196" y="199"/>
                    <a:pt x="196" y="202"/>
                  </a:cubicBezTo>
                  <a:cubicBezTo>
                    <a:pt x="196" y="250"/>
                    <a:pt x="196" y="250"/>
                    <a:pt x="196" y="250"/>
                  </a:cubicBezTo>
                  <a:cubicBezTo>
                    <a:pt x="196" y="253"/>
                    <a:pt x="199" y="256"/>
                    <a:pt x="202" y="256"/>
                  </a:cubicBezTo>
                  <a:cubicBezTo>
                    <a:pt x="364" y="256"/>
                    <a:pt x="364" y="256"/>
                    <a:pt x="364" y="256"/>
                  </a:cubicBezTo>
                  <a:cubicBezTo>
                    <a:pt x="364" y="303"/>
                    <a:pt x="364" y="303"/>
                    <a:pt x="364" y="303"/>
                  </a:cubicBezTo>
                  <a:lnTo>
                    <a:pt x="12" y="303"/>
                  </a:lnTo>
                  <a:close/>
                  <a:moveTo>
                    <a:pt x="364" y="244"/>
                  </a:moveTo>
                  <a:cubicBezTo>
                    <a:pt x="208" y="244"/>
                    <a:pt x="208" y="244"/>
                    <a:pt x="208" y="244"/>
                  </a:cubicBezTo>
                  <a:cubicBezTo>
                    <a:pt x="208" y="208"/>
                    <a:pt x="208" y="208"/>
                    <a:pt x="208" y="208"/>
                  </a:cubicBezTo>
                  <a:cubicBezTo>
                    <a:pt x="364" y="208"/>
                    <a:pt x="364" y="208"/>
                    <a:pt x="364" y="208"/>
                  </a:cubicBezTo>
                  <a:lnTo>
                    <a:pt x="364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5056923" y="2144201"/>
            <a:ext cx="180975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4362632" y="1672674"/>
            <a:ext cx="946800" cy="946800"/>
            <a:chOff x="6786666" y="1669217"/>
            <a:chExt cx="1472400" cy="1472400"/>
          </a:xfrm>
        </p:grpSpPr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6786666" y="1669217"/>
              <a:ext cx="1472400" cy="14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9" name="Freeform 13"/>
            <p:cNvSpPr>
              <a:spLocks noChangeAspect="1" noEditPoints="1"/>
            </p:cNvSpPr>
            <p:nvPr/>
          </p:nvSpPr>
          <p:spPr bwMode="auto">
            <a:xfrm>
              <a:off x="7089970" y="1918236"/>
              <a:ext cx="865793" cy="974362"/>
            </a:xfrm>
            <a:custGeom>
              <a:avLst/>
              <a:gdLst>
                <a:gd name="T0" fmla="*/ 112 w 395"/>
                <a:gd name="T1" fmla="*/ 250 h 445"/>
                <a:gd name="T2" fmla="*/ 119 w 395"/>
                <a:gd name="T3" fmla="*/ 259 h 445"/>
                <a:gd name="T4" fmla="*/ 153 w 395"/>
                <a:gd name="T5" fmla="*/ 343 h 445"/>
                <a:gd name="T6" fmla="*/ 172 w 395"/>
                <a:gd name="T7" fmla="*/ 417 h 445"/>
                <a:gd name="T8" fmla="*/ 227 w 395"/>
                <a:gd name="T9" fmla="*/ 414 h 445"/>
                <a:gd name="T10" fmla="*/ 243 w 395"/>
                <a:gd name="T11" fmla="*/ 387 h 445"/>
                <a:gd name="T12" fmla="*/ 242 w 395"/>
                <a:gd name="T13" fmla="*/ 342 h 445"/>
                <a:gd name="T14" fmla="*/ 282 w 395"/>
                <a:gd name="T15" fmla="*/ 252 h 445"/>
                <a:gd name="T16" fmla="*/ 197 w 395"/>
                <a:gd name="T17" fmla="*/ 83 h 445"/>
                <a:gd name="T18" fmla="*/ 184 w 395"/>
                <a:gd name="T19" fmla="*/ 417 h 445"/>
                <a:gd name="T20" fmla="*/ 215 w 395"/>
                <a:gd name="T21" fmla="*/ 417 h 445"/>
                <a:gd name="T22" fmla="*/ 194 w 395"/>
                <a:gd name="T23" fmla="*/ 387 h 445"/>
                <a:gd name="T24" fmla="*/ 217 w 395"/>
                <a:gd name="T25" fmla="*/ 404 h 445"/>
                <a:gd name="T26" fmla="*/ 165 w 395"/>
                <a:gd name="T27" fmla="*/ 371 h 445"/>
                <a:gd name="T28" fmla="*/ 196 w 395"/>
                <a:gd name="T29" fmla="*/ 359 h 445"/>
                <a:gd name="T30" fmla="*/ 230 w 395"/>
                <a:gd name="T31" fmla="*/ 349 h 445"/>
                <a:gd name="T32" fmla="*/ 272 w 395"/>
                <a:gd name="T33" fmla="*/ 244 h 445"/>
                <a:gd name="T34" fmla="*/ 266 w 395"/>
                <a:gd name="T35" fmla="*/ 251 h 445"/>
                <a:gd name="T36" fmla="*/ 164 w 395"/>
                <a:gd name="T37" fmla="*/ 337 h 445"/>
                <a:gd name="T38" fmla="*/ 123 w 395"/>
                <a:gd name="T39" fmla="*/ 245 h 445"/>
                <a:gd name="T40" fmla="*/ 122 w 395"/>
                <a:gd name="T41" fmla="*/ 244 h 445"/>
                <a:gd name="T42" fmla="*/ 291 w 395"/>
                <a:gd name="T43" fmla="*/ 189 h 445"/>
                <a:gd name="T44" fmla="*/ 203 w 395"/>
                <a:gd name="T45" fmla="*/ 60 h 445"/>
                <a:gd name="T46" fmla="*/ 191 w 395"/>
                <a:gd name="T47" fmla="*/ 6 h 445"/>
                <a:gd name="T48" fmla="*/ 66 w 395"/>
                <a:gd name="T49" fmla="*/ 198 h 445"/>
                <a:gd name="T50" fmla="*/ 0 w 395"/>
                <a:gd name="T51" fmla="*/ 198 h 445"/>
                <a:gd name="T52" fmla="*/ 66 w 395"/>
                <a:gd name="T53" fmla="*/ 198 h 445"/>
                <a:gd name="T54" fmla="*/ 329 w 395"/>
                <a:gd name="T55" fmla="*/ 198 h 445"/>
                <a:gd name="T56" fmla="*/ 395 w 395"/>
                <a:gd name="T57" fmla="*/ 198 h 445"/>
                <a:gd name="T58" fmla="*/ 299 w 395"/>
                <a:gd name="T59" fmla="*/ 105 h 445"/>
                <a:gd name="T60" fmla="*/ 328 w 395"/>
                <a:gd name="T61" fmla="*/ 58 h 445"/>
                <a:gd name="T62" fmla="*/ 295 w 395"/>
                <a:gd name="T63" fmla="*/ 106 h 445"/>
                <a:gd name="T64" fmla="*/ 104 w 395"/>
                <a:gd name="T65" fmla="*/ 105 h 445"/>
                <a:gd name="T66" fmla="*/ 58 w 395"/>
                <a:gd name="T67" fmla="*/ 58 h 445"/>
                <a:gd name="T68" fmla="*/ 251 w 395"/>
                <a:gd name="T69" fmla="*/ 77 h 445"/>
                <a:gd name="T70" fmla="*/ 281 w 395"/>
                <a:gd name="T71" fmla="*/ 25 h 445"/>
                <a:gd name="T72" fmla="*/ 248 w 395"/>
                <a:gd name="T73" fmla="*/ 70 h 445"/>
                <a:gd name="T74" fmla="*/ 25 w 395"/>
                <a:gd name="T75" fmla="*/ 114 h 445"/>
                <a:gd name="T76" fmla="*/ 69 w 395"/>
                <a:gd name="T77" fmla="*/ 147 h 445"/>
                <a:gd name="T78" fmla="*/ 74 w 395"/>
                <a:gd name="T79" fmla="*/ 136 h 445"/>
                <a:gd name="T80" fmla="*/ 317 w 395"/>
                <a:gd name="T81" fmla="*/ 251 h 445"/>
                <a:gd name="T82" fmla="*/ 372 w 395"/>
                <a:gd name="T83" fmla="*/ 281 h 445"/>
                <a:gd name="T84" fmla="*/ 65 w 395"/>
                <a:gd name="T85" fmla="*/ 242 h 445"/>
                <a:gd name="T86" fmla="*/ 19 w 395"/>
                <a:gd name="T87" fmla="*/ 272 h 445"/>
                <a:gd name="T88" fmla="*/ 73 w 395"/>
                <a:gd name="T89" fmla="*/ 245 h 445"/>
                <a:gd name="T90" fmla="*/ 326 w 395"/>
                <a:gd name="T91" fmla="*/ 154 h 445"/>
                <a:gd name="T92" fmla="*/ 381 w 395"/>
                <a:gd name="T93" fmla="*/ 127 h 445"/>
                <a:gd name="T94" fmla="*/ 320 w 395"/>
                <a:gd name="T95" fmla="*/ 150 h 445"/>
                <a:gd name="T96" fmla="*/ 150 w 395"/>
                <a:gd name="T97" fmla="*/ 75 h 445"/>
                <a:gd name="T98" fmla="*/ 127 w 395"/>
                <a:gd name="T99" fmla="*/ 13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5" h="445">
                  <a:moveTo>
                    <a:pt x="197" y="83"/>
                  </a:moveTo>
                  <a:cubicBezTo>
                    <a:pt x="139" y="83"/>
                    <a:pt x="92" y="131"/>
                    <a:pt x="92" y="189"/>
                  </a:cubicBezTo>
                  <a:cubicBezTo>
                    <a:pt x="92" y="211"/>
                    <a:pt x="99" y="232"/>
                    <a:pt x="112" y="250"/>
                  </a:cubicBezTo>
                  <a:cubicBezTo>
                    <a:pt x="112" y="251"/>
                    <a:pt x="113" y="251"/>
                    <a:pt x="113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15" y="255"/>
                    <a:pt x="117" y="257"/>
                    <a:pt x="119" y="259"/>
                  </a:cubicBezTo>
                  <a:cubicBezTo>
                    <a:pt x="130" y="272"/>
                    <a:pt x="153" y="306"/>
                    <a:pt x="153" y="343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91"/>
                    <a:pt x="153" y="391"/>
                    <a:pt x="153" y="391"/>
                  </a:cubicBezTo>
                  <a:cubicBezTo>
                    <a:pt x="153" y="403"/>
                    <a:pt x="161" y="413"/>
                    <a:pt x="172" y="416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172" y="433"/>
                    <a:pt x="184" y="445"/>
                    <a:pt x="200" y="445"/>
                  </a:cubicBezTo>
                  <a:cubicBezTo>
                    <a:pt x="215" y="445"/>
                    <a:pt x="227" y="433"/>
                    <a:pt x="227" y="417"/>
                  </a:cubicBezTo>
                  <a:cubicBezTo>
                    <a:pt x="227" y="414"/>
                    <a:pt x="227" y="414"/>
                    <a:pt x="227" y="414"/>
                  </a:cubicBezTo>
                  <a:cubicBezTo>
                    <a:pt x="236" y="410"/>
                    <a:pt x="242" y="401"/>
                    <a:pt x="242" y="391"/>
                  </a:cubicBezTo>
                  <a:cubicBezTo>
                    <a:pt x="242" y="389"/>
                    <a:pt x="242" y="389"/>
                    <a:pt x="242" y="389"/>
                  </a:cubicBezTo>
                  <a:cubicBezTo>
                    <a:pt x="243" y="389"/>
                    <a:pt x="243" y="388"/>
                    <a:pt x="243" y="387"/>
                  </a:cubicBezTo>
                  <a:cubicBezTo>
                    <a:pt x="243" y="386"/>
                    <a:pt x="243" y="385"/>
                    <a:pt x="242" y="384"/>
                  </a:cubicBezTo>
                  <a:cubicBezTo>
                    <a:pt x="242" y="343"/>
                    <a:pt x="242" y="343"/>
                    <a:pt x="242" y="343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2" y="306"/>
                    <a:pt x="265" y="272"/>
                    <a:pt x="275" y="259"/>
                  </a:cubicBezTo>
                  <a:cubicBezTo>
                    <a:pt x="277" y="257"/>
                    <a:pt x="279" y="255"/>
                    <a:pt x="281" y="252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1"/>
                    <a:pt x="282" y="251"/>
                    <a:pt x="283" y="250"/>
                  </a:cubicBezTo>
                  <a:cubicBezTo>
                    <a:pt x="296" y="232"/>
                    <a:pt x="303" y="211"/>
                    <a:pt x="303" y="189"/>
                  </a:cubicBezTo>
                  <a:cubicBezTo>
                    <a:pt x="303" y="131"/>
                    <a:pt x="255" y="83"/>
                    <a:pt x="197" y="83"/>
                  </a:cubicBezTo>
                  <a:close/>
                  <a:moveTo>
                    <a:pt x="215" y="417"/>
                  </a:moveTo>
                  <a:cubicBezTo>
                    <a:pt x="215" y="426"/>
                    <a:pt x="208" y="433"/>
                    <a:pt x="200" y="433"/>
                  </a:cubicBezTo>
                  <a:cubicBezTo>
                    <a:pt x="191" y="433"/>
                    <a:pt x="184" y="426"/>
                    <a:pt x="184" y="417"/>
                  </a:cubicBezTo>
                  <a:cubicBezTo>
                    <a:pt x="184" y="416"/>
                    <a:pt x="184" y="416"/>
                    <a:pt x="184" y="416"/>
                  </a:cubicBezTo>
                  <a:cubicBezTo>
                    <a:pt x="215" y="416"/>
                    <a:pt x="215" y="416"/>
                    <a:pt x="215" y="416"/>
                  </a:cubicBezTo>
                  <a:lnTo>
                    <a:pt x="215" y="417"/>
                  </a:lnTo>
                  <a:close/>
                  <a:moveTo>
                    <a:pt x="230" y="381"/>
                  </a:moveTo>
                  <a:cubicBezTo>
                    <a:pt x="200" y="381"/>
                    <a:pt x="200" y="381"/>
                    <a:pt x="200" y="381"/>
                  </a:cubicBezTo>
                  <a:cubicBezTo>
                    <a:pt x="196" y="381"/>
                    <a:pt x="194" y="384"/>
                    <a:pt x="194" y="387"/>
                  </a:cubicBezTo>
                  <a:cubicBezTo>
                    <a:pt x="194" y="390"/>
                    <a:pt x="196" y="393"/>
                    <a:pt x="200" y="393"/>
                  </a:cubicBezTo>
                  <a:cubicBezTo>
                    <a:pt x="230" y="393"/>
                    <a:pt x="230" y="393"/>
                    <a:pt x="230" y="393"/>
                  </a:cubicBezTo>
                  <a:cubicBezTo>
                    <a:pt x="229" y="399"/>
                    <a:pt x="224" y="404"/>
                    <a:pt x="217" y="404"/>
                  </a:cubicBezTo>
                  <a:cubicBezTo>
                    <a:pt x="178" y="404"/>
                    <a:pt x="178" y="404"/>
                    <a:pt x="178" y="404"/>
                  </a:cubicBezTo>
                  <a:cubicBezTo>
                    <a:pt x="171" y="404"/>
                    <a:pt x="165" y="398"/>
                    <a:pt x="165" y="391"/>
                  </a:cubicBezTo>
                  <a:cubicBezTo>
                    <a:pt x="165" y="371"/>
                    <a:pt x="165" y="371"/>
                    <a:pt x="165" y="371"/>
                  </a:cubicBezTo>
                  <a:cubicBezTo>
                    <a:pt x="196" y="371"/>
                    <a:pt x="196" y="371"/>
                    <a:pt x="196" y="371"/>
                  </a:cubicBezTo>
                  <a:cubicBezTo>
                    <a:pt x="199" y="371"/>
                    <a:pt x="202" y="368"/>
                    <a:pt x="202" y="365"/>
                  </a:cubicBezTo>
                  <a:cubicBezTo>
                    <a:pt x="202" y="362"/>
                    <a:pt x="199" y="359"/>
                    <a:pt x="196" y="359"/>
                  </a:cubicBezTo>
                  <a:cubicBezTo>
                    <a:pt x="165" y="359"/>
                    <a:pt x="165" y="359"/>
                    <a:pt x="165" y="359"/>
                  </a:cubicBezTo>
                  <a:cubicBezTo>
                    <a:pt x="165" y="349"/>
                    <a:pt x="165" y="349"/>
                    <a:pt x="165" y="349"/>
                  </a:cubicBezTo>
                  <a:cubicBezTo>
                    <a:pt x="230" y="349"/>
                    <a:pt x="230" y="349"/>
                    <a:pt x="230" y="349"/>
                  </a:cubicBezTo>
                  <a:lnTo>
                    <a:pt x="230" y="381"/>
                  </a:lnTo>
                  <a:close/>
                  <a:moveTo>
                    <a:pt x="272" y="244"/>
                  </a:moveTo>
                  <a:cubicBezTo>
                    <a:pt x="272" y="244"/>
                    <a:pt x="272" y="244"/>
                    <a:pt x="272" y="244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2" y="244"/>
                    <a:pt x="272" y="245"/>
                    <a:pt x="272" y="245"/>
                  </a:cubicBezTo>
                  <a:cubicBezTo>
                    <a:pt x="270" y="247"/>
                    <a:pt x="268" y="249"/>
                    <a:pt x="266" y="251"/>
                  </a:cubicBezTo>
                  <a:cubicBezTo>
                    <a:pt x="266" y="251"/>
                    <a:pt x="266" y="251"/>
                    <a:pt x="266" y="251"/>
                  </a:cubicBezTo>
                  <a:cubicBezTo>
                    <a:pt x="253" y="268"/>
                    <a:pt x="232" y="300"/>
                    <a:pt x="230" y="337"/>
                  </a:cubicBezTo>
                  <a:cubicBezTo>
                    <a:pt x="164" y="337"/>
                    <a:pt x="164" y="337"/>
                    <a:pt x="164" y="337"/>
                  </a:cubicBezTo>
                  <a:cubicBezTo>
                    <a:pt x="163" y="300"/>
                    <a:pt x="142" y="268"/>
                    <a:pt x="129" y="251"/>
                  </a:cubicBezTo>
                  <a:cubicBezTo>
                    <a:pt x="129" y="251"/>
                    <a:pt x="128" y="251"/>
                    <a:pt x="128" y="251"/>
                  </a:cubicBezTo>
                  <a:cubicBezTo>
                    <a:pt x="126" y="249"/>
                    <a:pt x="125" y="247"/>
                    <a:pt x="123" y="245"/>
                  </a:cubicBezTo>
                  <a:cubicBezTo>
                    <a:pt x="123" y="245"/>
                    <a:pt x="123" y="244"/>
                    <a:pt x="123" y="244"/>
                  </a:cubicBezTo>
                  <a:cubicBezTo>
                    <a:pt x="123" y="244"/>
                    <a:pt x="123" y="244"/>
                    <a:pt x="123" y="244"/>
                  </a:cubicBezTo>
                  <a:cubicBezTo>
                    <a:pt x="123" y="244"/>
                    <a:pt x="123" y="244"/>
                    <a:pt x="122" y="244"/>
                  </a:cubicBezTo>
                  <a:cubicBezTo>
                    <a:pt x="110" y="228"/>
                    <a:pt x="104" y="209"/>
                    <a:pt x="104" y="189"/>
                  </a:cubicBezTo>
                  <a:cubicBezTo>
                    <a:pt x="104" y="137"/>
                    <a:pt x="146" y="95"/>
                    <a:pt x="197" y="95"/>
                  </a:cubicBezTo>
                  <a:cubicBezTo>
                    <a:pt x="249" y="95"/>
                    <a:pt x="291" y="137"/>
                    <a:pt x="291" y="189"/>
                  </a:cubicBezTo>
                  <a:cubicBezTo>
                    <a:pt x="291" y="209"/>
                    <a:pt x="284" y="228"/>
                    <a:pt x="272" y="244"/>
                  </a:cubicBezTo>
                  <a:close/>
                  <a:moveTo>
                    <a:pt x="197" y="66"/>
                  </a:moveTo>
                  <a:cubicBezTo>
                    <a:pt x="201" y="66"/>
                    <a:pt x="203" y="63"/>
                    <a:pt x="203" y="60"/>
                  </a:cubicBezTo>
                  <a:cubicBezTo>
                    <a:pt x="203" y="6"/>
                    <a:pt x="203" y="6"/>
                    <a:pt x="203" y="6"/>
                  </a:cubicBezTo>
                  <a:cubicBezTo>
                    <a:pt x="203" y="3"/>
                    <a:pt x="201" y="0"/>
                    <a:pt x="197" y="0"/>
                  </a:cubicBezTo>
                  <a:cubicBezTo>
                    <a:pt x="194" y="0"/>
                    <a:pt x="191" y="3"/>
                    <a:pt x="191" y="6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3"/>
                    <a:pt x="194" y="66"/>
                    <a:pt x="197" y="66"/>
                  </a:cubicBezTo>
                  <a:close/>
                  <a:moveTo>
                    <a:pt x="66" y="198"/>
                  </a:moveTo>
                  <a:cubicBezTo>
                    <a:pt x="66" y="194"/>
                    <a:pt x="63" y="192"/>
                    <a:pt x="60" y="192"/>
                  </a:cubicBezTo>
                  <a:cubicBezTo>
                    <a:pt x="6" y="192"/>
                    <a:pt x="6" y="192"/>
                    <a:pt x="6" y="192"/>
                  </a:cubicBezTo>
                  <a:cubicBezTo>
                    <a:pt x="3" y="192"/>
                    <a:pt x="0" y="194"/>
                    <a:pt x="0" y="198"/>
                  </a:cubicBezTo>
                  <a:cubicBezTo>
                    <a:pt x="0" y="201"/>
                    <a:pt x="3" y="204"/>
                    <a:pt x="6" y="204"/>
                  </a:cubicBezTo>
                  <a:cubicBezTo>
                    <a:pt x="60" y="204"/>
                    <a:pt x="60" y="204"/>
                    <a:pt x="60" y="204"/>
                  </a:cubicBezTo>
                  <a:cubicBezTo>
                    <a:pt x="63" y="204"/>
                    <a:pt x="66" y="201"/>
                    <a:pt x="66" y="198"/>
                  </a:cubicBezTo>
                  <a:close/>
                  <a:moveTo>
                    <a:pt x="389" y="192"/>
                  </a:moveTo>
                  <a:cubicBezTo>
                    <a:pt x="335" y="192"/>
                    <a:pt x="335" y="192"/>
                    <a:pt x="335" y="192"/>
                  </a:cubicBezTo>
                  <a:cubicBezTo>
                    <a:pt x="331" y="192"/>
                    <a:pt x="329" y="194"/>
                    <a:pt x="329" y="198"/>
                  </a:cubicBezTo>
                  <a:cubicBezTo>
                    <a:pt x="329" y="201"/>
                    <a:pt x="331" y="204"/>
                    <a:pt x="335" y="204"/>
                  </a:cubicBezTo>
                  <a:cubicBezTo>
                    <a:pt x="389" y="204"/>
                    <a:pt x="389" y="204"/>
                    <a:pt x="389" y="204"/>
                  </a:cubicBezTo>
                  <a:cubicBezTo>
                    <a:pt x="392" y="204"/>
                    <a:pt x="395" y="201"/>
                    <a:pt x="395" y="198"/>
                  </a:cubicBezTo>
                  <a:cubicBezTo>
                    <a:pt x="395" y="194"/>
                    <a:pt x="392" y="192"/>
                    <a:pt x="389" y="192"/>
                  </a:cubicBezTo>
                  <a:close/>
                  <a:moveTo>
                    <a:pt x="295" y="106"/>
                  </a:moveTo>
                  <a:cubicBezTo>
                    <a:pt x="296" y="106"/>
                    <a:pt x="298" y="106"/>
                    <a:pt x="299" y="105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9" y="64"/>
                    <a:pt x="339" y="60"/>
                    <a:pt x="337" y="58"/>
                  </a:cubicBezTo>
                  <a:cubicBezTo>
                    <a:pt x="334" y="56"/>
                    <a:pt x="331" y="56"/>
                    <a:pt x="328" y="5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8"/>
                    <a:pt x="288" y="102"/>
                    <a:pt x="290" y="105"/>
                  </a:cubicBezTo>
                  <a:cubicBezTo>
                    <a:pt x="291" y="106"/>
                    <a:pt x="293" y="106"/>
                    <a:pt x="295" y="106"/>
                  </a:cubicBezTo>
                  <a:close/>
                  <a:moveTo>
                    <a:pt x="96" y="105"/>
                  </a:moveTo>
                  <a:cubicBezTo>
                    <a:pt x="97" y="106"/>
                    <a:pt x="99" y="106"/>
                    <a:pt x="100" y="106"/>
                  </a:cubicBezTo>
                  <a:cubicBezTo>
                    <a:pt x="102" y="106"/>
                    <a:pt x="103" y="106"/>
                    <a:pt x="104" y="105"/>
                  </a:cubicBezTo>
                  <a:cubicBezTo>
                    <a:pt x="107" y="102"/>
                    <a:pt x="107" y="98"/>
                    <a:pt x="104" y="96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4" y="56"/>
                    <a:pt x="60" y="56"/>
                    <a:pt x="58" y="58"/>
                  </a:cubicBezTo>
                  <a:cubicBezTo>
                    <a:pt x="56" y="60"/>
                    <a:pt x="56" y="64"/>
                    <a:pt x="58" y="67"/>
                  </a:cubicBezTo>
                  <a:lnTo>
                    <a:pt x="96" y="105"/>
                  </a:lnTo>
                  <a:close/>
                  <a:moveTo>
                    <a:pt x="251" y="77"/>
                  </a:moveTo>
                  <a:cubicBezTo>
                    <a:pt x="252" y="78"/>
                    <a:pt x="252" y="78"/>
                    <a:pt x="253" y="78"/>
                  </a:cubicBezTo>
                  <a:cubicBezTo>
                    <a:pt x="256" y="78"/>
                    <a:pt x="258" y="77"/>
                    <a:pt x="259" y="74"/>
                  </a:cubicBezTo>
                  <a:cubicBezTo>
                    <a:pt x="281" y="25"/>
                    <a:pt x="281" y="25"/>
                    <a:pt x="281" y="25"/>
                  </a:cubicBezTo>
                  <a:cubicBezTo>
                    <a:pt x="282" y="22"/>
                    <a:pt x="281" y="19"/>
                    <a:pt x="278" y="17"/>
                  </a:cubicBezTo>
                  <a:cubicBezTo>
                    <a:pt x="275" y="16"/>
                    <a:pt x="271" y="17"/>
                    <a:pt x="270" y="20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6" y="73"/>
                    <a:pt x="248" y="76"/>
                    <a:pt x="251" y="77"/>
                  </a:cubicBezTo>
                  <a:close/>
                  <a:moveTo>
                    <a:pt x="74" y="136"/>
                  </a:moveTo>
                  <a:cubicBezTo>
                    <a:pt x="25" y="114"/>
                    <a:pt x="25" y="114"/>
                    <a:pt x="25" y="114"/>
                  </a:cubicBezTo>
                  <a:cubicBezTo>
                    <a:pt x="22" y="113"/>
                    <a:pt x="19" y="114"/>
                    <a:pt x="17" y="117"/>
                  </a:cubicBezTo>
                  <a:cubicBezTo>
                    <a:pt x="16" y="120"/>
                    <a:pt x="17" y="124"/>
                    <a:pt x="20" y="125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70" y="147"/>
                    <a:pt x="71" y="148"/>
                    <a:pt x="72" y="148"/>
                  </a:cubicBezTo>
                  <a:cubicBezTo>
                    <a:pt x="74" y="148"/>
                    <a:pt x="76" y="146"/>
                    <a:pt x="77" y="144"/>
                  </a:cubicBezTo>
                  <a:cubicBezTo>
                    <a:pt x="79" y="141"/>
                    <a:pt x="77" y="137"/>
                    <a:pt x="74" y="136"/>
                  </a:cubicBezTo>
                  <a:close/>
                  <a:moveTo>
                    <a:pt x="374" y="270"/>
                  </a:moveTo>
                  <a:cubicBezTo>
                    <a:pt x="325" y="248"/>
                    <a:pt x="325" y="248"/>
                    <a:pt x="325" y="248"/>
                  </a:cubicBezTo>
                  <a:cubicBezTo>
                    <a:pt x="322" y="247"/>
                    <a:pt x="319" y="248"/>
                    <a:pt x="317" y="251"/>
                  </a:cubicBezTo>
                  <a:cubicBezTo>
                    <a:pt x="316" y="254"/>
                    <a:pt x="317" y="258"/>
                    <a:pt x="320" y="259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370" y="281"/>
                    <a:pt x="371" y="281"/>
                    <a:pt x="372" y="281"/>
                  </a:cubicBezTo>
                  <a:cubicBezTo>
                    <a:pt x="374" y="281"/>
                    <a:pt x="376" y="280"/>
                    <a:pt x="377" y="278"/>
                  </a:cubicBezTo>
                  <a:cubicBezTo>
                    <a:pt x="379" y="275"/>
                    <a:pt x="377" y="271"/>
                    <a:pt x="374" y="270"/>
                  </a:cubicBezTo>
                  <a:close/>
                  <a:moveTo>
                    <a:pt x="65" y="242"/>
                  </a:moveTo>
                  <a:cubicBezTo>
                    <a:pt x="17" y="260"/>
                    <a:pt x="17" y="260"/>
                    <a:pt x="17" y="260"/>
                  </a:cubicBezTo>
                  <a:cubicBezTo>
                    <a:pt x="14" y="262"/>
                    <a:pt x="12" y="265"/>
                    <a:pt x="13" y="268"/>
                  </a:cubicBezTo>
                  <a:cubicBezTo>
                    <a:pt x="14" y="271"/>
                    <a:pt x="16" y="272"/>
                    <a:pt x="19" y="272"/>
                  </a:cubicBezTo>
                  <a:cubicBezTo>
                    <a:pt x="20" y="272"/>
                    <a:pt x="20" y="272"/>
                    <a:pt x="21" y="27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2" y="252"/>
                    <a:pt x="74" y="248"/>
                    <a:pt x="73" y="245"/>
                  </a:cubicBezTo>
                  <a:cubicBezTo>
                    <a:pt x="72" y="242"/>
                    <a:pt x="68" y="241"/>
                    <a:pt x="65" y="242"/>
                  </a:cubicBezTo>
                  <a:close/>
                  <a:moveTo>
                    <a:pt x="320" y="150"/>
                  </a:moveTo>
                  <a:cubicBezTo>
                    <a:pt x="321" y="153"/>
                    <a:pt x="323" y="154"/>
                    <a:pt x="326" y="154"/>
                  </a:cubicBezTo>
                  <a:cubicBezTo>
                    <a:pt x="326" y="154"/>
                    <a:pt x="327" y="154"/>
                    <a:pt x="328" y="154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81" y="133"/>
                    <a:pt x="383" y="130"/>
                    <a:pt x="381" y="127"/>
                  </a:cubicBezTo>
                  <a:cubicBezTo>
                    <a:pt x="380" y="124"/>
                    <a:pt x="377" y="122"/>
                    <a:pt x="374" y="123"/>
                  </a:cubicBezTo>
                  <a:cubicBezTo>
                    <a:pt x="324" y="143"/>
                    <a:pt x="324" y="143"/>
                    <a:pt x="324" y="143"/>
                  </a:cubicBezTo>
                  <a:cubicBezTo>
                    <a:pt x="320" y="144"/>
                    <a:pt x="319" y="147"/>
                    <a:pt x="320" y="150"/>
                  </a:cubicBezTo>
                  <a:close/>
                  <a:moveTo>
                    <a:pt x="143" y="71"/>
                  </a:moveTo>
                  <a:cubicBezTo>
                    <a:pt x="143" y="74"/>
                    <a:pt x="146" y="75"/>
                    <a:pt x="148" y="75"/>
                  </a:cubicBezTo>
                  <a:cubicBezTo>
                    <a:pt x="149" y="75"/>
                    <a:pt x="150" y="75"/>
                    <a:pt x="150" y="75"/>
                  </a:cubicBezTo>
                  <a:cubicBezTo>
                    <a:pt x="153" y="74"/>
                    <a:pt x="155" y="70"/>
                    <a:pt x="154" y="67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3" y="14"/>
                    <a:pt x="130" y="12"/>
                    <a:pt x="127" y="13"/>
                  </a:cubicBezTo>
                  <a:cubicBezTo>
                    <a:pt x="124" y="15"/>
                    <a:pt x="122" y="18"/>
                    <a:pt x="123" y="21"/>
                  </a:cubicBezTo>
                  <a:lnTo>
                    <a:pt x="143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6431280" y="3917986"/>
            <a:ext cx="1670907" cy="0"/>
          </a:xfrm>
          <a:prstGeom prst="line">
            <a:avLst/>
          </a:prstGeom>
          <a:ln w="1905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5634297" y="3448065"/>
            <a:ext cx="946800" cy="946800"/>
            <a:chOff x="1579656" y="4745176"/>
            <a:chExt cx="947338" cy="947338"/>
          </a:xfrm>
        </p:grpSpPr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1579656" y="4745176"/>
              <a:ext cx="947338" cy="9473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6" name="Freeform 33"/>
            <p:cNvSpPr>
              <a:spLocks noChangeAspect="1" noEditPoints="1"/>
            </p:cNvSpPr>
            <p:nvPr/>
          </p:nvSpPr>
          <p:spPr bwMode="auto">
            <a:xfrm>
              <a:off x="1848645" y="4927937"/>
              <a:ext cx="409360" cy="581815"/>
            </a:xfrm>
            <a:custGeom>
              <a:avLst/>
              <a:gdLst>
                <a:gd name="T0" fmla="*/ 129 w 296"/>
                <a:gd name="T1" fmla="*/ 286 h 421"/>
                <a:gd name="T2" fmla="*/ 169 w 296"/>
                <a:gd name="T3" fmla="*/ 286 h 421"/>
                <a:gd name="T4" fmla="*/ 252 w 296"/>
                <a:gd name="T5" fmla="*/ 204 h 421"/>
                <a:gd name="T6" fmla="*/ 252 w 296"/>
                <a:gd name="T7" fmla="*/ 83 h 421"/>
                <a:gd name="T8" fmla="*/ 169 w 296"/>
                <a:gd name="T9" fmla="*/ 0 h 421"/>
                <a:gd name="T10" fmla="*/ 129 w 296"/>
                <a:gd name="T11" fmla="*/ 0 h 421"/>
                <a:gd name="T12" fmla="*/ 47 w 296"/>
                <a:gd name="T13" fmla="*/ 83 h 421"/>
                <a:gd name="T14" fmla="*/ 47 w 296"/>
                <a:gd name="T15" fmla="*/ 204 h 421"/>
                <a:gd name="T16" fmla="*/ 129 w 296"/>
                <a:gd name="T17" fmla="*/ 286 h 421"/>
                <a:gd name="T18" fmla="*/ 59 w 296"/>
                <a:gd name="T19" fmla="*/ 156 h 421"/>
                <a:gd name="T20" fmla="*/ 76 w 296"/>
                <a:gd name="T21" fmla="*/ 157 h 421"/>
                <a:gd name="T22" fmla="*/ 175 w 296"/>
                <a:gd name="T23" fmla="*/ 88 h 421"/>
                <a:gd name="T24" fmla="*/ 170 w 296"/>
                <a:gd name="T25" fmla="*/ 81 h 421"/>
                <a:gd name="T26" fmla="*/ 164 w 296"/>
                <a:gd name="T27" fmla="*/ 86 h 421"/>
                <a:gd name="T28" fmla="*/ 59 w 296"/>
                <a:gd name="T29" fmla="*/ 144 h 421"/>
                <a:gd name="T30" fmla="*/ 59 w 296"/>
                <a:gd name="T31" fmla="*/ 83 h 421"/>
                <a:gd name="T32" fmla="*/ 129 w 296"/>
                <a:gd name="T33" fmla="*/ 12 h 421"/>
                <a:gd name="T34" fmla="*/ 169 w 296"/>
                <a:gd name="T35" fmla="*/ 12 h 421"/>
                <a:gd name="T36" fmla="*/ 240 w 296"/>
                <a:gd name="T37" fmla="*/ 83 h 421"/>
                <a:gd name="T38" fmla="*/ 240 w 296"/>
                <a:gd name="T39" fmla="*/ 204 h 421"/>
                <a:gd name="T40" fmla="*/ 169 w 296"/>
                <a:gd name="T41" fmla="*/ 274 h 421"/>
                <a:gd name="T42" fmla="*/ 129 w 296"/>
                <a:gd name="T43" fmla="*/ 274 h 421"/>
                <a:gd name="T44" fmla="*/ 59 w 296"/>
                <a:gd name="T45" fmla="*/ 204 h 421"/>
                <a:gd name="T46" fmla="*/ 59 w 296"/>
                <a:gd name="T47" fmla="*/ 156 h 421"/>
                <a:gd name="T48" fmla="*/ 213 w 296"/>
                <a:gd name="T49" fmla="*/ 298 h 421"/>
                <a:gd name="T50" fmla="*/ 206 w 296"/>
                <a:gd name="T51" fmla="*/ 298 h 421"/>
                <a:gd name="T52" fmla="*/ 201 w 296"/>
                <a:gd name="T53" fmla="*/ 302 h 421"/>
                <a:gd name="T54" fmla="*/ 148 w 296"/>
                <a:gd name="T55" fmla="*/ 327 h 421"/>
                <a:gd name="T56" fmla="*/ 94 w 296"/>
                <a:gd name="T57" fmla="*/ 302 h 421"/>
                <a:gd name="T58" fmla="*/ 89 w 296"/>
                <a:gd name="T59" fmla="*/ 298 h 421"/>
                <a:gd name="T60" fmla="*/ 82 w 296"/>
                <a:gd name="T61" fmla="*/ 298 h 421"/>
                <a:gd name="T62" fmla="*/ 0 w 296"/>
                <a:gd name="T63" fmla="*/ 381 h 421"/>
                <a:gd name="T64" fmla="*/ 0 w 296"/>
                <a:gd name="T65" fmla="*/ 415 h 421"/>
                <a:gd name="T66" fmla="*/ 6 w 296"/>
                <a:gd name="T67" fmla="*/ 421 h 421"/>
                <a:gd name="T68" fmla="*/ 290 w 296"/>
                <a:gd name="T69" fmla="*/ 421 h 421"/>
                <a:gd name="T70" fmla="*/ 296 w 296"/>
                <a:gd name="T71" fmla="*/ 415 h 421"/>
                <a:gd name="T72" fmla="*/ 296 w 296"/>
                <a:gd name="T73" fmla="*/ 381 h 421"/>
                <a:gd name="T74" fmla="*/ 213 w 296"/>
                <a:gd name="T75" fmla="*/ 298 h 421"/>
                <a:gd name="T76" fmla="*/ 284 w 296"/>
                <a:gd name="T77" fmla="*/ 409 h 421"/>
                <a:gd name="T78" fmla="*/ 12 w 296"/>
                <a:gd name="T79" fmla="*/ 409 h 421"/>
                <a:gd name="T80" fmla="*/ 12 w 296"/>
                <a:gd name="T81" fmla="*/ 381 h 421"/>
                <a:gd name="T82" fmla="*/ 82 w 296"/>
                <a:gd name="T83" fmla="*/ 310 h 421"/>
                <a:gd name="T84" fmla="*/ 85 w 296"/>
                <a:gd name="T85" fmla="*/ 310 h 421"/>
                <a:gd name="T86" fmla="*/ 148 w 296"/>
                <a:gd name="T87" fmla="*/ 339 h 421"/>
                <a:gd name="T88" fmla="*/ 210 w 296"/>
                <a:gd name="T89" fmla="*/ 310 h 421"/>
                <a:gd name="T90" fmla="*/ 213 w 296"/>
                <a:gd name="T91" fmla="*/ 310 h 421"/>
                <a:gd name="T92" fmla="*/ 284 w 296"/>
                <a:gd name="T93" fmla="*/ 381 h 421"/>
                <a:gd name="T94" fmla="*/ 284 w 296"/>
                <a:gd name="T95" fmla="*/ 409 h 421"/>
                <a:gd name="T96" fmla="*/ 149 w 296"/>
                <a:gd name="T97" fmla="*/ 240 h 421"/>
                <a:gd name="T98" fmla="*/ 192 w 296"/>
                <a:gd name="T99" fmla="*/ 216 h 421"/>
                <a:gd name="T100" fmla="*/ 189 w 296"/>
                <a:gd name="T101" fmla="*/ 208 h 421"/>
                <a:gd name="T102" fmla="*/ 181 w 296"/>
                <a:gd name="T103" fmla="*/ 211 h 421"/>
                <a:gd name="T104" fmla="*/ 149 w 296"/>
                <a:gd name="T105" fmla="*/ 228 h 421"/>
                <a:gd name="T106" fmla="*/ 116 w 296"/>
                <a:gd name="T107" fmla="*/ 211 h 421"/>
                <a:gd name="T108" fmla="*/ 108 w 296"/>
                <a:gd name="T109" fmla="*/ 208 h 421"/>
                <a:gd name="T110" fmla="*/ 106 w 296"/>
                <a:gd name="T111" fmla="*/ 216 h 421"/>
                <a:gd name="T112" fmla="*/ 149 w 296"/>
                <a:gd name="T113" fmla="*/ 24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6" h="421">
                  <a:moveTo>
                    <a:pt x="129" y="286"/>
                  </a:moveTo>
                  <a:cubicBezTo>
                    <a:pt x="169" y="286"/>
                    <a:pt x="169" y="286"/>
                    <a:pt x="169" y="286"/>
                  </a:cubicBezTo>
                  <a:cubicBezTo>
                    <a:pt x="215" y="286"/>
                    <a:pt x="252" y="249"/>
                    <a:pt x="252" y="204"/>
                  </a:cubicBezTo>
                  <a:cubicBezTo>
                    <a:pt x="252" y="83"/>
                    <a:pt x="252" y="83"/>
                    <a:pt x="252" y="83"/>
                  </a:cubicBezTo>
                  <a:cubicBezTo>
                    <a:pt x="252" y="37"/>
                    <a:pt x="215" y="0"/>
                    <a:pt x="16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83" y="0"/>
                    <a:pt x="47" y="37"/>
                    <a:pt x="47" y="83"/>
                  </a:cubicBezTo>
                  <a:cubicBezTo>
                    <a:pt x="47" y="204"/>
                    <a:pt x="47" y="204"/>
                    <a:pt x="47" y="204"/>
                  </a:cubicBezTo>
                  <a:cubicBezTo>
                    <a:pt x="47" y="249"/>
                    <a:pt x="83" y="286"/>
                    <a:pt x="129" y="286"/>
                  </a:cubicBezTo>
                  <a:close/>
                  <a:moveTo>
                    <a:pt x="59" y="156"/>
                  </a:moveTo>
                  <a:cubicBezTo>
                    <a:pt x="65" y="157"/>
                    <a:pt x="71" y="157"/>
                    <a:pt x="76" y="157"/>
                  </a:cubicBezTo>
                  <a:cubicBezTo>
                    <a:pt x="166" y="157"/>
                    <a:pt x="175" y="89"/>
                    <a:pt x="175" y="88"/>
                  </a:cubicBezTo>
                  <a:cubicBezTo>
                    <a:pt x="176" y="85"/>
                    <a:pt x="174" y="82"/>
                    <a:pt x="170" y="81"/>
                  </a:cubicBezTo>
                  <a:cubicBezTo>
                    <a:pt x="167" y="81"/>
                    <a:pt x="164" y="83"/>
                    <a:pt x="164" y="86"/>
                  </a:cubicBezTo>
                  <a:cubicBezTo>
                    <a:pt x="163" y="89"/>
                    <a:pt x="154" y="153"/>
                    <a:pt x="59" y="144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44"/>
                    <a:pt x="90" y="12"/>
                    <a:pt x="129" y="12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208" y="12"/>
                    <a:pt x="240" y="44"/>
                    <a:pt x="240" y="83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43"/>
                    <a:pt x="208" y="274"/>
                    <a:pt x="169" y="274"/>
                  </a:cubicBezTo>
                  <a:cubicBezTo>
                    <a:pt x="129" y="274"/>
                    <a:pt x="129" y="274"/>
                    <a:pt x="129" y="274"/>
                  </a:cubicBezTo>
                  <a:cubicBezTo>
                    <a:pt x="90" y="274"/>
                    <a:pt x="59" y="243"/>
                    <a:pt x="59" y="204"/>
                  </a:cubicBezTo>
                  <a:lnTo>
                    <a:pt x="59" y="156"/>
                  </a:lnTo>
                  <a:close/>
                  <a:moveTo>
                    <a:pt x="213" y="298"/>
                  </a:moveTo>
                  <a:cubicBezTo>
                    <a:pt x="206" y="298"/>
                    <a:pt x="206" y="298"/>
                    <a:pt x="206" y="298"/>
                  </a:cubicBezTo>
                  <a:cubicBezTo>
                    <a:pt x="204" y="298"/>
                    <a:pt x="202" y="299"/>
                    <a:pt x="201" y="302"/>
                  </a:cubicBezTo>
                  <a:cubicBezTo>
                    <a:pt x="193" y="317"/>
                    <a:pt x="172" y="327"/>
                    <a:pt x="148" y="327"/>
                  </a:cubicBezTo>
                  <a:cubicBezTo>
                    <a:pt x="123" y="327"/>
                    <a:pt x="102" y="317"/>
                    <a:pt x="94" y="302"/>
                  </a:cubicBezTo>
                  <a:cubicBezTo>
                    <a:pt x="93" y="299"/>
                    <a:pt x="91" y="298"/>
                    <a:pt x="89" y="298"/>
                  </a:cubicBezTo>
                  <a:cubicBezTo>
                    <a:pt x="82" y="298"/>
                    <a:pt x="82" y="298"/>
                    <a:pt x="82" y="298"/>
                  </a:cubicBezTo>
                  <a:cubicBezTo>
                    <a:pt x="37" y="298"/>
                    <a:pt x="0" y="335"/>
                    <a:pt x="0" y="381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0" y="418"/>
                    <a:pt x="2" y="421"/>
                    <a:pt x="6" y="421"/>
                  </a:cubicBezTo>
                  <a:cubicBezTo>
                    <a:pt x="290" y="421"/>
                    <a:pt x="290" y="421"/>
                    <a:pt x="290" y="421"/>
                  </a:cubicBezTo>
                  <a:cubicBezTo>
                    <a:pt x="293" y="421"/>
                    <a:pt x="296" y="418"/>
                    <a:pt x="296" y="415"/>
                  </a:cubicBezTo>
                  <a:cubicBezTo>
                    <a:pt x="296" y="381"/>
                    <a:pt x="296" y="381"/>
                    <a:pt x="296" y="381"/>
                  </a:cubicBezTo>
                  <a:cubicBezTo>
                    <a:pt x="296" y="335"/>
                    <a:pt x="259" y="298"/>
                    <a:pt x="213" y="298"/>
                  </a:cubicBezTo>
                  <a:close/>
                  <a:moveTo>
                    <a:pt x="284" y="409"/>
                  </a:moveTo>
                  <a:cubicBezTo>
                    <a:pt x="12" y="409"/>
                    <a:pt x="12" y="409"/>
                    <a:pt x="12" y="409"/>
                  </a:cubicBezTo>
                  <a:cubicBezTo>
                    <a:pt x="12" y="381"/>
                    <a:pt x="12" y="381"/>
                    <a:pt x="12" y="381"/>
                  </a:cubicBezTo>
                  <a:cubicBezTo>
                    <a:pt x="12" y="342"/>
                    <a:pt x="43" y="310"/>
                    <a:pt x="82" y="310"/>
                  </a:cubicBezTo>
                  <a:cubicBezTo>
                    <a:pt x="85" y="310"/>
                    <a:pt x="85" y="310"/>
                    <a:pt x="85" y="310"/>
                  </a:cubicBezTo>
                  <a:cubicBezTo>
                    <a:pt x="96" y="328"/>
                    <a:pt x="121" y="339"/>
                    <a:pt x="148" y="339"/>
                  </a:cubicBezTo>
                  <a:cubicBezTo>
                    <a:pt x="175" y="339"/>
                    <a:pt x="199" y="328"/>
                    <a:pt x="210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52" y="310"/>
                    <a:pt x="284" y="342"/>
                    <a:pt x="284" y="381"/>
                  </a:cubicBezTo>
                  <a:lnTo>
                    <a:pt x="284" y="409"/>
                  </a:lnTo>
                  <a:close/>
                  <a:moveTo>
                    <a:pt x="149" y="240"/>
                  </a:moveTo>
                  <a:cubicBezTo>
                    <a:pt x="180" y="240"/>
                    <a:pt x="191" y="217"/>
                    <a:pt x="192" y="216"/>
                  </a:cubicBezTo>
                  <a:cubicBezTo>
                    <a:pt x="193" y="213"/>
                    <a:pt x="192" y="210"/>
                    <a:pt x="189" y="208"/>
                  </a:cubicBezTo>
                  <a:cubicBezTo>
                    <a:pt x="186" y="207"/>
                    <a:pt x="182" y="208"/>
                    <a:pt x="181" y="211"/>
                  </a:cubicBezTo>
                  <a:cubicBezTo>
                    <a:pt x="180" y="212"/>
                    <a:pt x="172" y="228"/>
                    <a:pt x="149" y="228"/>
                  </a:cubicBezTo>
                  <a:cubicBezTo>
                    <a:pt x="126" y="228"/>
                    <a:pt x="117" y="212"/>
                    <a:pt x="116" y="211"/>
                  </a:cubicBezTo>
                  <a:cubicBezTo>
                    <a:pt x="115" y="208"/>
                    <a:pt x="111" y="207"/>
                    <a:pt x="108" y="208"/>
                  </a:cubicBezTo>
                  <a:cubicBezTo>
                    <a:pt x="105" y="210"/>
                    <a:pt x="104" y="213"/>
                    <a:pt x="106" y="216"/>
                  </a:cubicBezTo>
                  <a:cubicBezTo>
                    <a:pt x="106" y="217"/>
                    <a:pt x="118" y="240"/>
                    <a:pt x="149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3908564" y="3917986"/>
            <a:ext cx="1709778" cy="0"/>
          </a:xfrm>
          <a:prstGeom prst="line">
            <a:avLst/>
          </a:prstGeom>
          <a:ln w="1905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3604564" y="2146581"/>
            <a:ext cx="771525" cy="1333500"/>
          </a:xfrm>
          <a:custGeom>
            <a:avLst/>
            <a:gdLst>
              <a:gd name="connsiteX0" fmla="*/ 0 w 787400"/>
              <a:gd name="connsiteY0" fmla="*/ 1333500 h 1333500"/>
              <a:gd name="connsiteX1" fmla="*/ 0 w 787400"/>
              <a:gd name="connsiteY1" fmla="*/ 0 h 1333500"/>
              <a:gd name="connsiteX2" fmla="*/ 787400 w 787400"/>
              <a:gd name="connsiteY2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1333500">
                <a:moveTo>
                  <a:pt x="0" y="1333500"/>
                </a:moveTo>
                <a:lnTo>
                  <a:pt x="0" y="0"/>
                </a:lnTo>
                <a:lnTo>
                  <a:pt x="787400" y="0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3112718" y="3448065"/>
            <a:ext cx="946800" cy="946800"/>
            <a:chOff x="3931131" y="1669217"/>
            <a:chExt cx="1472400" cy="1472400"/>
          </a:xfrm>
        </p:grpSpPr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3931131" y="1669217"/>
              <a:ext cx="1472400" cy="14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" name="Freeform 54"/>
            <p:cNvSpPr>
              <a:spLocks noChangeAspect="1" noEditPoints="1"/>
            </p:cNvSpPr>
            <p:nvPr/>
          </p:nvSpPr>
          <p:spPr bwMode="auto">
            <a:xfrm>
              <a:off x="4274594" y="1959231"/>
              <a:ext cx="785474" cy="892373"/>
            </a:xfrm>
            <a:custGeom>
              <a:avLst/>
              <a:gdLst>
                <a:gd name="T0" fmla="*/ 319 w 355"/>
                <a:gd name="T1" fmla="*/ 85 h 403"/>
                <a:gd name="T2" fmla="*/ 313 w 355"/>
                <a:gd name="T3" fmla="*/ 43 h 403"/>
                <a:gd name="T4" fmla="*/ 266 w 355"/>
                <a:gd name="T5" fmla="*/ 22 h 403"/>
                <a:gd name="T6" fmla="*/ 221 w 355"/>
                <a:gd name="T7" fmla="*/ 22 h 403"/>
                <a:gd name="T8" fmla="*/ 100 w 355"/>
                <a:gd name="T9" fmla="*/ 43 h 403"/>
                <a:gd name="T10" fmla="*/ 77 w 355"/>
                <a:gd name="T11" fmla="*/ 0 h 403"/>
                <a:gd name="T12" fmla="*/ 55 w 355"/>
                <a:gd name="T13" fmla="*/ 43 h 403"/>
                <a:gd name="T14" fmla="*/ 0 w 355"/>
                <a:gd name="T15" fmla="*/ 49 h 403"/>
                <a:gd name="T16" fmla="*/ 6 w 355"/>
                <a:gd name="T17" fmla="*/ 362 h 403"/>
                <a:gd name="T18" fmla="*/ 37 w 355"/>
                <a:gd name="T19" fmla="*/ 397 h 403"/>
                <a:gd name="T20" fmla="*/ 349 w 355"/>
                <a:gd name="T21" fmla="*/ 403 h 403"/>
                <a:gd name="T22" fmla="*/ 355 w 355"/>
                <a:gd name="T23" fmla="*/ 91 h 403"/>
                <a:gd name="T24" fmla="*/ 233 w 355"/>
                <a:gd name="T25" fmla="*/ 22 h 403"/>
                <a:gd name="T26" fmla="*/ 254 w 355"/>
                <a:gd name="T27" fmla="*/ 22 h 403"/>
                <a:gd name="T28" fmla="*/ 233 w 355"/>
                <a:gd name="T29" fmla="*/ 43 h 403"/>
                <a:gd name="T30" fmla="*/ 67 w 355"/>
                <a:gd name="T31" fmla="*/ 22 h 403"/>
                <a:gd name="T32" fmla="*/ 88 w 355"/>
                <a:gd name="T33" fmla="*/ 22 h 403"/>
                <a:gd name="T34" fmla="*/ 67 w 355"/>
                <a:gd name="T35" fmla="*/ 43 h 403"/>
                <a:gd name="T36" fmla="*/ 12 w 355"/>
                <a:gd name="T37" fmla="*/ 350 h 403"/>
                <a:gd name="T38" fmla="*/ 55 w 355"/>
                <a:gd name="T39" fmla="*/ 55 h 403"/>
                <a:gd name="T40" fmla="*/ 61 w 355"/>
                <a:gd name="T41" fmla="*/ 97 h 403"/>
                <a:gd name="T42" fmla="*/ 67 w 355"/>
                <a:gd name="T43" fmla="*/ 55 h 403"/>
                <a:gd name="T44" fmla="*/ 221 w 355"/>
                <a:gd name="T45" fmla="*/ 91 h 403"/>
                <a:gd name="T46" fmla="*/ 233 w 355"/>
                <a:gd name="T47" fmla="*/ 91 h 403"/>
                <a:gd name="T48" fmla="*/ 307 w 355"/>
                <a:gd name="T49" fmla="*/ 55 h 403"/>
                <a:gd name="T50" fmla="*/ 12 w 355"/>
                <a:gd name="T51" fmla="*/ 350 h 403"/>
                <a:gd name="T52" fmla="*/ 49 w 355"/>
                <a:gd name="T53" fmla="*/ 391 h 403"/>
                <a:gd name="T54" fmla="*/ 313 w 355"/>
                <a:gd name="T55" fmla="*/ 362 h 403"/>
                <a:gd name="T56" fmla="*/ 319 w 355"/>
                <a:gd name="T57" fmla="*/ 97 h 403"/>
                <a:gd name="T58" fmla="*/ 343 w 355"/>
                <a:gd name="T59" fmla="*/ 391 h 403"/>
                <a:gd name="T60" fmla="*/ 165 w 355"/>
                <a:gd name="T61" fmla="*/ 158 h 403"/>
                <a:gd name="T62" fmla="*/ 162 w 355"/>
                <a:gd name="T63" fmla="*/ 145 h 403"/>
                <a:gd name="T64" fmla="*/ 102 w 355"/>
                <a:gd name="T65" fmla="*/ 152 h 403"/>
                <a:gd name="T66" fmla="*/ 148 w 355"/>
                <a:gd name="T67" fmla="*/ 158 h 403"/>
                <a:gd name="T68" fmla="*/ 119 w 355"/>
                <a:gd name="T69" fmla="*/ 193 h 403"/>
                <a:gd name="T70" fmla="*/ 129 w 355"/>
                <a:gd name="T71" fmla="*/ 200 h 403"/>
                <a:gd name="T72" fmla="*/ 135 w 355"/>
                <a:gd name="T73" fmla="*/ 235 h 403"/>
                <a:gd name="T74" fmla="*/ 105 w 355"/>
                <a:gd name="T75" fmla="*/ 220 h 403"/>
                <a:gd name="T76" fmla="*/ 100 w 355"/>
                <a:gd name="T77" fmla="*/ 232 h 403"/>
                <a:gd name="T78" fmla="*/ 169 w 355"/>
                <a:gd name="T79" fmla="*/ 216 h 403"/>
                <a:gd name="T80" fmla="*/ 207 w 355"/>
                <a:gd name="T81" fmla="*/ 144 h 403"/>
                <a:gd name="T82" fmla="*/ 185 w 355"/>
                <a:gd name="T83" fmla="*/ 151 h 403"/>
                <a:gd name="T84" fmla="*/ 186 w 355"/>
                <a:gd name="T85" fmla="*/ 164 h 403"/>
                <a:gd name="T86" fmla="*/ 201 w 355"/>
                <a:gd name="T87" fmla="*/ 159 h 403"/>
                <a:gd name="T88" fmla="*/ 208 w 355"/>
                <a:gd name="T89" fmla="*/ 247 h 403"/>
                <a:gd name="T90" fmla="*/ 215 w 355"/>
                <a:gd name="T91" fmla="*/ 15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" h="403">
                  <a:moveTo>
                    <a:pt x="349" y="85"/>
                  </a:moveTo>
                  <a:cubicBezTo>
                    <a:pt x="319" y="85"/>
                    <a:pt x="319" y="85"/>
                    <a:pt x="319" y="85"/>
                  </a:cubicBezTo>
                  <a:cubicBezTo>
                    <a:pt x="319" y="49"/>
                    <a:pt x="319" y="49"/>
                    <a:pt x="319" y="49"/>
                  </a:cubicBezTo>
                  <a:cubicBezTo>
                    <a:pt x="319" y="45"/>
                    <a:pt x="316" y="43"/>
                    <a:pt x="313" y="43"/>
                  </a:cubicBezTo>
                  <a:cubicBezTo>
                    <a:pt x="266" y="43"/>
                    <a:pt x="266" y="43"/>
                    <a:pt x="266" y="43"/>
                  </a:cubicBezTo>
                  <a:cubicBezTo>
                    <a:pt x="266" y="22"/>
                    <a:pt x="266" y="22"/>
                    <a:pt x="266" y="22"/>
                  </a:cubicBezTo>
                  <a:cubicBezTo>
                    <a:pt x="266" y="10"/>
                    <a:pt x="256" y="0"/>
                    <a:pt x="244" y="0"/>
                  </a:cubicBezTo>
                  <a:cubicBezTo>
                    <a:pt x="231" y="0"/>
                    <a:pt x="221" y="10"/>
                    <a:pt x="221" y="22"/>
                  </a:cubicBezTo>
                  <a:cubicBezTo>
                    <a:pt x="221" y="43"/>
                    <a:pt x="221" y="43"/>
                    <a:pt x="221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10"/>
                    <a:pt x="90" y="0"/>
                    <a:pt x="77" y="0"/>
                  </a:cubicBezTo>
                  <a:cubicBezTo>
                    <a:pt x="65" y="0"/>
                    <a:pt x="55" y="10"/>
                    <a:pt x="55" y="22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3" y="43"/>
                    <a:pt x="0" y="45"/>
                    <a:pt x="0" y="49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0" y="359"/>
                    <a:pt x="3" y="362"/>
                    <a:pt x="6" y="362"/>
                  </a:cubicBezTo>
                  <a:cubicBezTo>
                    <a:pt x="37" y="362"/>
                    <a:pt x="37" y="362"/>
                    <a:pt x="37" y="362"/>
                  </a:cubicBezTo>
                  <a:cubicBezTo>
                    <a:pt x="37" y="397"/>
                    <a:pt x="37" y="397"/>
                    <a:pt x="37" y="397"/>
                  </a:cubicBezTo>
                  <a:cubicBezTo>
                    <a:pt x="37" y="401"/>
                    <a:pt x="39" y="403"/>
                    <a:pt x="43" y="403"/>
                  </a:cubicBezTo>
                  <a:cubicBezTo>
                    <a:pt x="349" y="403"/>
                    <a:pt x="349" y="403"/>
                    <a:pt x="349" y="403"/>
                  </a:cubicBezTo>
                  <a:cubicBezTo>
                    <a:pt x="353" y="403"/>
                    <a:pt x="355" y="401"/>
                    <a:pt x="355" y="397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5" y="87"/>
                    <a:pt x="353" y="85"/>
                    <a:pt x="349" y="85"/>
                  </a:cubicBezTo>
                  <a:close/>
                  <a:moveTo>
                    <a:pt x="233" y="22"/>
                  </a:moveTo>
                  <a:cubicBezTo>
                    <a:pt x="233" y="16"/>
                    <a:pt x="238" y="12"/>
                    <a:pt x="244" y="12"/>
                  </a:cubicBezTo>
                  <a:cubicBezTo>
                    <a:pt x="249" y="12"/>
                    <a:pt x="254" y="16"/>
                    <a:pt x="254" y="22"/>
                  </a:cubicBezTo>
                  <a:cubicBezTo>
                    <a:pt x="254" y="43"/>
                    <a:pt x="254" y="43"/>
                    <a:pt x="254" y="43"/>
                  </a:cubicBezTo>
                  <a:cubicBezTo>
                    <a:pt x="233" y="43"/>
                    <a:pt x="233" y="43"/>
                    <a:pt x="233" y="43"/>
                  </a:cubicBezTo>
                  <a:lnTo>
                    <a:pt x="233" y="22"/>
                  </a:lnTo>
                  <a:close/>
                  <a:moveTo>
                    <a:pt x="67" y="22"/>
                  </a:moveTo>
                  <a:cubicBezTo>
                    <a:pt x="67" y="16"/>
                    <a:pt x="72" y="12"/>
                    <a:pt x="77" y="12"/>
                  </a:cubicBezTo>
                  <a:cubicBezTo>
                    <a:pt x="83" y="12"/>
                    <a:pt x="88" y="16"/>
                    <a:pt x="88" y="22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67" y="43"/>
                    <a:pt x="67" y="43"/>
                    <a:pt x="67" y="43"/>
                  </a:cubicBezTo>
                  <a:lnTo>
                    <a:pt x="67" y="22"/>
                  </a:lnTo>
                  <a:close/>
                  <a:moveTo>
                    <a:pt x="12" y="350"/>
                  </a:moveTo>
                  <a:cubicBezTo>
                    <a:pt x="12" y="55"/>
                    <a:pt x="12" y="55"/>
                    <a:pt x="12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4"/>
                    <a:pt x="58" y="97"/>
                    <a:pt x="61" y="97"/>
                  </a:cubicBezTo>
                  <a:cubicBezTo>
                    <a:pt x="64" y="97"/>
                    <a:pt x="67" y="94"/>
                    <a:pt x="67" y="91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91"/>
                    <a:pt x="221" y="91"/>
                    <a:pt x="221" y="91"/>
                  </a:cubicBezTo>
                  <a:cubicBezTo>
                    <a:pt x="221" y="94"/>
                    <a:pt x="224" y="97"/>
                    <a:pt x="227" y="97"/>
                  </a:cubicBezTo>
                  <a:cubicBezTo>
                    <a:pt x="230" y="97"/>
                    <a:pt x="233" y="94"/>
                    <a:pt x="233" y="91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307" y="55"/>
                    <a:pt x="307" y="55"/>
                    <a:pt x="307" y="55"/>
                  </a:cubicBezTo>
                  <a:cubicBezTo>
                    <a:pt x="307" y="350"/>
                    <a:pt x="307" y="350"/>
                    <a:pt x="307" y="350"/>
                  </a:cubicBezTo>
                  <a:lnTo>
                    <a:pt x="12" y="350"/>
                  </a:lnTo>
                  <a:close/>
                  <a:moveTo>
                    <a:pt x="343" y="391"/>
                  </a:moveTo>
                  <a:cubicBezTo>
                    <a:pt x="49" y="391"/>
                    <a:pt x="49" y="391"/>
                    <a:pt x="49" y="391"/>
                  </a:cubicBezTo>
                  <a:cubicBezTo>
                    <a:pt x="49" y="362"/>
                    <a:pt x="49" y="362"/>
                    <a:pt x="49" y="362"/>
                  </a:cubicBezTo>
                  <a:cubicBezTo>
                    <a:pt x="313" y="362"/>
                    <a:pt x="313" y="362"/>
                    <a:pt x="313" y="362"/>
                  </a:cubicBezTo>
                  <a:cubicBezTo>
                    <a:pt x="316" y="362"/>
                    <a:pt x="319" y="359"/>
                    <a:pt x="319" y="356"/>
                  </a:cubicBezTo>
                  <a:cubicBezTo>
                    <a:pt x="319" y="97"/>
                    <a:pt x="319" y="97"/>
                    <a:pt x="319" y="97"/>
                  </a:cubicBezTo>
                  <a:cubicBezTo>
                    <a:pt x="343" y="97"/>
                    <a:pt x="343" y="97"/>
                    <a:pt x="343" y="97"/>
                  </a:cubicBezTo>
                  <a:lnTo>
                    <a:pt x="343" y="391"/>
                  </a:lnTo>
                  <a:close/>
                  <a:moveTo>
                    <a:pt x="139" y="188"/>
                  </a:moveTo>
                  <a:cubicBezTo>
                    <a:pt x="165" y="158"/>
                    <a:pt x="165" y="158"/>
                    <a:pt x="165" y="158"/>
                  </a:cubicBezTo>
                  <a:cubicBezTo>
                    <a:pt x="167" y="156"/>
                    <a:pt x="168" y="154"/>
                    <a:pt x="168" y="152"/>
                  </a:cubicBezTo>
                  <a:cubicBezTo>
                    <a:pt x="168" y="148"/>
                    <a:pt x="166" y="145"/>
                    <a:pt x="162" y="145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05" y="145"/>
                    <a:pt x="102" y="148"/>
                    <a:pt x="102" y="152"/>
                  </a:cubicBezTo>
                  <a:cubicBezTo>
                    <a:pt x="102" y="155"/>
                    <a:pt x="105" y="158"/>
                    <a:pt x="108" y="158"/>
                  </a:cubicBezTo>
                  <a:cubicBezTo>
                    <a:pt x="148" y="158"/>
                    <a:pt x="148" y="158"/>
                    <a:pt x="148" y="15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0" y="190"/>
                    <a:pt x="119" y="191"/>
                    <a:pt x="119" y="193"/>
                  </a:cubicBezTo>
                  <a:cubicBezTo>
                    <a:pt x="119" y="197"/>
                    <a:pt x="122" y="200"/>
                    <a:pt x="126" y="200"/>
                  </a:cubicBezTo>
                  <a:cubicBezTo>
                    <a:pt x="129" y="200"/>
                    <a:pt x="129" y="200"/>
                    <a:pt x="129" y="200"/>
                  </a:cubicBezTo>
                  <a:cubicBezTo>
                    <a:pt x="145" y="200"/>
                    <a:pt x="155" y="206"/>
                    <a:pt x="155" y="217"/>
                  </a:cubicBezTo>
                  <a:cubicBezTo>
                    <a:pt x="155" y="227"/>
                    <a:pt x="147" y="235"/>
                    <a:pt x="135" y="235"/>
                  </a:cubicBezTo>
                  <a:cubicBezTo>
                    <a:pt x="125" y="235"/>
                    <a:pt x="117" y="231"/>
                    <a:pt x="110" y="223"/>
                  </a:cubicBezTo>
                  <a:cubicBezTo>
                    <a:pt x="109" y="221"/>
                    <a:pt x="107" y="220"/>
                    <a:pt x="105" y="220"/>
                  </a:cubicBezTo>
                  <a:cubicBezTo>
                    <a:pt x="101" y="220"/>
                    <a:pt x="98" y="224"/>
                    <a:pt x="98" y="227"/>
                  </a:cubicBezTo>
                  <a:cubicBezTo>
                    <a:pt x="98" y="229"/>
                    <a:pt x="99" y="231"/>
                    <a:pt x="100" y="232"/>
                  </a:cubicBezTo>
                  <a:cubicBezTo>
                    <a:pt x="109" y="242"/>
                    <a:pt x="121" y="248"/>
                    <a:pt x="135" y="248"/>
                  </a:cubicBezTo>
                  <a:cubicBezTo>
                    <a:pt x="155" y="248"/>
                    <a:pt x="169" y="234"/>
                    <a:pt x="169" y="216"/>
                  </a:cubicBezTo>
                  <a:cubicBezTo>
                    <a:pt x="169" y="201"/>
                    <a:pt x="158" y="190"/>
                    <a:pt x="139" y="188"/>
                  </a:cubicBezTo>
                  <a:close/>
                  <a:moveTo>
                    <a:pt x="207" y="144"/>
                  </a:moveTo>
                  <a:cubicBezTo>
                    <a:pt x="205" y="144"/>
                    <a:pt x="203" y="145"/>
                    <a:pt x="201" y="146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2" y="152"/>
                    <a:pt x="180" y="154"/>
                    <a:pt x="180" y="157"/>
                  </a:cubicBezTo>
                  <a:cubicBezTo>
                    <a:pt x="180" y="161"/>
                    <a:pt x="183" y="164"/>
                    <a:pt x="186" y="164"/>
                  </a:cubicBezTo>
                  <a:cubicBezTo>
                    <a:pt x="187" y="164"/>
                    <a:pt x="188" y="163"/>
                    <a:pt x="189" y="163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1" y="240"/>
                    <a:pt x="201" y="240"/>
                    <a:pt x="201" y="240"/>
                  </a:cubicBezTo>
                  <a:cubicBezTo>
                    <a:pt x="201" y="243"/>
                    <a:pt x="204" y="247"/>
                    <a:pt x="208" y="247"/>
                  </a:cubicBezTo>
                  <a:cubicBezTo>
                    <a:pt x="211" y="247"/>
                    <a:pt x="215" y="243"/>
                    <a:pt x="215" y="240"/>
                  </a:cubicBezTo>
                  <a:cubicBezTo>
                    <a:pt x="215" y="151"/>
                    <a:pt x="215" y="151"/>
                    <a:pt x="215" y="151"/>
                  </a:cubicBezTo>
                  <a:cubicBezTo>
                    <a:pt x="215" y="147"/>
                    <a:pt x="211" y="144"/>
                    <a:pt x="207" y="1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468061" y="3915871"/>
            <a:ext cx="1657209" cy="0"/>
          </a:xfrm>
          <a:prstGeom prst="line">
            <a:avLst/>
          </a:prstGeom>
          <a:ln w="1905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634686" y="3448065"/>
            <a:ext cx="946800" cy="946800"/>
            <a:chOff x="1076573" y="1669217"/>
            <a:chExt cx="1472400" cy="1472400"/>
          </a:xfrm>
        </p:grpSpPr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1076573" y="1669217"/>
              <a:ext cx="1472400" cy="147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1" name="Freeform 5"/>
            <p:cNvSpPr>
              <a:spLocks noChangeAspect="1" noEditPoints="1"/>
            </p:cNvSpPr>
            <p:nvPr/>
          </p:nvSpPr>
          <p:spPr bwMode="auto">
            <a:xfrm>
              <a:off x="1410381" y="1925784"/>
              <a:ext cx="804784" cy="959267"/>
            </a:xfrm>
            <a:custGeom>
              <a:avLst/>
              <a:gdLst>
                <a:gd name="T0" fmla="*/ 359 w 365"/>
                <a:gd name="T1" fmla="*/ 424 h 436"/>
                <a:gd name="T2" fmla="*/ 6 w 365"/>
                <a:gd name="T3" fmla="*/ 424 h 436"/>
                <a:gd name="T4" fmla="*/ 0 w 365"/>
                <a:gd name="T5" fmla="*/ 430 h 436"/>
                <a:gd name="T6" fmla="*/ 6 w 365"/>
                <a:gd name="T7" fmla="*/ 436 h 436"/>
                <a:gd name="T8" fmla="*/ 359 w 365"/>
                <a:gd name="T9" fmla="*/ 436 h 436"/>
                <a:gd name="T10" fmla="*/ 365 w 365"/>
                <a:gd name="T11" fmla="*/ 430 h 436"/>
                <a:gd name="T12" fmla="*/ 359 w 365"/>
                <a:gd name="T13" fmla="*/ 424 h 436"/>
                <a:gd name="T14" fmla="*/ 51 w 365"/>
                <a:gd name="T15" fmla="*/ 397 h 436"/>
                <a:gd name="T16" fmla="*/ 119 w 365"/>
                <a:gd name="T17" fmla="*/ 397 h 436"/>
                <a:gd name="T18" fmla="*/ 125 w 365"/>
                <a:gd name="T19" fmla="*/ 391 h 436"/>
                <a:gd name="T20" fmla="*/ 125 w 365"/>
                <a:gd name="T21" fmla="*/ 88 h 436"/>
                <a:gd name="T22" fmla="*/ 119 w 365"/>
                <a:gd name="T23" fmla="*/ 82 h 436"/>
                <a:gd name="T24" fmla="*/ 51 w 365"/>
                <a:gd name="T25" fmla="*/ 82 h 436"/>
                <a:gd name="T26" fmla="*/ 45 w 365"/>
                <a:gd name="T27" fmla="*/ 88 h 436"/>
                <a:gd name="T28" fmla="*/ 45 w 365"/>
                <a:gd name="T29" fmla="*/ 391 h 436"/>
                <a:gd name="T30" fmla="*/ 51 w 365"/>
                <a:gd name="T31" fmla="*/ 397 h 436"/>
                <a:gd name="T32" fmla="*/ 57 w 365"/>
                <a:gd name="T33" fmla="*/ 94 h 436"/>
                <a:gd name="T34" fmla="*/ 113 w 365"/>
                <a:gd name="T35" fmla="*/ 94 h 436"/>
                <a:gd name="T36" fmla="*/ 113 w 365"/>
                <a:gd name="T37" fmla="*/ 385 h 436"/>
                <a:gd name="T38" fmla="*/ 57 w 365"/>
                <a:gd name="T39" fmla="*/ 385 h 436"/>
                <a:gd name="T40" fmla="*/ 57 w 365"/>
                <a:gd name="T41" fmla="*/ 94 h 436"/>
                <a:gd name="T42" fmla="*/ 149 w 365"/>
                <a:gd name="T43" fmla="*/ 397 h 436"/>
                <a:gd name="T44" fmla="*/ 217 w 365"/>
                <a:gd name="T45" fmla="*/ 397 h 436"/>
                <a:gd name="T46" fmla="*/ 223 w 365"/>
                <a:gd name="T47" fmla="*/ 391 h 436"/>
                <a:gd name="T48" fmla="*/ 223 w 365"/>
                <a:gd name="T49" fmla="*/ 147 h 436"/>
                <a:gd name="T50" fmla="*/ 217 w 365"/>
                <a:gd name="T51" fmla="*/ 141 h 436"/>
                <a:gd name="T52" fmla="*/ 149 w 365"/>
                <a:gd name="T53" fmla="*/ 141 h 436"/>
                <a:gd name="T54" fmla="*/ 143 w 365"/>
                <a:gd name="T55" fmla="*/ 147 h 436"/>
                <a:gd name="T56" fmla="*/ 143 w 365"/>
                <a:gd name="T57" fmla="*/ 391 h 436"/>
                <a:gd name="T58" fmla="*/ 149 w 365"/>
                <a:gd name="T59" fmla="*/ 397 h 436"/>
                <a:gd name="T60" fmla="*/ 155 w 365"/>
                <a:gd name="T61" fmla="*/ 153 h 436"/>
                <a:gd name="T62" fmla="*/ 211 w 365"/>
                <a:gd name="T63" fmla="*/ 153 h 436"/>
                <a:gd name="T64" fmla="*/ 211 w 365"/>
                <a:gd name="T65" fmla="*/ 385 h 436"/>
                <a:gd name="T66" fmla="*/ 155 w 365"/>
                <a:gd name="T67" fmla="*/ 385 h 436"/>
                <a:gd name="T68" fmla="*/ 155 w 365"/>
                <a:gd name="T69" fmla="*/ 153 h 436"/>
                <a:gd name="T70" fmla="*/ 246 w 365"/>
                <a:gd name="T71" fmla="*/ 397 h 436"/>
                <a:gd name="T72" fmla="*/ 315 w 365"/>
                <a:gd name="T73" fmla="*/ 397 h 436"/>
                <a:gd name="T74" fmla="*/ 321 w 365"/>
                <a:gd name="T75" fmla="*/ 391 h 436"/>
                <a:gd name="T76" fmla="*/ 321 w 365"/>
                <a:gd name="T77" fmla="*/ 6 h 436"/>
                <a:gd name="T78" fmla="*/ 315 w 365"/>
                <a:gd name="T79" fmla="*/ 0 h 436"/>
                <a:gd name="T80" fmla="*/ 246 w 365"/>
                <a:gd name="T81" fmla="*/ 0 h 436"/>
                <a:gd name="T82" fmla="*/ 240 w 365"/>
                <a:gd name="T83" fmla="*/ 6 h 436"/>
                <a:gd name="T84" fmla="*/ 240 w 365"/>
                <a:gd name="T85" fmla="*/ 391 h 436"/>
                <a:gd name="T86" fmla="*/ 246 w 365"/>
                <a:gd name="T87" fmla="*/ 397 h 436"/>
                <a:gd name="T88" fmla="*/ 252 w 365"/>
                <a:gd name="T89" fmla="*/ 12 h 436"/>
                <a:gd name="T90" fmla="*/ 309 w 365"/>
                <a:gd name="T91" fmla="*/ 12 h 436"/>
                <a:gd name="T92" fmla="*/ 309 w 365"/>
                <a:gd name="T93" fmla="*/ 385 h 436"/>
                <a:gd name="T94" fmla="*/ 252 w 365"/>
                <a:gd name="T95" fmla="*/ 385 h 436"/>
                <a:gd name="T96" fmla="*/ 252 w 365"/>
                <a:gd name="T97" fmla="*/ 1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5" h="436">
                  <a:moveTo>
                    <a:pt x="359" y="424"/>
                  </a:moveTo>
                  <a:cubicBezTo>
                    <a:pt x="6" y="424"/>
                    <a:pt x="6" y="424"/>
                    <a:pt x="6" y="424"/>
                  </a:cubicBezTo>
                  <a:cubicBezTo>
                    <a:pt x="3" y="424"/>
                    <a:pt x="0" y="426"/>
                    <a:pt x="0" y="430"/>
                  </a:cubicBezTo>
                  <a:cubicBezTo>
                    <a:pt x="0" y="433"/>
                    <a:pt x="3" y="436"/>
                    <a:pt x="6" y="436"/>
                  </a:cubicBezTo>
                  <a:cubicBezTo>
                    <a:pt x="359" y="436"/>
                    <a:pt x="359" y="436"/>
                    <a:pt x="359" y="436"/>
                  </a:cubicBezTo>
                  <a:cubicBezTo>
                    <a:pt x="363" y="436"/>
                    <a:pt x="365" y="433"/>
                    <a:pt x="365" y="430"/>
                  </a:cubicBezTo>
                  <a:cubicBezTo>
                    <a:pt x="365" y="426"/>
                    <a:pt x="363" y="424"/>
                    <a:pt x="359" y="424"/>
                  </a:cubicBezTo>
                  <a:close/>
                  <a:moveTo>
                    <a:pt x="51" y="397"/>
                  </a:moveTo>
                  <a:cubicBezTo>
                    <a:pt x="119" y="397"/>
                    <a:pt x="119" y="397"/>
                    <a:pt x="119" y="397"/>
                  </a:cubicBezTo>
                  <a:cubicBezTo>
                    <a:pt x="123" y="397"/>
                    <a:pt x="125" y="394"/>
                    <a:pt x="125" y="391"/>
                  </a:cubicBezTo>
                  <a:cubicBezTo>
                    <a:pt x="125" y="88"/>
                    <a:pt x="125" y="88"/>
                    <a:pt x="125" y="88"/>
                  </a:cubicBezTo>
                  <a:cubicBezTo>
                    <a:pt x="125" y="85"/>
                    <a:pt x="123" y="82"/>
                    <a:pt x="119" y="82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8" y="82"/>
                    <a:pt x="45" y="85"/>
                    <a:pt x="45" y="88"/>
                  </a:cubicBezTo>
                  <a:cubicBezTo>
                    <a:pt x="45" y="391"/>
                    <a:pt x="45" y="391"/>
                    <a:pt x="45" y="391"/>
                  </a:cubicBezTo>
                  <a:cubicBezTo>
                    <a:pt x="45" y="394"/>
                    <a:pt x="48" y="397"/>
                    <a:pt x="51" y="397"/>
                  </a:cubicBezTo>
                  <a:close/>
                  <a:moveTo>
                    <a:pt x="57" y="94"/>
                  </a:moveTo>
                  <a:cubicBezTo>
                    <a:pt x="113" y="94"/>
                    <a:pt x="113" y="94"/>
                    <a:pt x="113" y="94"/>
                  </a:cubicBezTo>
                  <a:cubicBezTo>
                    <a:pt x="113" y="385"/>
                    <a:pt x="113" y="385"/>
                    <a:pt x="113" y="385"/>
                  </a:cubicBezTo>
                  <a:cubicBezTo>
                    <a:pt x="57" y="385"/>
                    <a:pt x="57" y="385"/>
                    <a:pt x="57" y="385"/>
                  </a:cubicBezTo>
                  <a:lnTo>
                    <a:pt x="57" y="94"/>
                  </a:lnTo>
                  <a:close/>
                  <a:moveTo>
                    <a:pt x="149" y="397"/>
                  </a:moveTo>
                  <a:cubicBezTo>
                    <a:pt x="217" y="397"/>
                    <a:pt x="217" y="397"/>
                    <a:pt x="217" y="397"/>
                  </a:cubicBezTo>
                  <a:cubicBezTo>
                    <a:pt x="220" y="397"/>
                    <a:pt x="223" y="394"/>
                    <a:pt x="223" y="391"/>
                  </a:cubicBezTo>
                  <a:cubicBezTo>
                    <a:pt x="223" y="147"/>
                    <a:pt x="223" y="147"/>
                    <a:pt x="223" y="147"/>
                  </a:cubicBezTo>
                  <a:cubicBezTo>
                    <a:pt x="223" y="143"/>
                    <a:pt x="220" y="141"/>
                    <a:pt x="217" y="141"/>
                  </a:cubicBezTo>
                  <a:cubicBezTo>
                    <a:pt x="149" y="141"/>
                    <a:pt x="149" y="141"/>
                    <a:pt x="149" y="141"/>
                  </a:cubicBezTo>
                  <a:cubicBezTo>
                    <a:pt x="145" y="141"/>
                    <a:pt x="143" y="143"/>
                    <a:pt x="143" y="147"/>
                  </a:cubicBezTo>
                  <a:cubicBezTo>
                    <a:pt x="143" y="391"/>
                    <a:pt x="143" y="391"/>
                    <a:pt x="143" y="391"/>
                  </a:cubicBezTo>
                  <a:cubicBezTo>
                    <a:pt x="143" y="394"/>
                    <a:pt x="145" y="397"/>
                    <a:pt x="149" y="397"/>
                  </a:cubicBezTo>
                  <a:close/>
                  <a:moveTo>
                    <a:pt x="155" y="153"/>
                  </a:moveTo>
                  <a:cubicBezTo>
                    <a:pt x="211" y="153"/>
                    <a:pt x="211" y="153"/>
                    <a:pt x="211" y="153"/>
                  </a:cubicBezTo>
                  <a:cubicBezTo>
                    <a:pt x="211" y="385"/>
                    <a:pt x="211" y="385"/>
                    <a:pt x="211" y="385"/>
                  </a:cubicBezTo>
                  <a:cubicBezTo>
                    <a:pt x="155" y="385"/>
                    <a:pt x="155" y="385"/>
                    <a:pt x="155" y="385"/>
                  </a:cubicBezTo>
                  <a:lnTo>
                    <a:pt x="155" y="153"/>
                  </a:lnTo>
                  <a:close/>
                  <a:moveTo>
                    <a:pt x="246" y="397"/>
                  </a:moveTo>
                  <a:cubicBezTo>
                    <a:pt x="315" y="397"/>
                    <a:pt x="315" y="397"/>
                    <a:pt x="315" y="397"/>
                  </a:cubicBezTo>
                  <a:cubicBezTo>
                    <a:pt x="318" y="397"/>
                    <a:pt x="321" y="394"/>
                    <a:pt x="321" y="391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321" y="3"/>
                    <a:pt x="318" y="0"/>
                    <a:pt x="315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3" y="0"/>
                    <a:pt x="240" y="3"/>
                    <a:pt x="240" y="6"/>
                  </a:cubicBezTo>
                  <a:cubicBezTo>
                    <a:pt x="240" y="391"/>
                    <a:pt x="240" y="391"/>
                    <a:pt x="240" y="391"/>
                  </a:cubicBezTo>
                  <a:cubicBezTo>
                    <a:pt x="240" y="394"/>
                    <a:pt x="243" y="397"/>
                    <a:pt x="246" y="397"/>
                  </a:cubicBezTo>
                  <a:close/>
                  <a:moveTo>
                    <a:pt x="252" y="12"/>
                  </a:moveTo>
                  <a:cubicBezTo>
                    <a:pt x="309" y="12"/>
                    <a:pt x="309" y="12"/>
                    <a:pt x="309" y="12"/>
                  </a:cubicBezTo>
                  <a:cubicBezTo>
                    <a:pt x="309" y="385"/>
                    <a:pt x="309" y="385"/>
                    <a:pt x="309" y="385"/>
                  </a:cubicBezTo>
                  <a:cubicBezTo>
                    <a:pt x="252" y="385"/>
                    <a:pt x="252" y="385"/>
                    <a:pt x="252" y="385"/>
                  </a:cubicBezTo>
                  <a:lnTo>
                    <a:pt x="25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982623" y="2748630"/>
            <a:ext cx="17281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OPTIONAL STEP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76291" y="2748630"/>
            <a:ext cx="17281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OPTIONAL STEP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8276" y="4579616"/>
            <a:ext cx="8115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7606" y="4579616"/>
            <a:ext cx="11526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STEP ONE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93346" y="4579616"/>
            <a:ext cx="11830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STEP TWO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81722" y="4579616"/>
            <a:ext cx="13882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STEP THREE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687119" y="4579616"/>
            <a:ext cx="8146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FINISH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93287" y="5207251"/>
            <a:ext cx="9005426" cy="818147"/>
          </a:xfrm>
          <a:prstGeom prst="rect">
            <a:avLst/>
          </a:prstGeom>
          <a:noFill/>
          <a:ln w="6350">
            <a:solidFill>
              <a:schemeClr val="tx1">
                <a:alpha val="2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 anchorCtr="1"/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5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consectetuer</a:t>
            </a:r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sed</a:t>
            </a:r>
            <a:r>
              <a:rPr lang="en-US" sz="1500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diam</a:t>
            </a:r>
            <a:r>
              <a:rPr lang="en-US" sz="1500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nonummy</a:t>
            </a:r>
            <a:r>
              <a:rPr lang="en-US" sz="1500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ut</a:t>
            </a:r>
            <a:r>
              <a:rPr lang="en-US" sz="1500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lorem </a:t>
            </a:r>
            <a:r>
              <a:rPr lang="en-US" sz="1500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dolorem</a:t>
            </a:r>
            <a:r>
              <a:rPr lang="en-US" sz="1500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elis</a:t>
            </a:r>
            <a:r>
              <a:rPr lang="en-US" sz="1500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amet</a:t>
            </a:r>
            <a:r>
              <a:rPr lang="en-US" sz="1500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consectetuer</a:t>
            </a:r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nonummy</a:t>
            </a:r>
            <a:r>
              <a:rPr lang="en-US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15455358"/>
      </p:ext>
    </p:extLst>
  </p:cSld>
  <p:clrMapOvr>
    <a:masterClrMapping/>
  </p:clrMapOvr>
</p:sld>
</file>

<file path=ppt/theme/theme1.xml><?xml version="1.0" encoding="utf-8"?>
<a:theme xmlns:a="http://schemas.openxmlformats.org/drawingml/2006/main" name="Ultimate Business Blue">
  <a:themeElements>
    <a:clrScheme name="Ultimate Business Blue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096AC9"/>
      </a:accent1>
      <a:accent2>
        <a:srgbClr val="67A7DB"/>
      </a:accent2>
      <a:accent3>
        <a:srgbClr val="005B99"/>
      </a:accent3>
      <a:accent4>
        <a:srgbClr val="142C52"/>
      </a:accent4>
      <a:accent5>
        <a:srgbClr val="929BA0"/>
      </a:accent5>
      <a:accent6>
        <a:srgbClr val="757E82"/>
      </a:accent6>
      <a:hlink>
        <a:srgbClr val="0563C1"/>
      </a:hlink>
      <a:folHlink>
        <a:srgbClr val="954F72"/>
      </a:folHlink>
    </a:clrScheme>
    <a:fontScheme name="Cle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ltimate Business Red">
  <a:themeElements>
    <a:clrScheme name="Ultimate Business Red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E8232D"/>
      </a:accent1>
      <a:accent2>
        <a:srgbClr val="B4151D"/>
      </a:accent2>
      <a:accent3>
        <a:srgbClr val="E2697A"/>
      </a:accent3>
      <a:accent4>
        <a:srgbClr val="A4AEB3"/>
      </a:accent4>
      <a:accent5>
        <a:srgbClr val="24292E"/>
      </a:accent5>
      <a:accent6>
        <a:srgbClr val="2E3F4C"/>
      </a:accent6>
      <a:hlink>
        <a:srgbClr val="0563C1"/>
      </a:hlink>
      <a:folHlink>
        <a:srgbClr val="954F72"/>
      </a:folHlink>
    </a:clrScheme>
    <a:fontScheme name="Cle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ltimate Business Green">
  <a:themeElements>
    <a:clrScheme name="Ultimate Business Green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5BAA3A"/>
      </a:accent1>
      <a:accent2>
        <a:srgbClr val="FFB83A"/>
      </a:accent2>
      <a:accent3>
        <a:srgbClr val="288028"/>
      </a:accent3>
      <a:accent4>
        <a:srgbClr val="FF8900"/>
      </a:accent4>
      <a:accent5>
        <a:srgbClr val="BCBEC0"/>
      </a:accent5>
      <a:accent6>
        <a:srgbClr val="6D6E71"/>
      </a:accent6>
      <a:hlink>
        <a:srgbClr val="0563C1"/>
      </a:hlink>
      <a:folHlink>
        <a:srgbClr val="954F72"/>
      </a:folHlink>
    </a:clrScheme>
    <a:fontScheme name="Cle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ltimate Business Turquoise">
  <a:themeElements>
    <a:clrScheme name="Ultimate Business Turquoise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1BA5B8"/>
      </a:accent1>
      <a:accent2>
        <a:srgbClr val="174973"/>
      </a:accent2>
      <a:accent3>
        <a:srgbClr val="FF404E"/>
      </a:accent3>
      <a:accent4>
        <a:srgbClr val="21C2CE"/>
      </a:accent4>
      <a:accent5>
        <a:srgbClr val="ACB4BC"/>
      </a:accent5>
      <a:accent6>
        <a:srgbClr val="6C7D87"/>
      </a:accent6>
      <a:hlink>
        <a:srgbClr val="0563C1"/>
      </a:hlink>
      <a:folHlink>
        <a:srgbClr val="954F72"/>
      </a:folHlink>
    </a:clrScheme>
    <a:fontScheme name="Cle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ltimate Business Dark Blue">
  <a:themeElements>
    <a:clrScheme name="Ultimate Business Dark Blue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123B77"/>
      </a:accent1>
      <a:accent2>
        <a:srgbClr val="2565C7"/>
      </a:accent2>
      <a:accent3>
        <a:srgbClr val="102A51"/>
      </a:accent3>
      <a:accent4>
        <a:srgbClr val="1B5B9B"/>
      </a:accent4>
      <a:accent5>
        <a:srgbClr val="A3ACAF"/>
      </a:accent5>
      <a:accent6>
        <a:srgbClr val="757E82"/>
      </a:accent6>
      <a:hlink>
        <a:srgbClr val="0563C1"/>
      </a:hlink>
      <a:folHlink>
        <a:srgbClr val="954F72"/>
      </a:folHlink>
    </a:clrScheme>
    <a:fontScheme name="Cle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ltimate Business Orange">
  <a:themeElements>
    <a:clrScheme name="Ultimate Business Orange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le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8622</TotalTime>
  <Words>34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Ultimate Business Blue</vt:lpstr>
      <vt:lpstr>Ultimate Business Red</vt:lpstr>
      <vt:lpstr>Ultimate Business Green</vt:lpstr>
      <vt:lpstr>Ultimate Business Turquoise</vt:lpstr>
      <vt:lpstr>Ultimate Business Dark Blue</vt:lpstr>
      <vt:lpstr>Ultimate Business Orange</vt:lpstr>
      <vt:lpstr>Project realization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Specjalska</dc:creator>
  <cp:lastModifiedBy>Improve Presentation</cp:lastModifiedBy>
  <cp:revision>1063</cp:revision>
  <dcterms:created xsi:type="dcterms:W3CDTF">2017-04-03T08:23:09Z</dcterms:created>
  <dcterms:modified xsi:type="dcterms:W3CDTF">2017-11-13T11:18:34Z</dcterms:modified>
</cp:coreProperties>
</file>