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4D2C-0715-4A45-9789-FD9F91C44693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5ABCE-18D4-47C5-8DCF-69FF1F7898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22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5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31368"/>
            <a:ext cx="8251031" cy="2539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>
          <a:xfrm rot="5400000">
            <a:off x="7478592" y="1081851"/>
            <a:ext cx="2011680" cy="384048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 rot="5400000">
            <a:off x="6879258" y="3737240"/>
            <a:ext cx="3200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5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095" y="2750870"/>
            <a:ext cx="4083181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laoreet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665" y="3428397"/>
            <a:ext cx="4094611" cy="20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nibh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euismod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tincidunt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quis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nostrud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exerci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tation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tincidunt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336947" lvl="1" indent="-136922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</a:rPr>
              <a:t>Lorem ipsum dolor sit </a:t>
            </a:r>
            <a:r>
              <a:rPr lang="en-US" sz="900" dirty="0" err="1">
                <a:latin typeface="Arial" panose="020B0604020202020204" pitchFamily="34" charset="0"/>
              </a:rPr>
              <a:t>amet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consectetuer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adipiscing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elit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sed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diam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nonummy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nibh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euismod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tincidunt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ut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laoreet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dolore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magn</a:t>
            </a:r>
            <a:r>
              <a:rPr lang="en-US" sz="9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826" y="2750870"/>
            <a:ext cx="4083181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laoreet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396" y="3428397"/>
            <a:ext cx="4094611" cy="20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nibh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euismod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tincidunt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quis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nostrud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exerci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tation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tincidunt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magna</a:t>
            </a:r>
            <a:r>
              <a:rPr lang="en-US" sz="1125" b="1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336947" lvl="1" indent="-136922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</a:rPr>
              <a:t>Lorem ipsum dolor sit </a:t>
            </a:r>
            <a:r>
              <a:rPr lang="en-US" sz="900" dirty="0" err="1">
                <a:latin typeface="Arial" panose="020B0604020202020204" pitchFamily="34" charset="0"/>
              </a:rPr>
              <a:t>amet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consectetuer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adipiscing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elit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sed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diam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nonummy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nibh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euismod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tincidunt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ut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laoreet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dolore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magn</a:t>
            </a:r>
            <a:r>
              <a:rPr lang="en-US" sz="9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58" y="2109907"/>
            <a:ext cx="2871192" cy="4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500" b="1" dirty="0" err="1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7557" y="2109907"/>
            <a:ext cx="2871192" cy="421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500" b="1" dirty="0" err="1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60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142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Schoolbook</vt:lpstr>
      <vt:lpstr>Wingdings</vt:lpstr>
      <vt:lpstr>Wingdings 2</vt:lpstr>
      <vt:lpstr>Wykusz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4x3</dc:title>
  <dc:creator>Mazurek</dc:creator>
  <cp:lastModifiedBy>Improve Presentation</cp:lastModifiedBy>
  <cp:revision>3</cp:revision>
  <dcterms:created xsi:type="dcterms:W3CDTF">2017-11-10T11:47:06Z</dcterms:created>
  <dcterms:modified xsi:type="dcterms:W3CDTF">2017-11-13T11:18:05Z</dcterms:modified>
</cp:coreProperties>
</file>