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"/>
  </p:notesMasterIdLst>
  <p:sldIdLst>
    <p:sldId id="258" r:id="rId2"/>
    <p:sldId id="259" r:id="rId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D4D2C-0715-4A45-9789-FD9F91C44693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5ABCE-18D4-47C5-8DCF-69FF1F7898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22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29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10" name="Prostokąt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Prostokąt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Prostokąt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Łącznik prostoliniowy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Łącznik prostoliniowy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Prostokąt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a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a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a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631368"/>
            <a:ext cx="8251031" cy="25391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05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>
          <a:xfrm rot="5400000">
            <a:off x="7478592" y="1081851"/>
            <a:ext cx="2011680" cy="384048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>
          <a:xfrm rot="5400000">
            <a:off x="6879258" y="3737240"/>
            <a:ext cx="3200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56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Symbol zastępczy stopki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l-PL"/>
          </a:p>
        </p:txBody>
      </p:sp>
      <p:sp>
        <p:nvSpPr>
          <p:cNvPr id="9" name="Prostokąt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Łącznik prostoliniowy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Łącznik prostoliniowy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Łącznik prostoliniowy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Prostokąt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a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a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a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a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a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Łącznik prostoliniowy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12" name="Symbol zastępczy tekstu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4" name="Symbol zastępczy tekstu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6" name="Symbol zastępczy daty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8" name="Łącznik prostoliniowy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Prostokąt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Łącznik prostoliniowy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Symbol zastępczy zawartości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l-PL"/>
              <a:t>Kliknij, aby edytować style wzorca tekstu</a:t>
            </a:r>
          </a:p>
          <a:p>
            <a:pPr lvl="1" eaLnBrk="1" latinLnBrk="0" hangingPunct="1"/>
            <a:r>
              <a:rPr lang="pl-PL"/>
              <a:t>Drugi poziom</a:t>
            </a:r>
          </a:p>
          <a:p>
            <a:pPr lvl="2" eaLnBrk="1" latinLnBrk="0" hangingPunct="1"/>
            <a:r>
              <a:rPr lang="pl-PL"/>
              <a:t>Trzeci poziom</a:t>
            </a:r>
          </a:p>
          <a:p>
            <a:pPr lvl="3" eaLnBrk="1" latinLnBrk="0" hangingPunct="1"/>
            <a:r>
              <a:rPr lang="pl-PL"/>
              <a:t>Czwarty poziom</a:t>
            </a:r>
          </a:p>
          <a:p>
            <a:pPr lvl="4" eaLnBrk="1" latinLnBrk="0" hangingPunct="1"/>
            <a:r>
              <a:rPr lang="pl-PL"/>
              <a:t>Piąty poziom</a:t>
            </a:r>
            <a:endParaRPr kumimoji="0" lang="en-US"/>
          </a:p>
        </p:txBody>
      </p:sp>
      <p:sp>
        <p:nvSpPr>
          <p:cNvPr id="21" name="Symbol zastępczy daty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22" name="Symbol zastępczy numeru slajdu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Symbol zastępczy stopki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l-PL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/>
              <a:t>Kliknij, aby edytować style wzorca tekstu</a:t>
            </a:r>
          </a:p>
        </p:txBody>
      </p:sp>
      <p:sp>
        <p:nvSpPr>
          <p:cNvPr id="10" name="Łącznik prostoliniowy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Łącznik prostoliniowy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Łącznik prostoliniowy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Łącznik prostoliniowy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ymbol zastępczy daty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Symbol zastępczy stopki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Łącznik prostoliniowy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/>
              <a:t>Kliknij, aby edytować style wzorca tekstu</a:t>
            </a:r>
          </a:p>
          <a:p>
            <a:pPr lvl="1" eaLnBrk="1" latinLnBrk="0" hangingPunct="1"/>
            <a:r>
              <a:rPr kumimoji="0" lang="pl-PL"/>
              <a:t>Drugi poziom</a:t>
            </a:r>
          </a:p>
          <a:p>
            <a:pPr lvl="2" eaLnBrk="1" latinLnBrk="0" hangingPunct="1"/>
            <a:r>
              <a:rPr kumimoji="0" lang="pl-PL"/>
              <a:t>Trzeci poziom</a:t>
            </a:r>
          </a:p>
          <a:p>
            <a:pPr lvl="3" eaLnBrk="1" latinLnBrk="0" hangingPunct="1"/>
            <a:r>
              <a:rPr kumimoji="0" lang="pl-PL"/>
              <a:t>Czwarty poziom</a:t>
            </a:r>
          </a:p>
          <a:p>
            <a:pPr lvl="4" eaLnBrk="1" latinLnBrk="0" hangingPunct="1"/>
            <a:r>
              <a:rPr kumimoji="0" lang="pl-PL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D17FA3B-C404-4317-B0BC-953931111309}" type="datetimeFigureOut">
              <a:rPr lang="pl-PL" smtClean="0"/>
              <a:t>13.11.2017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Łącznik prostoliniowy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Łącznik prostoliniowy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ostokąt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Łącznik prostoliniowy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931897F-8F23-433E-A660-EFF8D3EDA506}" type="slidenum">
              <a:rPr lang="pl-PL" smtClean="0"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3095" y="2750870"/>
            <a:ext cx="4083181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laoreet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1665" y="3428397"/>
            <a:ext cx="4094611" cy="20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nibh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euismod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tincidunt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ut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quis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nostrud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exerci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tation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tincidunt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dolore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magna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336947" lvl="1" indent="-136922">
              <a:lnSpc>
                <a:spcPct val="117000"/>
              </a:lnSpc>
              <a:spcAft>
                <a:spcPts val="9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</a:rPr>
              <a:t>Lorem ipsum dolor sit </a:t>
            </a:r>
            <a:r>
              <a:rPr lang="en-US" sz="900" dirty="0" err="1">
                <a:latin typeface="Arial" panose="020B0604020202020204" pitchFamily="34" charset="0"/>
              </a:rPr>
              <a:t>amet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consectetuer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adipiscing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elit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sed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diam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nonummy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nibh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euismod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tincidunt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ut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laoreet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dolore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magn</a:t>
            </a:r>
            <a:r>
              <a:rPr lang="en-US" sz="9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95826" y="2750870"/>
            <a:ext cx="4083181" cy="48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laoreet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84396" y="3428397"/>
            <a:ext cx="4094611" cy="206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>
                <a:latin typeface="Arial" panose="020B0604020202020204" pitchFamily="34" charset="0"/>
              </a:rPr>
              <a:t>Lorem ipsum dolor sit </a:t>
            </a:r>
            <a:r>
              <a:rPr lang="en-US" sz="1125" dirty="0" err="1">
                <a:latin typeface="Arial" panose="020B0604020202020204" pitchFamily="34" charset="0"/>
              </a:rPr>
              <a:t>amet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consectetuer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nibh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euismod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tincidunt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ut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dolore</a:t>
            </a:r>
            <a:r>
              <a:rPr lang="en-US" sz="1125" dirty="0">
                <a:latin typeface="Arial" panose="020B0604020202020204" pitchFamily="34" charset="0"/>
              </a:rPr>
              <a:t> magna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quis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nostrud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exerci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tation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214313" indent="-214313">
              <a:lnSpc>
                <a:spcPct val="117000"/>
              </a:lnSpc>
              <a:spcAft>
                <a:spcPts val="9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125" dirty="0" err="1">
                <a:latin typeface="Arial" panose="020B0604020202020204" pitchFamily="34" charset="0"/>
              </a:rPr>
              <a:t>Adipiscing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elit</a:t>
            </a:r>
            <a:r>
              <a:rPr lang="en-US" sz="1125" dirty="0">
                <a:latin typeface="Arial" panose="020B0604020202020204" pitchFamily="34" charset="0"/>
              </a:rPr>
              <a:t>, </a:t>
            </a:r>
            <a:r>
              <a:rPr lang="en-US" sz="1125" dirty="0" err="1">
                <a:latin typeface="Arial" panose="020B0604020202020204" pitchFamily="34" charset="0"/>
              </a:rPr>
              <a:t>sed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diam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nonummy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nibh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euismod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tincidunt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laoreet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dolore</a:t>
            </a:r>
            <a:r>
              <a:rPr lang="en-US" sz="1125" b="1" dirty="0">
                <a:solidFill>
                  <a:schemeClr val="accent2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magna</a:t>
            </a:r>
            <a:r>
              <a:rPr lang="en-US" sz="1125" b="1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aliquam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erat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volutpat</a:t>
            </a:r>
            <a:r>
              <a:rPr lang="en-US" sz="1125" dirty="0">
                <a:latin typeface="Arial" panose="020B0604020202020204" pitchFamily="34" charset="0"/>
              </a:rPr>
              <a:t>. </a:t>
            </a:r>
            <a:br>
              <a:rPr lang="en-US" sz="1125" dirty="0">
                <a:latin typeface="Arial" panose="020B0604020202020204" pitchFamily="34" charset="0"/>
              </a:rPr>
            </a:br>
            <a:r>
              <a:rPr lang="en-US" sz="1125" dirty="0" err="1">
                <a:latin typeface="Arial" panose="020B0604020202020204" pitchFamily="34" charset="0"/>
              </a:rPr>
              <a:t>Ut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wisi</a:t>
            </a:r>
            <a:r>
              <a:rPr lang="en-US" sz="1125" dirty="0">
                <a:latin typeface="Arial" panose="020B0604020202020204" pitchFamily="34" charset="0"/>
              </a:rPr>
              <a:t> </a:t>
            </a:r>
            <a:r>
              <a:rPr lang="en-US" sz="1125" dirty="0" err="1">
                <a:latin typeface="Arial" panose="020B0604020202020204" pitchFamily="34" charset="0"/>
              </a:rPr>
              <a:t>enim</a:t>
            </a:r>
            <a:r>
              <a:rPr lang="en-US" sz="1125" dirty="0">
                <a:latin typeface="Arial" panose="020B0604020202020204" pitchFamily="34" charset="0"/>
              </a:rPr>
              <a:t> ad minim </a:t>
            </a:r>
            <a:r>
              <a:rPr lang="en-US" sz="1125" dirty="0" err="1">
                <a:latin typeface="Arial" panose="020B0604020202020204" pitchFamily="34" charset="0"/>
              </a:rPr>
              <a:t>veniam</a:t>
            </a:r>
            <a:r>
              <a:rPr lang="en-US" sz="1125" dirty="0">
                <a:latin typeface="Arial" panose="020B0604020202020204" pitchFamily="34" charset="0"/>
              </a:rPr>
              <a:t>.</a:t>
            </a:r>
          </a:p>
          <a:p>
            <a:pPr marL="336947" lvl="1" indent="-136922">
              <a:lnSpc>
                <a:spcPct val="117000"/>
              </a:lnSpc>
              <a:spcAft>
                <a:spcPts val="9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</a:rPr>
              <a:t>Lorem ipsum dolor sit </a:t>
            </a:r>
            <a:r>
              <a:rPr lang="en-US" sz="900" dirty="0" err="1">
                <a:latin typeface="Arial" panose="020B0604020202020204" pitchFamily="34" charset="0"/>
              </a:rPr>
              <a:t>amet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consectetuer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adipiscing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elit</a:t>
            </a:r>
            <a:r>
              <a:rPr lang="en-US" sz="900" dirty="0">
                <a:latin typeface="Arial" panose="020B0604020202020204" pitchFamily="34" charset="0"/>
              </a:rPr>
              <a:t>, </a:t>
            </a:r>
            <a:r>
              <a:rPr lang="en-US" sz="900" dirty="0" err="1">
                <a:latin typeface="Arial" panose="020B0604020202020204" pitchFamily="34" charset="0"/>
              </a:rPr>
              <a:t>sed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diam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nonummy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nibh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euismod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tincidunt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ut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laoreet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dolore</a:t>
            </a:r>
            <a:r>
              <a:rPr lang="en-US" sz="900" dirty="0">
                <a:latin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</a:rPr>
              <a:t>magn</a:t>
            </a:r>
            <a:r>
              <a:rPr lang="en-US" sz="90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2558" y="2109907"/>
            <a:ext cx="2871192" cy="421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500" b="1" dirty="0" err="1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amet</a:t>
            </a:r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7557" y="2109907"/>
            <a:ext cx="2871192" cy="421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500" b="1" dirty="0" err="1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amet</a:t>
            </a:r>
            <a:r>
              <a:rPr lang="en-US" sz="1500" b="1" dirty="0">
                <a:solidFill>
                  <a:srgbClr val="FFFFFF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60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Project realization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Subtitle goes here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5" name="Group 74"/>
          <p:cNvGrpSpPr>
            <a:grpSpLocks noChangeAspect="1"/>
          </p:cNvGrpSpPr>
          <p:nvPr/>
        </p:nvGrpSpPr>
        <p:grpSpPr>
          <a:xfrm>
            <a:off x="7950239" y="3454729"/>
            <a:ext cx="710100" cy="710100"/>
            <a:chOff x="5846454" y="1662094"/>
            <a:chExt cx="947338" cy="947338"/>
          </a:xfrm>
        </p:grpSpPr>
        <p:sp>
          <p:nvSpPr>
            <p:cNvPr id="76" name="Rectangle 75"/>
            <p:cNvSpPr>
              <a:spLocks noChangeAspect="1"/>
            </p:cNvSpPr>
            <p:nvPr/>
          </p:nvSpPr>
          <p:spPr>
            <a:xfrm>
              <a:off x="5846454" y="1662094"/>
              <a:ext cx="947338" cy="947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77" name="Freeform 25"/>
            <p:cNvSpPr>
              <a:spLocks noChangeAspect="1" noEditPoints="1"/>
            </p:cNvSpPr>
            <p:nvPr/>
          </p:nvSpPr>
          <p:spPr bwMode="auto">
            <a:xfrm>
              <a:off x="6063124" y="1834663"/>
              <a:ext cx="513997" cy="602202"/>
            </a:xfrm>
            <a:custGeom>
              <a:avLst/>
              <a:gdLst>
                <a:gd name="T0" fmla="*/ 296 w 340"/>
                <a:gd name="T1" fmla="*/ 59 h 399"/>
                <a:gd name="T2" fmla="*/ 267 w 340"/>
                <a:gd name="T3" fmla="*/ 0 h 399"/>
                <a:gd name="T4" fmla="*/ 238 w 340"/>
                <a:gd name="T5" fmla="*/ 59 h 399"/>
                <a:gd name="T6" fmla="*/ 126 w 340"/>
                <a:gd name="T7" fmla="*/ 29 h 399"/>
                <a:gd name="T8" fmla="*/ 68 w 340"/>
                <a:gd name="T9" fmla="*/ 29 h 399"/>
                <a:gd name="T10" fmla="*/ 6 w 340"/>
                <a:gd name="T11" fmla="*/ 59 h 399"/>
                <a:gd name="T12" fmla="*/ 0 w 340"/>
                <a:gd name="T13" fmla="*/ 393 h 399"/>
                <a:gd name="T14" fmla="*/ 334 w 340"/>
                <a:gd name="T15" fmla="*/ 399 h 399"/>
                <a:gd name="T16" fmla="*/ 340 w 340"/>
                <a:gd name="T17" fmla="*/ 65 h 399"/>
                <a:gd name="T18" fmla="*/ 164 w 340"/>
                <a:gd name="T19" fmla="*/ 167 h 399"/>
                <a:gd name="T20" fmla="*/ 94 w 340"/>
                <a:gd name="T21" fmla="*/ 232 h 399"/>
                <a:gd name="T22" fmla="*/ 164 w 340"/>
                <a:gd name="T23" fmla="*/ 167 h 399"/>
                <a:gd name="T24" fmla="*/ 246 w 340"/>
                <a:gd name="T25" fmla="*/ 232 h 399"/>
                <a:gd name="T26" fmla="*/ 176 w 340"/>
                <a:gd name="T27" fmla="*/ 167 h 399"/>
                <a:gd name="T28" fmla="*/ 328 w 340"/>
                <a:gd name="T29" fmla="*/ 167 h 399"/>
                <a:gd name="T30" fmla="*/ 258 w 340"/>
                <a:gd name="T31" fmla="*/ 232 h 399"/>
                <a:gd name="T32" fmla="*/ 328 w 340"/>
                <a:gd name="T33" fmla="*/ 167 h 399"/>
                <a:gd name="T34" fmla="*/ 12 w 340"/>
                <a:gd name="T35" fmla="*/ 232 h 399"/>
                <a:gd name="T36" fmla="*/ 82 w 340"/>
                <a:gd name="T37" fmla="*/ 167 h 399"/>
                <a:gd name="T38" fmla="*/ 12 w 340"/>
                <a:gd name="T39" fmla="*/ 244 h 399"/>
                <a:gd name="T40" fmla="*/ 82 w 340"/>
                <a:gd name="T41" fmla="*/ 310 h 399"/>
                <a:gd name="T42" fmla="*/ 12 w 340"/>
                <a:gd name="T43" fmla="*/ 244 h 399"/>
                <a:gd name="T44" fmla="*/ 164 w 340"/>
                <a:gd name="T45" fmla="*/ 244 h 399"/>
                <a:gd name="T46" fmla="*/ 94 w 340"/>
                <a:gd name="T47" fmla="*/ 310 h 399"/>
                <a:gd name="T48" fmla="*/ 164 w 340"/>
                <a:gd name="T49" fmla="*/ 322 h 399"/>
                <a:gd name="T50" fmla="*/ 94 w 340"/>
                <a:gd name="T51" fmla="*/ 387 h 399"/>
                <a:gd name="T52" fmla="*/ 164 w 340"/>
                <a:gd name="T53" fmla="*/ 322 h 399"/>
                <a:gd name="T54" fmla="*/ 246 w 340"/>
                <a:gd name="T55" fmla="*/ 322 h 399"/>
                <a:gd name="T56" fmla="*/ 176 w 340"/>
                <a:gd name="T57" fmla="*/ 387 h 399"/>
                <a:gd name="T58" fmla="*/ 176 w 340"/>
                <a:gd name="T59" fmla="*/ 310 h 399"/>
                <a:gd name="T60" fmla="*/ 246 w 340"/>
                <a:gd name="T61" fmla="*/ 244 h 399"/>
                <a:gd name="T62" fmla="*/ 176 w 340"/>
                <a:gd name="T63" fmla="*/ 310 h 399"/>
                <a:gd name="T64" fmla="*/ 328 w 340"/>
                <a:gd name="T65" fmla="*/ 244 h 399"/>
                <a:gd name="T66" fmla="*/ 258 w 340"/>
                <a:gd name="T67" fmla="*/ 310 h 399"/>
                <a:gd name="T68" fmla="*/ 250 w 340"/>
                <a:gd name="T69" fmla="*/ 29 h 399"/>
                <a:gd name="T70" fmla="*/ 284 w 340"/>
                <a:gd name="T71" fmla="*/ 29 h 399"/>
                <a:gd name="T72" fmla="*/ 250 w 340"/>
                <a:gd name="T73" fmla="*/ 59 h 399"/>
                <a:gd name="T74" fmla="*/ 80 w 340"/>
                <a:gd name="T75" fmla="*/ 29 h 399"/>
                <a:gd name="T76" fmla="*/ 114 w 340"/>
                <a:gd name="T77" fmla="*/ 29 h 399"/>
                <a:gd name="T78" fmla="*/ 80 w 340"/>
                <a:gd name="T79" fmla="*/ 59 h 399"/>
                <a:gd name="T80" fmla="*/ 68 w 340"/>
                <a:gd name="T81" fmla="*/ 71 h 399"/>
                <a:gd name="T82" fmla="*/ 74 w 340"/>
                <a:gd name="T83" fmla="*/ 103 h 399"/>
                <a:gd name="T84" fmla="*/ 80 w 340"/>
                <a:gd name="T85" fmla="*/ 71 h 399"/>
                <a:gd name="T86" fmla="*/ 238 w 340"/>
                <a:gd name="T87" fmla="*/ 97 h 399"/>
                <a:gd name="T88" fmla="*/ 250 w 340"/>
                <a:gd name="T89" fmla="*/ 97 h 399"/>
                <a:gd name="T90" fmla="*/ 328 w 340"/>
                <a:gd name="T91" fmla="*/ 71 h 399"/>
                <a:gd name="T92" fmla="*/ 252 w 340"/>
                <a:gd name="T93" fmla="*/ 155 h 399"/>
                <a:gd name="T94" fmla="*/ 252 w 340"/>
                <a:gd name="T95" fmla="*/ 155 h 399"/>
                <a:gd name="T96" fmla="*/ 170 w 340"/>
                <a:gd name="T97" fmla="*/ 155 h 399"/>
                <a:gd name="T98" fmla="*/ 88 w 340"/>
                <a:gd name="T99" fmla="*/ 155 h 399"/>
                <a:gd name="T100" fmla="*/ 88 w 340"/>
                <a:gd name="T101" fmla="*/ 155 h 399"/>
                <a:gd name="T102" fmla="*/ 12 w 340"/>
                <a:gd name="T103" fmla="*/ 71 h 399"/>
                <a:gd name="T104" fmla="*/ 12 w 340"/>
                <a:gd name="T105" fmla="*/ 322 h 399"/>
                <a:gd name="T106" fmla="*/ 82 w 340"/>
                <a:gd name="T107" fmla="*/ 387 h 399"/>
                <a:gd name="T108" fmla="*/ 12 w 340"/>
                <a:gd name="T109" fmla="*/ 322 h 399"/>
                <a:gd name="T110" fmla="*/ 258 w 340"/>
                <a:gd name="T111" fmla="*/ 322 h 399"/>
                <a:gd name="T112" fmla="*/ 328 w 340"/>
                <a:gd name="T113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0" h="399">
                  <a:moveTo>
                    <a:pt x="334" y="59"/>
                  </a:moveTo>
                  <a:cubicBezTo>
                    <a:pt x="296" y="59"/>
                    <a:pt x="296" y="59"/>
                    <a:pt x="296" y="5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13"/>
                    <a:pt x="283" y="0"/>
                    <a:pt x="267" y="0"/>
                  </a:cubicBezTo>
                  <a:cubicBezTo>
                    <a:pt x="251" y="0"/>
                    <a:pt x="238" y="13"/>
                    <a:pt x="238" y="29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13"/>
                    <a:pt x="113" y="0"/>
                    <a:pt x="97" y="0"/>
                  </a:cubicBezTo>
                  <a:cubicBezTo>
                    <a:pt x="81" y="0"/>
                    <a:pt x="68" y="13"/>
                    <a:pt x="68" y="2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6"/>
                    <a:pt x="2" y="399"/>
                    <a:pt x="6" y="399"/>
                  </a:cubicBezTo>
                  <a:cubicBezTo>
                    <a:pt x="334" y="399"/>
                    <a:pt x="334" y="399"/>
                    <a:pt x="334" y="399"/>
                  </a:cubicBezTo>
                  <a:cubicBezTo>
                    <a:pt x="337" y="399"/>
                    <a:pt x="340" y="396"/>
                    <a:pt x="340" y="393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2"/>
                    <a:pt x="337" y="59"/>
                    <a:pt x="334" y="59"/>
                  </a:cubicBezTo>
                  <a:close/>
                  <a:moveTo>
                    <a:pt x="164" y="167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4" y="167"/>
                    <a:pt x="94" y="167"/>
                    <a:pt x="94" y="167"/>
                  </a:cubicBezTo>
                  <a:lnTo>
                    <a:pt x="164" y="167"/>
                  </a:lnTo>
                  <a:close/>
                  <a:moveTo>
                    <a:pt x="246" y="167"/>
                  </a:moveTo>
                  <a:cubicBezTo>
                    <a:pt x="246" y="232"/>
                    <a:pt x="246" y="232"/>
                    <a:pt x="246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167"/>
                    <a:pt x="176" y="167"/>
                    <a:pt x="176" y="167"/>
                  </a:cubicBezTo>
                  <a:lnTo>
                    <a:pt x="246" y="167"/>
                  </a:lnTo>
                  <a:close/>
                  <a:moveTo>
                    <a:pt x="328" y="167"/>
                  </a:moveTo>
                  <a:cubicBezTo>
                    <a:pt x="328" y="232"/>
                    <a:pt x="328" y="232"/>
                    <a:pt x="328" y="232"/>
                  </a:cubicBezTo>
                  <a:cubicBezTo>
                    <a:pt x="258" y="232"/>
                    <a:pt x="258" y="232"/>
                    <a:pt x="258" y="232"/>
                  </a:cubicBezTo>
                  <a:cubicBezTo>
                    <a:pt x="258" y="167"/>
                    <a:pt x="258" y="167"/>
                    <a:pt x="258" y="167"/>
                  </a:cubicBezTo>
                  <a:lnTo>
                    <a:pt x="328" y="167"/>
                  </a:lnTo>
                  <a:close/>
                  <a:moveTo>
                    <a:pt x="82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82" y="167"/>
                    <a:pt x="82" y="167"/>
                    <a:pt x="82" y="167"/>
                  </a:cubicBezTo>
                  <a:lnTo>
                    <a:pt x="82" y="232"/>
                  </a:lnTo>
                  <a:close/>
                  <a:moveTo>
                    <a:pt x="12" y="244"/>
                  </a:moveTo>
                  <a:cubicBezTo>
                    <a:pt x="82" y="244"/>
                    <a:pt x="82" y="244"/>
                    <a:pt x="82" y="244"/>
                  </a:cubicBezTo>
                  <a:cubicBezTo>
                    <a:pt x="82" y="310"/>
                    <a:pt x="82" y="310"/>
                    <a:pt x="82" y="310"/>
                  </a:cubicBezTo>
                  <a:cubicBezTo>
                    <a:pt x="12" y="310"/>
                    <a:pt x="12" y="310"/>
                    <a:pt x="12" y="310"/>
                  </a:cubicBezTo>
                  <a:lnTo>
                    <a:pt x="12" y="244"/>
                  </a:lnTo>
                  <a:close/>
                  <a:moveTo>
                    <a:pt x="94" y="244"/>
                  </a:moveTo>
                  <a:cubicBezTo>
                    <a:pt x="164" y="244"/>
                    <a:pt x="164" y="244"/>
                    <a:pt x="164" y="244"/>
                  </a:cubicBezTo>
                  <a:cubicBezTo>
                    <a:pt x="164" y="310"/>
                    <a:pt x="164" y="310"/>
                    <a:pt x="164" y="310"/>
                  </a:cubicBezTo>
                  <a:cubicBezTo>
                    <a:pt x="94" y="310"/>
                    <a:pt x="94" y="310"/>
                    <a:pt x="94" y="310"/>
                  </a:cubicBezTo>
                  <a:lnTo>
                    <a:pt x="94" y="244"/>
                  </a:lnTo>
                  <a:close/>
                  <a:moveTo>
                    <a:pt x="164" y="322"/>
                  </a:moveTo>
                  <a:cubicBezTo>
                    <a:pt x="164" y="387"/>
                    <a:pt x="164" y="387"/>
                    <a:pt x="16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4" y="322"/>
                    <a:pt x="94" y="322"/>
                    <a:pt x="94" y="322"/>
                  </a:cubicBezTo>
                  <a:lnTo>
                    <a:pt x="164" y="322"/>
                  </a:lnTo>
                  <a:close/>
                  <a:moveTo>
                    <a:pt x="176" y="322"/>
                  </a:moveTo>
                  <a:cubicBezTo>
                    <a:pt x="246" y="322"/>
                    <a:pt x="246" y="322"/>
                    <a:pt x="246" y="322"/>
                  </a:cubicBezTo>
                  <a:cubicBezTo>
                    <a:pt x="246" y="387"/>
                    <a:pt x="246" y="387"/>
                    <a:pt x="246" y="387"/>
                  </a:cubicBezTo>
                  <a:cubicBezTo>
                    <a:pt x="176" y="387"/>
                    <a:pt x="176" y="387"/>
                    <a:pt x="176" y="387"/>
                  </a:cubicBezTo>
                  <a:lnTo>
                    <a:pt x="176" y="322"/>
                  </a:lnTo>
                  <a:close/>
                  <a:moveTo>
                    <a:pt x="176" y="310"/>
                  </a:moveTo>
                  <a:cubicBezTo>
                    <a:pt x="176" y="244"/>
                    <a:pt x="176" y="244"/>
                    <a:pt x="176" y="244"/>
                  </a:cubicBezTo>
                  <a:cubicBezTo>
                    <a:pt x="246" y="244"/>
                    <a:pt x="246" y="244"/>
                    <a:pt x="246" y="244"/>
                  </a:cubicBezTo>
                  <a:cubicBezTo>
                    <a:pt x="246" y="310"/>
                    <a:pt x="246" y="310"/>
                    <a:pt x="246" y="310"/>
                  </a:cubicBezTo>
                  <a:lnTo>
                    <a:pt x="176" y="310"/>
                  </a:lnTo>
                  <a:close/>
                  <a:moveTo>
                    <a:pt x="258" y="244"/>
                  </a:moveTo>
                  <a:cubicBezTo>
                    <a:pt x="328" y="244"/>
                    <a:pt x="328" y="244"/>
                    <a:pt x="328" y="244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258" y="310"/>
                    <a:pt x="258" y="310"/>
                    <a:pt x="258" y="310"/>
                  </a:cubicBezTo>
                  <a:lnTo>
                    <a:pt x="258" y="244"/>
                  </a:lnTo>
                  <a:close/>
                  <a:moveTo>
                    <a:pt x="250" y="29"/>
                  </a:moveTo>
                  <a:cubicBezTo>
                    <a:pt x="250" y="19"/>
                    <a:pt x="258" y="12"/>
                    <a:pt x="267" y="12"/>
                  </a:cubicBezTo>
                  <a:cubicBezTo>
                    <a:pt x="277" y="12"/>
                    <a:pt x="284" y="19"/>
                    <a:pt x="284" y="2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50" y="59"/>
                    <a:pt x="250" y="59"/>
                    <a:pt x="250" y="59"/>
                  </a:cubicBezTo>
                  <a:lnTo>
                    <a:pt x="250" y="29"/>
                  </a:lnTo>
                  <a:close/>
                  <a:moveTo>
                    <a:pt x="80" y="29"/>
                  </a:moveTo>
                  <a:cubicBezTo>
                    <a:pt x="80" y="19"/>
                    <a:pt x="88" y="12"/>
                    <a:pt x="97" y="12"/>
                  </a:cubicBezTo>
                  <a:cubicBezTo>
                    <a:pt x="106" y="12"/>
                    <a:pt x="114" y="19"/>
                    <a:pt x="114" y="2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80" y="59"/>
                    <a:pt x="80" y="59"/>
                    <a:pt x="80" y="59"/>
                  </a:cubicBezTo>
                  <a:lnTo>
                    <a:pt x="80" y="29"/>
                  </a:lnTo>
                  <a:close/>
                  <a:moveTo>
                    <a:pt x="68" y="71"/>
                  </a:moveTo>
                  <a:cubicBezTo>
                    <a:pt x="68" y="97"/>
                    <a:pt x="68" y="97"/>
                    <a:pt x="68" y="97"/>
                  </a:cubicBezTo>
                  <a:cubicBezTo>
                    <a:pt x="68" y="101"/>
                    <a:pt x="71" y="103"/>
                    <a:pt x="74" y="103"/>
                  </a:cubicBezTo>
                  <a:cubicBezTo>
                    <a:pt x="77" y="103"/>
                    <a:pt x="80" y="101"/>
                    <a:pt x="80" y="97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97"/>
                    <a:pt x="238" y="97"/>
                    <a:pt x="238" y="97"/>
                  </a:cubicBezTo>
                  <a:cubicBezTo>
                    <a:pt x="238" y="101"/>
                    <a:pt x="241" y="103"/>
                    <a:pt x="244" y="103"/>
                  </a:cubicBezTo>
                  <a:cubicBezTo>
                    <a:pt x="248" y="103"/>
                    <a:pt x="250" y="101"/>
                    <a:pt x="250" y="97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28" y="155"/>
                    <a:pt x="328" y="155"/>
                    <a:pt x="328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71"/>
                    <a:pt x="12" y="71"/>
                    <a:pt x="12" y="71"/>
                  </a:cubicBezTo>
                  <a:lnTo>
                    <a:pt x="68" y="71"/>
                  </a:lnTo>
                  <a:close/>
                  <a:moveTo>
                    <a:pt x="12" y="322"/>
                  </a:moveTo>
                  <a:cubicBezTo>
                    <a:pt x="82" y="322"/>
                    <a:pt x="82" y="322"/>
                    <a:pt x="82" y="322"/>
                  </a:cubicBezTo>
                  <a:cubicBezTo>
                    <a:pt x="82" y="387"/>
                    <a:pt x="82" y="387"/>
                    <a:pt x="82" y="387"/>
                  </a:cubicBezTo>
                  <a:cubicBezTo>
                    <a:pt x="12" y="387"/>
                    <a:pt x="12" y="387"/>
                    <a:pt x="12" y="387"/>
                  </a:cubicBezTo>
                  <a:lnTo>
                    <a:pt x="12" y="322"/>
                  </a:lnTo>
                  <a:close/>
                  <a:moveTo>
                    <a:pt x="258" y="387"/>
                  </a:moveTo>
                  <a:cubicBezTo>
                    <a:pt x="258" y="322"/>
                    <a:pt x="258" y="322"/>
                    <a:pt x="258" y="322"/>
                  </a:cubicBezTo>
                  <a:cubicBezTo>
                    <a:pt x="328" y="322"/>
                    <a:pt x="328" y="322"/>
                    <a:pt x="328" y="322"/>
                  </a:cubicBezTo>
                  <a:cubicBezTo>
                    <a:pt x="328" y="387"/>
                    <a:pt x="328" y="387"/>
                    <a:pt x="328" y="387"/>
                  </a:cubicBezTo>
                  <a:lnTo>
                    <a:pt x="258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6735839" y="3794153"/>
            <a:ext cx="1229742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>
            <a:grpSpLocks noChangeAspect="1"/>
          </p:cNvGrpSpPr>
          <p:nvPr/>
        </p:nvGrpSpPr>
        <p:grpSpPr>
          <a:xfrm>
            <a:off x="6088492" y="3443299"/>
            <a:ext cx="710100" cy="710100"/>
            <a:chOff x="5846454" y="3203635"/>
            <a:chExt cx="947338" cy="947338"/>
          </a:xfrm>
        </p:grpSpPr>
        <p:sp>
          <p:nvSpPr>
            <p:cNvPr id="79" name="Rectangle 78"/>
            <p:cNvSpPr>
              <a:spLocks noChangeAspect="1"/>
            </p:cNvSpPr>
            <p:nvPr/>
          </p:nvSpPr>
          <p:spPr>
            <a:xfrm>
              <a:off x="5846454" y="3203635"/>
              <a:ext cx="947338" cy="947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80" name="Freeform 29"/>
            <p:cNvSpPr>
              <a:spLocks noChangeAspect="1" noEditPoints="1"/>
            </p:cNvSpPr>
            <p:nvPr/>
          </p:nvSpPr>
          <p:spPr bwMode="auto">
            <a:xfrm>
              <a:off x="5993476" y="3452774"/>
              <a:ext cx="653296" cy="449062"/>
            </a:xfrm>
            <a:custGeom>
              <a:avLst/>
              <a:gdLst>
                <a:gd name="T0" fmla="*/ 6 w 433"/>
                <a:gd name="T1" fmla="*/ 0 h 297"/>
                <a:gd name="T2" fmla="*/ 0 w 433"/>
                <a:gd name="T3" fmla="*/ 208 h 297"/>
                <a:gd name="T4" fmla="*/ 427 w 433"/>
                <a:gd name="T5" fmla="*/ 214 h 297"/>
                <a:gd name="T6" fmla="*/ 433 w 433"/>
                <a:gd name="T7" fmla="*/ 6 h 297"/>
                <a:gd name="T8" fmla="*/ 421 w 433"/>
                <a:gd name="T9" fmla="*/ 202 h 297"/>
                <a:gd name="T10" fmla="*/ 12 w 433"/>
                <a:gd name="T11" fmla="*/ 12 h 297"/>
                <a:gd name="T12" fmla="*/ 421 w 433"/>
                <a:gd name="T13" fmla="*/ 202 h 297"/>
                <a:gd name="T14" fmla="*/ 16 w 433"/>
                <a:gd name="T15" fmla="*/ 234 h 297"/>
                <a:gd name="T16" fmla="*/ 16 w 433"/>
                <a:gd name="T17" fmla="*/ 246 h 297"/>
                <a:gd name="T18" fmla="*/ 423 w 433"/>
                <a:gd name="T19" fmla="*/ 240 h 297"/>
                <a:gd name="T20" fmla="*/ 397 w 433"/>
                <a:gd name="T21" fmla="*/ 260 h 297"/>
                <a:gd name="T22" fmla="*/ 30 w 433"/>
                <a:gd name="T23" fmla="*/ 266 h 297"/>
                <a:gd name="T24" fmla="*/ 397 w 433"/>
                <a:gd name="T25" fmla="*/ 272 h 297"/>
                <a:gd name="T26" fmla="*/ 397 w 433"/>
                <a:gd name="T27" fmla="*/ 260 h 297"/>
                <a:gd name="T28" fmla="*/ 60 w 433"/>
                <a:gd name="T29" fmla="*/ 285 h 297"/>
                <a:gd name="T30" fmla="*/ 60 w 433"/>
                <a:gd name="T31" fmla="*/ 297 h 297"/>
                <a:gd name="T32" fmla="*/ 379 w 433"/>
                <a:gd name="T33" fmla="*/ 291 h 297"/>
                <a:gd name="T34" fmla="*/ 216 w 433"/>
                <a:gd name="T35" fmla="*/ 194 h 297"/>
                <a:gd name="T36" fmla="*/ 216 w 433"/>
                <a:gd name="T37" fmla="*/ 19 h 297"/>
                <a:gd name="T38" fmla="*/ 216 w 433"/>
                <a:gd name="T39" fmla="*/ 194 h 297"/>
                <a:gd name="T40" fmla="*/ 292 w 433"/>
                <a:gd name="T41" fmla="*/ 107 h 297"/>
                <a:gd name="T42" fmla="*/ 141 w 433"/>
                <a:gd name="T43" fmla="*/ 107 h 297"/>
                <a:gd name="T44" fmla="*/ 176 w 433"/>
                <a:gd name="T45" fmla="*/ 115 h 297"/>
                <a:gd name="T46" fmla="*/ 186 w 433"/>
                <a:gd name="T47" fmla="*/ 121 h 297"/>
                <a:gd name="T48" fmla="*/ 244 w 433"/>
                <a:gd name="T49" fmla="*/ 133 h 297"/>
                <a:gd name="T50" fmla="*/ 240 w 433"/>
                <a:gd name="T51" fmla="*/ 125 h 297"/>
                <a:gd name="T52" fmla="*/ 218 w 433"/>
                <a:gd name="T53" fmla="*/ 138 h 297"/>
                <a:gd name="T54" fmla="*/ 222 w 433"/>
                <a:gd name="T55" fmla="*/ 121 h 297"/>
                <a:gd name="T56" fmla="*/ 222 w 433"/>
                <a:gd name="T57" fmla="*/ 110 h 297"/>
                <a:gd name="T58" fmla="*/ 195 w 433"/>
                <a:gd name="T59" fmla="*/ 107 h 297"/>
                <a:gd name="T60" fmla="*/ 222 w 433"/>
                <a:gd name="T61" fmla="*/ 102 h 297"/>
                <a:gd name="T62" fmla="*/ 222 w 433"/>
                <a:gd name="T63" fmla="*/ 92 h 297"/>
                <a:gd name="T64" fmla="*/ 217 w 433"/>
                <a:gd name="T65" fmla="*/ 76 h 297"/>
                <a:gd name="T66" fmla="*/ 240 w 433"/>
                <a:gd name="T67" fmla="*/ 88 h 297"/>
                <a:gd name="T68" fmla="*/ 244 w 433"/>
                <a:gd name="T69" fmla="*/ 80 h 297"/>
                <a:gd name="T70" fmla="*/ 187 w 433"/>
                <a:gd name="T71" fmla="*/ 92 h 297"/>
                <a:gd name="T72" fmla="*/ 176 w 433"/>
                <a:gd name="T73" fmla="*/ 97 h 297"/>
                <a:gd name="T74" fmla="*/ 185 w 433"/>
                <a:gd name="T75" fmla="*/ 102 h 297"/>
                <a:gd name="T76" fmla="*/ 185 w 433"/>
                <a:gd name="T77" fmla="*/ 110 h 297"/>
                <a:gd name="T78" fmla="*/ 176 w 433"/>
                <a:gd name="T79" fmla="*/ 115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33" h="297">
                  <a:moveTo>
                    <a:pt x="42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11"/>
                    <a:pt x="2" y="214"/>
                    <a:pt x="6" y="214"/>
                  </a:cubicBezTo>
                  <a:cubicBezTo>
                    <a:pt x="427" y="214"/>
                    <a:pt x="427" y="214"/>
                    <a:pt x="427" y="214"/>
                  </a:cubicBezTo>
                  <a:cubicBezTo>
                    <a:pt x="430" y="214"/>
                    <a:pt x="433" y="211"/>
                    <a:pt x="433" y="208"/>
                  </a:cubicBezTo>
                  <a:cubicBezTo>
                    <a:pt x="433" y="6"/>
                    <a:pt x="433" y="6"/>
                    <a:pt x="433" y="6"/>
                  </a:cubicBezTo>
                  <a:cubicBezTo>
                    <a:pt x="433" y="2"/>
                    <a:pt x="430" y="0"/>
                    <a:pt x="427" y="0"/>
                  </a:cubicBezTo>
                  <a:close/>
                  <a:moveTo>
                    <a:pt x="421" y="202"/>
                  </a:moveTo>
                  <a:cubicBezTo>
                    <a:pt x="12" y="202"/>
                    <a:pt x="12" y="202"/>
                    <a:pt x="12" y="20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421" y="12"/>
                    <a:pt x="421" y="12"/>
                    <a:pt x="421" y="12"/>
                  </a:cubicBezTo>
                  <a:lnTo>
                    <a:pt x="421" y="202"/>
                  </a:lnTo>
                  <a:close/>
                  <a:moveTo>
                    <a:pt x="417" y="234"/>
                  </a:moveTo>
                  <a:cubicBezTo>
                    <a:pt x="16" y="234"/>
                    <a:pt x="16" y="234"/>
                    <a:pt x="16" y="234"/>
                  </a:cubicBezTo>
                  <a:cubicBezTo>
                    <a:pt x="13" y="234"/>
                    <a:pt x="10" y="237"/>
                    <a:pt x="10" y="240"/>
                  </a:cubicBezTo>
                  <a:cubicBezTo>
                    <a:pt x="10" y="244"/>
                    <a:pt x="13" y="246"/>
                    <a:pt x="16" y="246"/>
                  </a:cubicBezTo>
                  <a:cubicBezTo>
                    <a:pt x="417" y="246"/>
                    <a:pt x="417" y="246"/>
                    <a:pt x="417" y="246"/>
                  </a:cubicBezTo>
                  <a:cubicBezTo>
                    <a:pt x="420" y="246"/>
                    <a:pt x="423" y="244"/>
                    <a:pt x="423" y="240"/>
                  </a:cubicBezTo>
                  <a:cubicBezTo>
                    <a:pt x="423" y="237"/>
                    <a:pt x="420" y="234"/>
                    <a:pt x="417" y="234"/>
                  </a:cubicBezTo>
                  <a:close/>
                  <a:moveTo>
                    <a:pt x="397" y="260"/>
                  </a:moveTo>
                  <a:cubicBezTo>
                    <a:pt x="36" y="260"/>
                    <a:pt x="36" y="260"/>
                    <a:pt x="36" y="260"/>
                  </a:cubicBezTo>
                  <a:cubicBezTo>
                    <a:pt x="33" y="260"/>
                    <a:pt x="30" y="262"/>
                    <a:pt x="30" y="266"/>
                  </a:cubicBezTo>
                  <a:cubicBezTo>
                    <a:pt x="30" y="269"/>
                    <a:pt x="33" y="272"/>
                    <a:pt x="36" y="272"/>
                  </a:cubicBezTo>
                  <a:cubicBezTo>
                    <a:pt x="397" y="272"/>
                    <a:pt x="397" y="272"/>
                    <a:pt x="397" y="272"/>
                  </a:cubicBezTo>
                  <a:cubicBezTo>
                    <a:pt x="400" y="272"/>
                    <a:pt x="403" y="269"/>
                    <a:pt x="403" y="266"/>
                  </a:cubicBezTo>
                  <a:cubicBezTo>
                    <a:pt x="403" y="262"/>
                    <a:pt x="400" y="260"/>
                    <a:pt x="397" y="260"/>
                  </a:cubicBezTo>
                  <a:close/>
                  <a:moveTo>
                    <a:pt x="373" y="285"/>
                  </a:moveTo>
                  <a:cubicBezTo>
                    <a:pt x="60" y="285"/>
                    <a:pt x="60" y="285"/>
                    <a:pt x="60" y="285"/>
                  </a:cubicBezTo>
                  <a:cubicBezTo>
                    <a:pt x="56" y="285"/>
                    <a:pt x="54" y="288"/>
                    <a:pt x="54" y="291"/>
                  </a:cubicBezTo>
                  <a:cubicBezTo>
                    <a:pt x="54" y="295"/>
                    <a:pt x="56" y="297"/>
                    <a:pt x="60" y="297"/>
                  </a:cubicBezTo>
                  <a:cubicBezTo>
                    <a:pt x="373" y="297"/>
                    <a:pt x="373" y="297"/>
                    <a:pt x="373" y="297"/>
                  </a:cubicBezTo>
                  <a:cubicBezTo>
                    <a:pt x="376" y="297"/>
                    <a:pt x="379" y="295"/>
                    <a:pt x="379" y="291"/>
                  </a:cubicBezTo>
                  <a:cubicBezTo>
                    <a:pt x="379" y="288"/>
                    <a:pt x="376" y="285"/>
                    <a:pt x="373" y="285"/>
                  </a:cubicBezTo>
                  <a:close/>
                  <a:moveTo>
                    <a:pt x="216" y="194"/>
                  </a:moveTo>
                  <a:cubicBezTo>
                    <a:pt x="265" y="194"/>
                    <a:pt x="304" y="155"/>
                    <a:pt x="304" y="107"/>
                  </a:cubicBezTo>
                  <a:cubicBezTo>
                    <a:pt x="304" y="58"/>
                    <a:pt x="265" y="19"/>
                    <a:pt x="216" y="19"/>
                  </a:cubicBezTo>
                  <a:cubicBezTo>
                    <a:pt x="168" y="19"/>
                    <a:pt x="129" y="58"/>
                    <a:pt x="129" y="107"/>
                  </a:cubicBezTo>
                  <a:cubicBezTo>
                    <a:pt x="129" y="155"/>
                    <a:pt x="168" y="194"/>
                    <a:pt x="216" y="194"/>
                  </a:cubicBezTo>
                  <a:close/>
                  <a:moveTo>
                    <a:pt x="216" y="31"/>
                  </a:moveTo>
                  <a:cubicBezTo>
                    <a:pt x="258" y="31"/>
                    <a:pt x="292" y="65"/>
                    <a:pt x="292" y="107"/>
                  </a:cubicBezTo>
                  <a:cubicBezTo>
                    <a:pt x="292" y="148"/>
                    <a:pt x="258" y="182"/>
                    <a:pt x="216" y="182"/>
                  </a:cubicBezTo>
                  <a:cubicBezTo>
                    <a:pt x="175" y="182"/>
                    <a:pt x="141" y="148"/>
                    <a:pt x="141" y="107"/>
                  </a:cubicBezTo>
                  <a:cubicBezTo>
                    <a:pt x="141" y="65"/>
                    <a:pt x="175" y="31"/>
                    <a:pt x="216" y="31"/>
                  </a:cubicBezTo>
                  <a:close/>
                  <a:moveTo>
                    <a:pt x="176" y="115"/>
                  </a:moveTo>
                  <a:cubicBezTo>
                    <a:pt x="176" y="118"/>
                    <a:pt x="178" y="121"/>
                    <a:pt x="181" y="121"/>
                  </a:cubicBezTo>
                  <a:cubicBezTo>
                    <a:pt x="186" y="121"/>
                    <a:pt x="186" y="121"/>
                    <a:pt x="186" y="121"/>
                  </a:cubicBezTo>
                  <a:cubicBezTo>
                    <a:pt x="191" y="137"/>
                    <a:pt x="203" y="148"/>
                    <a:pt x="218" y="148"/>
                  </a:cubicBezTo>
                  <a:cubicBezTo>
                    <a:pt x="228" y="148"/>
                    <a:pt x="237" y="143"/>
                    <a:pt x="244" y="133"/>
                  </a:cubicBezTo>
                  <a:cubicBezTo>
                    <a:pt x="245" y="132"/>
                    <a:pt x="245" y="131"/>
                    <a:pt x="245" y="130"/>
                  </a:cubicBezTo>
                  <a:cubicBezTo>
                    <a:pt x="245" y="127"/>
                    <a:pt x="243" y="125"/>
                    <a:pt x="240" y="125"/>
                  </a:cubicBezTo>
                  <a:cubicBezTo>
                    <a:pt x="239" y="125"/>
                    <a:pt x="237" y="125"/>
                    <a:pt x="236" y="127"/>
                  </a:cubicBezTo>
                  <a:cubicBezTo>
                    <a:pt x="231" y="134"/>
                    <a:pt x="225" y="138"/>
                    <a:pt x="218" y="138"/>
                  </a:cubicBezTo>
                  <a:cubicBezTo>
                    <a:pt x="209" y="138"/>
                    <a:pt x="201" y="131"/>
                    <a:pt x="197" y="121"/>
                  </a:cubicBezTo>
                  <a:cubicBezTo>
                    <a:pt x="222" y="121"/>
                    <a:pt x="222" y="121"/>
                    <a:pt x="222" y="121"/>
                  </a:cubicBezTo>
                  <a:cubicBezTo>
                    <a:pt x="225" y="121"/>
                    <a:pt x="227" y="118"/>
                    <a:pt x="227" y="115"/>
                  </a:cubicBezTo>
                  <a:cubicBezTo>
                    <a:pt x="227" y="113"/>
                    <a:pt x="225" y="110"/>
                    <a:pt x="222" y="110"/>
                  </a:cubicBezTo>
                  <a:cubicBezTo>
                    <a:pt x="195" y="110"/>
                    <a:pt x="195" y="110"/>
                    <a:pt x="195" y="110"/>
                  </a:cubicBezTo>
                  <a:cubicBezTo>
                    <a:pt x="195" y="109"/>
                    <a:pt x="195" y="108"/>
                    <a:pt x="195" y="107"/>
                  </a:cubicBezTo>
                  <a:cubicBezTo>
                    <a:pt x="195" y="105"/>
                    <a:pt x="195" y="104"/>
                    <a:pt x="195" y="10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25" y="102"/>
                    <a:pt x="227" y="100"/>
                    <a:pt x="227" y="97"/>
                  </a:cubicBezTo>
                  <a:cubicBezTo>
                    <a:pt x="227" y="94"/>
                    <a:pt x="225" y="92"/>
                    <a:pt x="222" y="92"/>
                  </a:cubicBezTo>
                  <a:cubicBezTo>
                    <a:pt x="198" y="92"/>
                    <a:pt x="198" y="92"/>
                    <a:pt x="198" y="92"/>
                  </a:cubicBezTo>
                  <a:cubicBezTo>
                    <a:pt x="201" y="82"/>
                    <a:pt x="209" y="76"/>
                    <a:pt x="217" y="76"/>
                  </a:cubicBezTo>
                  <a:cubicBezTo>
                    <a:pt x="226" y="76"/>
                    <a:pt x="230" y="79"/>
                    <a:pt x="235" y="86"/>
                  </a:cubicBezTo>
                  <a:cubicBezTo>
                    <a:pt x="236" y="87"/>
                    <a:pt x="238" y="88"/>
                    <a:pt x="240" y="88"/>
                  </a:cubicBezTo>
                  <a:cubicBezTo>
                    <a:pt x="243" y="88"/>
                    <a:pt x="245" y="86"/>
                    <a:pt x="245" y="83"/>
                  </a:cubicBezTo>
                  <a:cubicBezTo>
                    <a:pt x="245" y="82"/>
                    <a:pt x="244" y="80"/>
                    <a:pt x="244" y="80"/>
                  </a:cubicBezTo>
                  <a:cubicBezTo>
                    <a:pt x="237" y="70"/>
                    <a:pt x="228" y="66"/>
                    <a:pt x="217" y="66"/>
                  </a:cubicBezTo>
                  <a:cubicBezTo>
                    <a:pt x="203" y="66"/>
                    <a:pt x="191" y="76"/>
                    <a:pt x="187" y="92"/>
                  </a:cubicBezTo>
                  <a:cubicBezTo>
                    <a:pt x="181" y="92"/>
                    <a:pt x="181" y="92"/>
                    <a:pt x="181" y="92"/>
                  </a:cubicBezTo>
                  <a:cubicBezTo>
                    <a:pt x="178" y="92"/>
                    <a:pt x="176" y="94"/>
                    <a:pt x="176" y="97"/>
                  </a:cubicBezTo>
                  <a:cubicBezTo>
                    <a:pt x="176" y="100"/>
                    <a:pt x="178" y="102"/>
                    <a:pt x="181" y="102"/>
                  </a:cubicBezTo>
                  <a:cubicBezTo>
                    <a:pt x="185" y="102"/>
                    <a:pt x="185" y="102"/>
                    <a:pt x="185" y="102"/>
                  </a:cubicBezTo>
                  <a:cubicBezTo>
                    <a:pt x="185" y="104"/>
                    <a:pt x="184" y="105"/>
                    <a:pt x="184" y="107"/>
                  </a:cubicBezTo>
                  <a:cubicBezTo>
                    <a:pt x="184" y="108"/>
                    <a:pt x="185" y="109"/>
                    <a:pt x="185" y="110"/>
                  </a:cubicBezTo>
                  <a:cubicBezTo>
                    <a:pt x="181" y="110"/>
                    <a:pt x="181" y="110"/>
                    <a:pt x="181" y="110"/>
                  </a:cubicBezTo>
                  <a:cubicBezTo>
                    <a:pt x="178" y="110"/>
                    <a:pt x="176" y="113"/>
                    <a:pt x="176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Freeform 12"/>
          <p:cNvSpPr/>
          <p:nvPr/>
        </p:nvSpPr>
        <p:spPr>
          <a:xfrm>
            <a:off x="5832037" y="2470384"/>
            <a:ext cx="611505" cy="975479"/>
          </a:xfrm>
          <a:custGeom>
            <a:avLst/>
            <a:gdLst>
              <a:gd name="connsiteX0" fmla="*/ 0 w 815340"/>
              <a:gd name="connsiteY0" fmla="*/ 0 h 1310640"/>
              <a:gd name="connsiteX1" fmla="*/ 815340 w 815340"/>
              <a:gd name="connsiteY1" fmla="*/ 0 h 1310640"/>
              <a:gd name="connsiteX2" fmla="*/ 815340 w 815340"/>
              <a:gd name="connsiteY2" fmla="*/ 1310640 h 131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310640">
                <a:moveTo>
                  <a:pt x="0" y="0"/>
                </a:moveTo>
                <a:lnTo>
                  <a:pt x="815340" y="0"/>
                </a:lnTo>
                <a:lnTo>
                  <a:pt x="815340" y="1310640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grpSp>
        <p:nvGrpSpPr>
          <p:cNvPr id="60" name="Group 59"/>
          <p:cNvGrpSpPr>
            <a:grpSpLocks noChangeAspect="1"/>
          </p:cNvGrpSpPr>
          <p:nvPr/>
        </p:nvGrpSpPr>
        <p:grpSpPr>
          <a:xfrm>
            <a:off x="5150408" y="2111756"/>
            <a:ext cx="710100" cy="710100"/>
            <a:chOff x="9642201" y="1669609"/>
            <a:chExt cx="1471616" cy="1471616"/>
          </a:xfrm>
        </p:grpSpPr>
        <p:sp>
          <p:nvSpPr>
            <p:cNvPr id="62" name="Rectangle 61"/>
            <p:cNvSpPr>
              <a:spLocks noChangeAspect="1"/>
            </p:cNvSpPr>
            <p:nvPr/>
          </p:nvSpPr>
          <p:spPr>
            <a:xfrm>
              <a:off x="9642201" y="1669609"/>
              <a:ext cx="1471616" cy="14716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63" name="Freeform 17"/>
            <p:cNvSpPr>
              <a:spLocks noChangeAspect="1" noEditPoints="1"/>
            </p:cNvSpPr>
            <p:nvPr/>
          </p:nvSpPr>
          <p:spPr bwMode="auto">
            <a:xfrm>
              <a:off x="9960834" y="2055364"/>
              <a:ext cx="834350" cy="700107"/>
            </a:xfrm>
            <a:custGeom>
              <a:avLst/>
              <a:gdLst>
                <a:gd name="T0" fmla="*/ 370 w 376"/>
                <a:gd name="T1" fmla="*/ 37 h 315"/>
                <a:gd name="T2" fmla="*/ 220 w 376"/>
                <a:gd name="T3" fmla="*/ 37 h 315"/>
                <a:gd name="T4" fmla="*/ 185 w 376"/>
                <a:gd name="T5" fmla="*/ 2 h 315"/>
                <a:gd name="T6" fmla="*/ 180 w 376"/>
                <a:gd name="T7" fmla="*/ 0 h 315"/>
                <a:gd name="T8" fmla="*/ 6 w 376"/>
                <a:gd name="T9" fmla="*/ 0 h 315"/>
                <a:gd name="T10" fmla="*/ 0 w 376"/>
                <a:gd name="T11" fmla="*/ 6 h 315"/>
                <a:gd name="T12" fmla="*/ 0 w 376"/>
                <a:gd name="T13" fmla="*/ 43 h 315"/>
                <a:gd name="T14" fmla="*/ 0 w 376"/>
                <a:gd name="T15" fmla="*/ 309 h 315"/>
                <a:gd name="T16" fmla="*/ 6 w 376"/>
                <a:gd name="T17" fmla="*/ 315 h 315"/>
                <a:gd name="T18" fmla="*/ 370 w 376"/>
                <a:gd name="T19" fmla="*/ 315 h 315"/>
                <a:gd name="T20" fmla="*/ 376 w 376"/>
                <a:gd name="T21" fmla="*/ 309 h 315"/>
                <a:gd name="T22" fmla="*/ 376 w 376"/>
                <a:gd name="T23" fmla="*/ 250 h 315"/>
                <a:gd name="T24" fmla="*/ 376 w 376"/>
                <a:gd name="T25" fmla="*/ 202 h 315"/>
                <a:gd name="T26" fmla="*/ 376 w 376"/>
                <a:gd name="T27" fmla="*/ 43 h 315"/>
                <a:gd name="T28" fmla="*/ 370 w 376"/>
                <a:gd name="T29" fmla="*/ 37 h 315"/>
                <a:gd name="T30" fmla="*/ 12 w 376"/>
                <a:gd name="T31" fmla="*/ 12 h 315"/>
                <a:gd name="T32" fmla="*/ 178 w 376"/>
                <a:gd name="T33" fmla="*/ 12 h 315"/>
                <a:gd name="T34" fmla="*/ 203 w 376"/>
                <a:gd name="T35" fmla="*/ 37 h 315"/>
                <a:gd name="T36" fmla="*/ 12 w 376"/>
                <a:gd name="T37" fmla="*/ 37 h 315"/>
                <a:gd name="T38" fmla="*/ 12 w 376"/>
                <a:gd name="T39" fmla="*/ 12 h 315"/>
                <a:gd name="T40" fmla="*/ 12 w 376"/>
                <a:gd name="T41" fmla="*/ 303 h 315"/>
                <a:gd name="T42" fmla="*/ 12 w 376"/>
                <a:gd name="T43" fmla="*/ 49 h 315"/>
                <a:gd name="T44" fmla="*/ 364 w 376"/>
                <a:gd name="T45" fmla="*/ 49 h 315"/>
                <a:gd name="T46" fmla="*/ 364 w 376"/>
                <a:gd name="T47" fmla="*/ 196 h 315"/>
                <a:gd name="T48" fmla="*/ 202 w 376"/>
                <a:gd name="T49" fmla="*/ 196 h 315"/>
                <a:gd name="T50" fmla="*/ 196 w 376"/>
                <a:gd name="T51" fmla="*/ 202 h 315"/>
                <a:gd name="T52" fmla="*/ 196 w 376"/>
                <a:gd name="T53" fmla="*/ 250 h 315"/>
                <a:gd name="T54" fmla="*/ 202 w 376"/>
                <a:gd name="T55" fmla="*/ 256 h 315"/>
                <a:gd name="T56" fmla="*/ 364 w 376"/>
                <a:gd name="T57" fmla="*/ 256 h 315"/>
                <a:gd name="T58" fmla="*/ 364 w 376"/>
                <a:gd name="T59" fmla="*/ 303 h 315"/>
                <a:gd name="T60" fmla="*/ 12 w 376"/>
                <a:gd name="T61" fmla="*/ 303 h 315"/>
                <a:gd name="T62" fmla="*/ 364 w 376"/>
                <a:gd name="T63" fmla="*/ 244 h 315"/>
                <a:gd name="T64" fmla="*/ 208 w 376"/>
                <a:gd name="T65" fmla="*/ 244 h 315"/>
                <a:gd name="T66" fmla="*/ 208 w 376"/>
                <a:gd name="T67" fmla="*/ 208 h 315"/>
                <a:gd name="T68" fmla="*/ 364 w 376"/>
                <a:gd name="T69" fmla="*/ 208 h 315"/>
                <a:gd name="T70" fmla="*/ 364 w 376"/>
                <a:gd name="T71" fmla="*/ 24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6" h="315">
                  <a:moveTo>
                    <a:pt x="370" y="37"/>
                  </a:moveTo>
                  <a:cubicBezTo>
                    <a:pt x="220" y="37"/>
                    <a:pt x="220" y="37"/>
                    <a:pt x="220" y="37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4" y="1"/>
                    <a:pt x="182" y="0"/>
                    <a:pt x="18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2"/>
                    <a:pt x="3" y="315"/>
                    <a:pt x="6" y="315"/>
                  </a:cubicBezTo>
                  <a:cubicBezTo>
                    <a:pt x="370" y="315"/>
                    <a:pt x="370" y="315"/>
                    <a:pt x="370" y="315"/>
                  </a:cubicBezTo>
                  <a:cubicBezTo>
                    <a:pt x="373" y="315"/>
                    <a:pt x="376" y="312"/>
                    <a:pt x="376" y="309"/>
                  </a:cubicBezTo>
                  <a:cubicBezTo>
                    <a:pt x="376" y="250"/>
                    <a:pt x="376" y="250"/>
                    <a:pt x="376" y="250"/>
                  </a:cubicBezTo>
                  <a:cubicBezTo>
                    <a:pt x="376" y="202"/>
                    <a:pt x="376" y="202"/>
                    <a:pt x="376" y="202"/>
                  </a:cubicBezTo>
                  <a:cubicBezTo>
                    <a:pt x="376" y="43"/>
                    <a:pt x="376" y="43"/>
                    <a:pt x="376" y="43"/>
                  </a:cubicBezTo>
                  <a:cubicBezTo>
                    <a:pt x="376" y="40"/>
                    <a:pt x="373" y="37"/>
                    <a:pt x="370" y="37"/>
                  </a:cubicBezTo>
                  <a:close/>
                  <a:moveTo>
                    <a:pt x="12" y="12"/>
                  </a:moveTo>
                  <a:cubicBezTo>
                    <a:pt x="178" y="12"/>
                    <a:pt x="178" y="12"/>
                    <a:pt x="178" y="12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12" y="37"/>
                    <a:pt x="12" y="37"/>
                    <a:pt x="12" y="37"/>
                  </a:cubicBezTo>
                  <a:lnTo>
                    <a:pt x="12" y="12"/>
                  </a:lnTo>
                  <a:close/>
                  <a:moveTo>
                    <a:pt x="12" y="303"/>
                  </a:moveTo>
                  <a:cubicBezTo>
                    <a:pt x="12" y="49"/>
                    <a:pt x="12" y="49"/>
                    <a:pt x="12" y="49"/>
                  </a:cubicBezTo>
                  <a:cubicBezTo>
                    <a:pt x="364" y="49"/>
                    <a:pt x="364" y="49"/>
                    <a:pt x="364" y="49"/>
                  </a:cubicBezTo>
                  <a:cubicBezTo>
                    <a:pt x="364" y="196"/>
                    <a:pt x="364" y="196"/>
                    <a:pt x="364" y="196"/>
                  </a:cubicBezTo>
                  <a:cubicBezTo>
                    <a:pt x="202" y="196"/>
                    <a:pt x="202" y="196"/>
                    <a:pt x="202" y="196"/>
                  </a:cubicBezTo>
                  <a:cubicBezTo>
                    <a:pt x="199" y="196"/>
                    <a:pt x="196" y="199"/>
                    <a:pt x="196" y="202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196" y="253"/>
                    <a:pt x="199" y="256"/>
                    <a:pt x="202" y="256"/>
                  </a:cubicBezTo>
                  <a:cubicBezTo>
                    <a:pt x="364" y="256"/>
                    <a:pt x="364" y="256"/>
                    <a:pt x="364" y="256"/>
                  </a:cubicBezTo>
                  <a:cubicBezTo>
                    <a:pt x="364" y="303"/>
                    <a:pt x="364" y="303"/>
                    <a:pt x="364" y="303"/>
                  </a:cubicBezTo>
                  <a:lnTo>
                    <a:pt x="12" y="303"/>
                  </a:lnTo>
                  <a:close/>
                  <a:moveTo>
                    <a:pt x="364" y="244"/>
                  </a:moveTo>
                  <a:cubicBezTo>
                    <a:pt x="208" y="244"/>
                    <a:pt x="208" y="244"/>
                    <a:pt x="208" y="244"/>
                  </a:cubicBezTo>
                  <a:cubicBezTo>
                    <a:pt x="208" y="208"/>
                    <a:pt x="208" y="208"/>
                    <a:pt x="208" y="208"/>
                  </a:cubicBezTo>
                  <a:cubicBezTo>
                    <a:pt x="364" y="208"/>
                    <a:pt x="364" y="208"/>
                    <a:pt x="364" y="208"/>
                  </a:cubicBezTo>
                  <a:lnTo>
                    <a:pt x="364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792692" y="2465401"/>
            <a:ext cx="135731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>
            <a:grpSpLocks noChangeAspect="1"/>
          </p:cNvGrpSpPr>
          <p:nvPr/>
        </p:nvGrpSpPr>
        <p:grpSpPr>
          <a:xfrm>
            <a:off x="3271974" y="2111756"/>
            <a:ext cx="710100" cy="710100"/>
            <a:chOff x="6786666" y="1669217"/>
            <a:chExt cx="1472400" cy="1472400"/>
          </a:xfrm>
        </p:grpSpPr>
        <p:sp>
          <p:nvSpPr>
            <p:cNvPr id="58" name="Rectangle 57"/>
            <p:cNvSpPr>
              <a:spLocks noChangeAspect="1"/>
            </p:cNvSpPr>
            <p:nvPr/>
          </p:nvSpPr>
          <p:spPr>
            <a:xfrm>
              <a:off x="6786666" y="1669217"/>
              <a:ext cx="1472400" cy="147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59" name="Freeform 13"/>
            <p:cNvSpPr>
              <a:spLocks noChangeAspect="1" noEditPoints="1"/>
            </p:cNvSpPr>
            <p:nvPr/>
          </p:nvSpPr>
          <p:spPr bwMode="auto">
            <a:xfrm>
              <a:off x="7089970" y="1918236"/>
              <a:ext cx="865793" cy="974362"/>
            </a:xfrm>
            <a:custGeom>
              <a:avLst/>
              <a:gdLst>
                <a:gd name="T0" fmla="*/ 112 w 395"/>
                <a:gd name="T1" fmla="*/ 250 h 445"/>
                <a:gd name="T2" fmla="*/ 119 w 395"/>
                <a:gd name="T3" fmla="*/ 259 h 445"/>
                <a:gd name="T4" fmla="*/ 153 w 395"/>
                <a:gd name="T5" fmla="*/ 343 h 445"/>
                <a:gd name="T6" fmla="*/ 172 w 395"/>
                <a:gd name="T7" fmla="*/ 417 h 445"/>
                <a:gd name="T8" fmla="*/ 227 w 395"/>
                <a:gd name="T9" fmla="*/ 414 h 445"/>
                <a:gd name="T10" fmla="*/ 243 w 395"/>
                <a:gd name="T11" fmla="*/ 387 h 445"/>
                <a:gd name="T12" fmla="*/ 242 w 395"/>
                <a:gd name="T13" fmla="*/ 342 h 445"/>
                <a:gd name="T14" fmla="*/ 282 w 395"/>
                <a:gd name="T15" fmla="*/ 252 h 445"/>
                <a:gd name="T16" fmla="*/ 197 w 395"/>
                <a:gd name="T17" fmla="*/ 83 h 445"/>
                <a:gd name="T18" fmla="*/ 184 w 395"/>
                <a:gd name="T19" fmla="*/ 417 h 445"/>
                <a:gd name="T20" fmla="*/ 215 w 395"/>
                <a:gd name="T21" fmla="*/ 417 h 445"/>
                <a:gd name="T22" fmla="*/ 194 w 395"/>
                <a:gd name="T23" fmla="*/ 387 h 445"/>
                <a:gd name="T24" fmla="*/ 217 w 395"/>
                <a:gd name="T25" fmla="*/ 404 h 445"/>
                <a:gd name="T26" fmla="*/ 165 w 395"/>
                <a:gd name="T27" fmla="*/ 371 h 445"/>
                <a:gd name="T28" fmla="*/ 196 w 395"/>
                <a:gd name="T29" fmla="*/ 359 h 445"/>
                <a:gd name="T30" fmla="*/ 230 w 395"/>
                <a:gd name="T31" fmla="*/ 349 h 445"/>
                <a:gd name="T32" fmla="*/ 272 w 395"/>
                <a:gd name="T33" fmla="*/ 244 h 445"/>
                <a:gd name="T34" fmla="*/ 266 w 395"/>
                <a:gd name="T35" fmla="*/ 251 h 445"/>
                <a:gd name="T36" fmla="*/ 164 w 395"/>
                <a:gd name="T37" fmla="*/ 337 h 445"/>
                <a:gd name="T38" fmla="*/ 123 w 395"/>
                <a:gd name="T39" fmla="*/ 245 h 445"/>
                <a:gd name="T40" fmla="*/ 122 w 395"/>
                <a:gd name="T41" fmla="*/ 244 h 445"/>
                <a:gd name="T42" fmla="*/ 291 w 395"/>
                <a:gd name="T43" fmla="*/ 189 h 445"/>
                <a:gd name="T44" fmla="*/ 203 w 395"/>
                <a:gd name="T45" fmla="*/ 60 h 445"/>
                <a:gd name="T46" fmla="*/ 191 w 395"/>
                <a:gd name="T47" fmla="*/ 6 h 445"/>
                <a:gd name="T48" fmla="*/ 66 w 395"/>
                <a:gd name="T49" fmla="*/ 198 h 445"/>
                <a:gd name="T50" fmla="*/ 0 w 395"/>
                <a:gd name="T51" fmla="*/ 198 h 445"/>
                <a:gd name="T52" fmla="*/ 66 w 395"/>
                <a:gd name="T53" fmla="*/ 198 h 445"/>
                <a:gd name="T54" fmla="*/ 329 w 395"/>
                <a:gd name="T55" fmla="*/ 198 h 445"/>
                <a:gd name="T56" fmla="*/ 395 w 395"/>
                <a:gd name="T57" fmla="*/ 198 h 445"/>
                <a:gd name="T58" fmla="*/ 299 w 395"/>
                <a:gd name="T59" fmla="*/ 105 h 445"/>
                <a:gd name="T60" fmla="*/ 328 w 395"/>
                <a:gd name="T61" fmla="*/ 58 h 445"/>
                <a:gd name="T62" fmla="*/ 295 w 395"/>
                <a:gd name="T63" fmla="*/ 106 h 445"/>
                <a:gd name="T64" fmla="*/ 104 w 395"/>
                <a:gd name="T65" fmla="*/ 105 h 445"/>
                <a:gd name="T66" fmla="*/ 58 w 395"/>
                <a:gd name="T67" fmla="*/ 58 h 445"/>
                <a:gd name="T68" fmla="*/ 251 w 395"/>
                <a:gd name="T69" fmla="*/ 77 h 445"/>
                <a:gd name="T70" fmla="*/ 281 w 395"/>
                <a:gd name="T71" fmla="*/ 25 h 445"/>
                <a:gd name="T72" fmla="*/ 248 w 395"/>
                <a:gd name="T73" fmla="*/ 70 h 445"/>
                <a:gd name="T74" fmla="*/ 25 w 395"/>
                <a:gd name="T75" fmla="*/ 114 h 445"/>
                <a:gd name="T76" fmla="*/ 69 w 395"/>
                <a:gd name="T77" fmla="*/ 147 h 445"/>
                <a:gd name="T78" fmla="*/ 74 w 395"/>
                <a:gd name="T79" fmla="*/ 136 h 445"/>
                <a:gd name="T80" fmla="*/ 317 w 395"/>
                <a:gd name="T81" fmla="*/ 251 h 445"/>
                <a:gd name="T82" fmla="*/ 372 w 395"/>
                <a:gd name="T83" fmla="*/ 281 h 445"/>
                <a:gd name="T84" fmla="*/ 65 w 395"/>
                <a:gd name="T85" fmla="*/ 242 h 445"/>
                <a:gd name="T86" fmla="*/ 19 w 395"/>
                <a:gd name="T87" fmla="*/ 272 h 445"/>
                <a:gd name="T88" fmla="*/ 73 w 395"/>
                <a:gd name="T89" fmla="*/ 245 h 445"/>
                <a:gd name="T90" fmla="*/ 326 w 395"/>
                <a:gd name="T91" fmla="*/ 154 h 445"/>
                <a:gd name="T92" fmla="*/ 381 w 395"/>
                <a:gd name="T93" fmla="*/ 127 h 445"/>
                <a:gd name="T94" fmla="*/ 320 w 395"/>
                <a:gd name="T95" fmla="*/ 150 h 445"/>
                <a:gd name="T96" fmla="*/ 150 w 395"/>
                <a:gd name="T97" fmla="*/ 75 h 445"/>
                <a:gd name="T98" fmla="*/ 127 w 395"/>
                <a:gd name="T99" fmla="*/ 13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5" h="445">
                  <a:moveTo>
                    <a:pt x="197" y="83"/>
                  </a:moveTo>
                  <a:cubicBezTo>
                    <a:pt x="139" y="83"/>
                    <a:pt x="92" y="131"/>
                    <a:pt x="92" y="189"/>
                  </a:cubicBezTo>
                  <a:cubicBezTo>
                    <a:pt x="92" y="211"/>
                    <a:pt x="99" y="232"/>
                    <a:pt x="112" y="250"/>
                  </a:cubicBezTo>
                  <a:cubicBezTo>
                    <a:pt x="112" y="251"/>
                    <a:pt x="113" y="251"/>
                    <a:pt x="113" y="252"/>
                  </a:cubicBezTo>
                  <a:cubicBezTo>
                    <a:pt x="114" y="252"/>
                    <a:pt x="114" y="252"/>
                    <a:pt x="114" y="252"/>
                  </a:cubicBezTo>
                  <a:cubicBezTo>
                    <a:pt x="115" y="255"/>
                    <a:pt x="117" y="257"/>
                    <a:pt x="119" y="259"/>
                  </a:cubicBezTo>
                  <a:cubicBezTo>
                    <a:pt x="130" y="272"/>
                    <a:pt x="153" y="306"/>
                    <a:pt x="153" y="343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43"/>
                    <a:pt x="153" y="343"/>
                    <a:pt x="153" y="343"/>
                  </a:cubicBezTo>
                  <a:cubicBezTo>
                    <a:pt x="153" y="391"/>
                    <a:pt x="153" y="391"/>
                    <a:pt x="153" y="391"/>
                  </a:cubicBezTo>
                  <a:cubicBezTo>
                    <a:pt x="153" y="403"/>
                    <a:pt x="161" y="413"/>
                    <a:pt x="172" y="416"/>
                  </a:cubicBezTo>
                  <a:cubicBezTo>
                    <a:pt x="172" y="417"/>
                    <a:pt x="172" y="417"/>
                    <a:pt x="172" y="417"/>
                  </a:cubicBezTo>
                  <a:cubicBezTo>
                    <a:pt x="172" y="433"/>
                    <a:pt x="184" y="445"/>
                    <a:pt x="200" y="445"/>
                  </a:cubicBezTo>
                  <a:cubicBezTo>
                    <a:pt x="215" y="445"/>
                    <a:pt x="227" y="433"/>
                    <a:pt x="227" y="417"/>
                  </a:cubicBezTo>
                  <a:cubicBezTo>
                    <a:pt x="227" y="414"/>
                    <a:pt x="227" y="414"/>
                    <a:pt x="227" y="414"/>
                  </a:cubicBezTo>
                  <a:cubicBezTo>
                    <a:pt x="236" y="410"/>
                    <a:pt x="242" y="401"/>
                    <a:pt x="242" y="391"/>
                  </a:cubicBezTo>
                  <a:cubicBezTo>
                    <a:pt x="242" y="389"/>
                    <a:pt x="242" y="389"/>
                    <a:pt x="242" y="389"/>
                  </a:cubicBezTo>
                  <a:cubicBezTo>
                    <a:pt x="243" y="389"/>
                    <a:pt x="243" y="388"/>
                    <a:pt x="243" y="387"/>
                  </a:cubicBezTo>
                  <a:cubicBezTo>
                    <a:pt x="243" y="386"/>
                    <a:pt x="243" y="385"/>
                    <a:pt x="242" y="384"/>
                  </a:cubicBezTo>
                  <a:cubicBezTo>
                    <a:pt x="242" y="343"/>
                    <a:pt x="242" y="343"/>
                    <a:pt x="242" y="343"/>
                  </a:cubicBezTo>
                  <a:cubicBezTo>
                    <a:pt x="242" y="342"/>
                    <a:pt x="242" y="342"/>
                    <a:pt x="242" y="342"/>
                  </a:cubicBezTo>
                  <a:cubicBezTo>
                    <a:pt x="242" y="306"/>
                    <a:pt x="265" y="272"/>
                    <a:pt x="275" y="259"/>
                  </a:cubicBezTo>
                  <a:cubicBezTo>
                    <a:pt x="277" y="257"/>
                    <a:pt x="279" y="255"/>
                    <a:pt x="281" y="252"/>
                  </a:cubicBezTo>
                  <a:cubicBezTo>
                    <a:pt x="282" y="252"/>
                    <a:pt x="282" y="252"/>
                    <a:pt x="282" y="252"/>
                  </a:cubicBezTo>
                  <a:cubicBezTo>
                    <a:pt x="282" y="251"/>
                    <a:pt x="282" y="251"/>
                    <a:pt x="283" y="250"/>
                  </a:cubicBezTo>
                  <a:cubicBezTo>
                    <a:pt x="296" y="232"/>
                    <a:pt x="303" y="211"/>
                    <a:pt x="303" y="189"/>
                  </a:cubicBezTo>
                  <a:cubicBezTo>
                    <a:pt x="303" y="131"/>
                    <a:pt x="255" y="83"/>
                    <a:pt x="197" y="83"/>
                  </a:cubicBezTo>
                  <a:close/>
                  <a:moveTo>
                    <a:pt x="215" y="417"/>
                  </a:moveTo>
                  <a:cubicBezTo>
                    <a:pt x="215" y="426"/>
                    <a:pt x="208" y="433"/>
                    <a:pt x="200" y="433"/>
                  </a:cubicBezTo>
                  <a:cubicBezTo>
                    <a:pt x="191" y="433"/>
                    <a:pt x="184" y="426"/>
                    <a:pt x="184" y="417"/>
                  </a:cubicBezTo>
                  <a:cubicBezTo>
                    <a:pt x="184" y="416"/>
                    <a:pt x="184" y="416"/>
                    <a:pt x="184" y="416"/>
                  </a:cubicBezTo>
                  <a:cubicBezTo>
                    <a:pt x="215" y="416"/>
                    <a:pt x="215" y="416"/>
                    <a:pt x="215" y="416"/>
                  </a:cubicBezTo>
                  <a:lnTo>
                    <a:pt x="215" y="417"/>
                  </a:lnTo>
                  <a:close/>
                  <a:moveTo>
                    <a:pt x="230" y="381"/>
                  </a:moveTo>
                  <a:cubicBezTo>
                    <a:pt x="200" y="381"/>
                    <a:pt x="200" y="381"/>
                    <a:pt x="200" y="381"/>
                  </a:cubicBezTo>
                  <a:cubicBezTo>
                    <a:pt x="196" y="381"/>
                    <a:pt x="194" y="384"/>
                    <a:pt x="194" y="387"/>
                  </a:cubicBezTo>
                  <a:cubicBezTo>
                    <a:pt x="194" y="390"/>
                    <a:pt x="196" y="393"/>
                    <a:pt x="200" y="393"/>
                  </a:cubicBezTo>
                  <a:cubicBezTo>
                    <a:pt x="230" y="393"/>
                    <a:pt x="230" y="393"/>
                    <a:pt x="230" y="393"/>
                  </a:cubicBezTo>
                  <a:cubicBezTo>
                    <a:pt x="229" y="399"/>
                    <a:pt x="224" y="404"/>
                    <a:pt x="217" y="404"/>
                  </a:cubicBezTo>
                  <a:cubicBezTo>
                    <a:pt x="178" y="404"/>
                    <a:pt x="178" y="404"/>
                    <a:pt x="178" y="404"/>
                  </a:cubicBezTo>
                  <a:cubicBezTo>
                    <a:pt x="171" y="404"/>
                    <a:pt x="165" y="398"/>
                    <a:pt x="165" y="391"/>
                  </a:cubicBezTo>
                  <a:cubicBezTo>
                    <a:pt x="165" y="371"/>
                    <a:pt x="165" y="371"/>
                    <a:pt x="165" y="371"/>
                  </a:cubicBezTo>
                  <a:cubicBezTo>
                    <a:pt x="196" y="371"/>
                    <a:pt x="196" y="371"/>
                    <a:pt x="196" y="371"/>
                  </a:cubicBezTo>
                  <a:cubicBezTo>
                    <a:pt x="199" y="371"/>
                    <a:pt x="202" y="368"/>
                    <a:pt x="202" y="365"/>
                  </a:cubicBezTo>
                  <a:cubicBezTo>
                    <a:pt x="202" y="362"/>
                    <a:pt x="199" y="359"/>
                    <a:pt x="196" y="359"/>
                  </a:cubicBezTo>
                  <a:cubicBezTo>
                    <a:pt x="165" y="359"/>
                    <a:pt x="165" y="359"/>
                    <a:pt x="165" y="359"/>
                  </a:cubicBezTo>
                  <a:cubicBezTo>
                    <a:pt x="165" y="349"/>
                    <a:pt x="165" y="349"/>
                    <a:pt x="165" y="349"/>
                  </a:cubicBezTo>
                  <a:cubicBezTo>
                    <a:pt x="230" y="349"/>
                    <a:pt x="230" y="349"/>
                    <a:pt x="230" y="349"/>
                  </a:cubicBezTo>
                  <a:lnTo>
                    <a:pt x="230" y="381"/>
                  </a:lnTo>
                  <a:close/>
                  <a:moveTo>
                    <a:pt x="272" y="244"/>
                  </a:moveTo>
                  <a:cubicBezTo>
                    <a:pt x="272" y="244"/>
                    <a:pt x="272" y="244"/>
                    <a:pt x="272" y="244"/>
                  </a:cubicBezTo>
                  <a:cubicBezTo>
                    <a:pt x="272" y="244"/>
                    <a:pt x="272" y="244"/>
                    <a:pt x="272" y="244"/>
                  </a:cubicBezTo>
                  <a:cubicBezTo>
                    <a:pt x="272" y="244"/>
                    <a:pt x="272" y="245"/>
                    <a:pt x="272" y="245"/>
                  </a:cubicBezTo>
                  <a:cubicBezTo>
                    <a:pt x="270" y="247"/>
                    <a:pt x="268" y="249"/>
                    <a:pt x="266" y="251"/>
                  </a:cubicBezTo>
                  <a:cubicBezTo>
                    <a:pt x="266" y="251"/>
                    <a:pt x="266" y="251"/>
                    <a:pt x="266" y="251"/>
                  </a:cubicBezTo>
                  <a:cubicBezTo>
                    <a:pt x="253" y="268"/>
                    <a:pt x="232" y="300"/>
                    <a:pt x="230" y="337"/>
                  </a:cubicBezTo>
                  <a:cubicBezTo>
                    <a:pt x="164" y="337"/>
                    <a:pt x="164" y="337"/>
                    <a:pt x="164" y="337"/>
                  </a:cubicBezTo>
                  <a:cubicBezTo>
                    <a:pt x="163" y="300"/>
                    <a:pt x="142" y="268"/>
                    <a:pt x="129" y="251"/>
                  </a:cubicBezTo>
                  <a:cubicBezTo>
                    <a:pt x="129" y="251"/>
                    <a:pt x="128" y="251"/>
                    <a:pt x="128" y="251"/>
                  </a:cubicBezTo>
                  <a:cubicBezTo>
                    <a:pt x="126" y="249"/>
                    <a:pt x="125" y="247"/>
                    <a:pt x="123" y="245"/>
                  </a:cubicBezTo>
                  <a:cubicBezTo>
                    <a:pt x="123" y="245"/>
                    <a:pt x="123" y="244"/>
                    <a:pt x="123" y="244"/>
                  </a:cubicBezTo>
                  <a:cubicBezTo>
                    <a:pt x="123" y="244"/>
                    <a:pt x="123" y="244"/>
                    <a:pt x="123" y="244"/>
                  </a:cubicBezTo>
                  <a:cubicBezTo>
                    <a:pt x="123" y="244"/>
                    <a:pt x="123" y="244"/>
                    <a:pt x="122" y="244"/>
                  </a:cubicBezTo>
                  <a:cubicBezTo>
                    <a:pt x="110" y="228"/>
                    <a:pt x="104" y="209"/>
                    <a:pt x="104" y="189"/>
                  </a:cubicBezTo>
                  <a:cubicBezTo>
                    <a:pt x="104" y="137"/>
                    <a:pt x="146" y="95"/>
                    <a:pt x="197" y="95"/>
                  </a:cubicBezTo>
                  <a:cubicBezTo>
                    <a:pt x="249" y="95"/>
                    <a:pt x="291" y="137"/>
                    <a:pt x="291" y="189"/>
                  </a:cubicBezTo>
                  <a:cubicBezTo>
                    <a:pt x="291" y="209"/>
                    <a:pt x="284" y="228"/>
                    <a:pt x="272" y="244"/>
                  </a:cubicBezTo>
                  <a:close/>
                  <a:moveTo>
                    <a:pt x="197" y="66"/>
                  </a:moveTo>
                  <a:cubicBezTo>
                    <a:pt x="201" y="66"/>
                    <a:pt x="203" y="63"/>
                    <a:pt x="203" y="60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3"/>
                    <a:pt x="201" y="0"/>
                    <a:pt x="197" y="0"/>
                  </a:cubicBezTo>
                  <a:cubicBezTo>
                    <a:pt x="194" y="0"/>
                    <a:pt x="191" y="3"/>
                    <a:pt x="191" y="6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3"/>
                    <a:pt x="194" y="66"/>
                    <a:pt x="197" y="66"/>
                  </a:cubicBezTo>
                  <a:close/>
                  <a:moveTo>
                    <a:pt x="66" y="198"/>
                  </a:moveTo>
                  <a:cubicBezTo>
                    <a:pt x="66" y="194"/>
                    <a:pt x="63" y="192"/>
                    <a:pt x="60" y="192"/>
                  </a:cubicBezTo>
                  <a:cubicBezTo>
                    <a:pt x="6" y="192"/>
                    <a:pt x="6" y="192"/>
                    <a:pt x="6" y="192"/>
                  </a:cubicBezTo>
                  <a:cubicBezTo>
                    <a:pt x="3" y="192"/>
                    <a:pt x="0" y="194"/>
                    <a:pt x="0" y="198"/>
                  </a:cubicBezTo>
                  <a:cubicBezTo>
                    <a:pt x="0" y="201"/>
                    <a:pt x="3" y="204"/>
                    <a:pt x="6" y="204"/>
                  </a:cubicBezTo>
                  <a:cubicBezTo>
                    <a:pt x="60" y="204"/>
                    <a:pt x="60" y="204"/>
                    <a:pt x="60" y="204"/>
                  </a:cubicBezTo>
                  <a:cubicBezTo>
                    <a:pt x="63" y="204"/>
                    <a:pt x="66" y="201"/>
                    <a:pt x="66" y="198"/>
                  </a:cubicBezTo>
                  <a:close/>
                  <a:moveTo>
                    <a:pt x="389" y="192"/>
                  </a:moveTo>
                  <a:cubicBezTo>
                    <a:pt x="335" y="192"/>
                    <a:pt x="335" y="192"/>
                    <a:pt x="335" y="192"/>
                  </a:cubicBezTo>
                  <a:cubicBezTo>
                    <a:pt x="331" y="192"/>
                    <a:pt x="329" y="194"/>
                    <a:pt x="329" y="198"/>
                  </a:cubicBezTo>
                  <a:cubicBezTo>
                    <a:pt x="329" y="201"/>
                    <a:pt x="331" y="204"/>
                    <a:pt x="335" y="204"/>
                  </a:cubicBezTo>
                  <a:cubicBezTo>
                    <a:pt x="389" y="204"/>
                    <a:pt x="389" y="204"/>
                    <a:pt x="389" y="204"/>
                  </a:cubicBezTo>
                  <a:cubicBezTo>
                    <a:pt x="392" y="204"/>
                    <a:pt x="395" y="201"/>
                    <a:pt x="395" y="198"/>
                  </a:cubicBezTo>
                  <a:cubicBezTo>
                    <a:pt x="395" y="194"/>
                    <a:pt x="392" y="192"/>
                    <a:pt x="389" y="192"/>
                  </a:cubicBezTo>
                  <a:close/>
                  <a:moveTo>
                    <a:pt x="295" y="106"/>
                  </a:moveTo>
                  <a:cubicBezTo>
                    <a:pt x="296" y="106"/>
                    <a:pt x="298" y="106"/>
                    <a:pt x="299" y="105"/>
                  </a:cubicBezTo>
                  <a:cubicBezTo>
                    <a:pt x="337" y="67"/>
                    <a:pt x="337" y="67"/>
                    <a:pt x="337" y="67"/>
                  </a:cubicBezTo>
                  <a:cubicBezTo>
                    <a:pt x="339" y="64"/>
                    <a:pt x="339" y="60"/>
                    <a:pt x="337" y="58"/>
                  </a:cubicBezTo>
                  <a:cubicBezTo>
                    <a:pt x="334" y="56"/>
                    <a:pt x="331" y="56"/>
                    <a:pt x="328" y="58"/>
                  </a:cubicBezTo>
                  <a:cubicBezTo>
                    <a:pt x="290" y="96"/>
                    <a:pt x="290" y="96"/>
                    <a:pt x="290" y="96"/>
                  </a:cubicBezTo>
                  <a:cubicBezTo>
                    <a:pt x="288" y="98"/>
                    <a:pt x="288" y="102"/>
                    <a:pt x="290" y="105"/>
                  </a:cubicBezTo>
                  <a:cubicBezTo>
                    <a:pt x="291" y="106"/>
                    <a:pt x="293" y="106"/>
                    <a:pt x="295" y="106"/>
                  </a:cubicBezTo>
                  <a:close/>
                  <a:moveTo>
                    <a:pt x="96" y="105"/>
                  </a:moveTo>
                  <a:cubicBezTo>
                    <a:pt x="97" y="106"/>
                    <a:pt x="99" y="106"/>
                    <a:pt x="100" y="106"/>
                  </a:cubicBezTo>
                  <a:cubicBezTo>
                    <a:pt x="102" y="106"/>
                    <a:pt x="103" y="106"/>
                    <a:pt x="104" y="105"/>
                  </a:cubicBezTo>
                  <a:cubicBezTo>
                    <a:pt x="107" y="102"/>
                    <a:pt x="107" y="98"/>
                    <a:pt x="104" y="96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4" y="56"/>
                    <a:pt x="60" y="56"/>
                    <a:pt x="58" y="58"/>
                  </a:cubicBezTo>
                  <a:cubicBezTo>
                    <a:pt x="56" y="60"/>
                    <a:pt x="56" y="64"/>
                    <a:pt x="58" y="67"/>
                  </a:cubicBezTo>
                  <a:lnTo>
                    <a:pt x="96" y="105"/>
                  </a:lnTo>
                  <a:close/>
                  <a:moveTo>
                    <a:pt x="251" y="77"/>
                  </a:moveTo>
                  <a:cubicBezTo>
                    <a:pt x="252" y="78"/>
                    <a:pt x="252" y="78"/>
                    <a:pt x="253" y="78"/>
                  </a:cubicBezTo>
                  <a:cubicBezTo>
                    <a:pt x="256" y="78"/>
                    <a:pt x="258" y="77"/>
                    <a:pt x="259" y="74"/>
                  </a:cubicBezTo>
                  <a:cubicBezTo>
                    <a:pt x="281" y="25"/>
                    <a:pt x="281" y="25"/>
                    <a:pt x="281" y="25"/>
                  </a:cubicBezTo>
                  <a:cubicBezTo>
                    <a:pt x="282" y="22"/>
                    <a:pt x="281" y="19"/>
                    <a:pt x="278" y="17"/>
                  </a:cubicBezTo>
                  <a:cubicBezTo>
                    <a:pt x="275" y="16"/>
                    <a:pt x="271" y="17"/>
                    <a:pt x="270" y="20"/>
                  </a:cubicBezTo>
                  <a:cubicBezTo>
                    <a:pt x="248" y="70"/>
                    <a:pt x="248" y="70"/>
                    <a:pt x="248" y="70"/>
                  </a:cubicBezTo>
                  <a:cubicBezTo>
                    <a:pt x="246" y="73"/>
                    <a:pt x="248" y="76"/>
                    <a:pt x="251" y="77"/>
                  </a:cubicBezTo>
                  <a:close/>
                  <a:moveTo>
                    <a:pt x="74" y="136"/>
                  </a:moveTo>
                  <a:cubicBezTo>
                    <a:pt x="25" y="114"/>
                    <a:pt x="25" y="114"/>
                    <a:pt x="25" y="114"/>
                  </a:cubicBezTo>
                  <a:cubicBezTo>
                    <a:pt x="22" y="113"/>
                    <a:pt x="19" y="114"/>
                    <a:pt x="17" y="117"/>
                  </a:cubicBezTo>
                  <a:cubicBezTo>
                    <a:pt x="16" y="120"/>
                    <a:pt x="17" y="124"/>
                    <a:pt x="20" y="125"/>
                  </a:cubicBezTo>
                  <a:cubicBezTo>
                    <a:pt x="69" y="147"/>
                    <a:pt x="69" y="147"/>
                    <a:pt x="69" y="147"/>
                  </a:cubicBezTo>
                  <a:cubicBezTo>
                    <a:pt x="70" y="147"/>
                    <a:pt x="71" y="148"/>
                    <a:pt x="72" y="148"/>
                  </a:cubicBezTo>
                  <a:cubicBezTo>
                    <a:pt x="74" y="148"/>
                    <a:pt x="76" y="146"/>
                    <a:pt x="77" y="144"/>
                  </a:cubicBezTo>
                  <a:cubicBezTo>
                    <a:pt x="79" y="141"/>
                    <a:pt x="77" y="137"/>
                    <a:pt x="74" y="136"/>
                  </a:cubicBezTo>
                  <a:close/>
                  <a:moveTo>
                    <a:pt x="374" y="270"/>
                  </a:moveTo>
                  <a:cubicBezTo>
                    <a:pt x="325" y="248"/>
                    <a:pt x="325" y="248"/>
                    <a:pt x="325" y="248"/>
                  </a:cubicBezTo>
                  <a:cubicBezTo>
                    <a:pt x="322" y="247"/>
                    <a:pt x="319" y="248"/>
                    <a:pt x="317" y="251"/>
                  </a:cubicBezTo>
                  <a:cubicBezTo>
                    <a:pt x="316" y="254"/>
                    <a:pt x="317" y="258"/>
                    <a:pt x="320" y="259"/>
                  </a:cubicBezTo>
                  <a:cubicBezTo>
                    <a:pt x="370" y="281"/>
                    <a:pt x="370" y="281"/>
                    <a:pt x="370" y="281"/>
                  </a:cubicBezTo>
                  <a:cubicBezTo>
                    <a:pt x="370" y="281"/>
                    <a:pt x="371" y="281"/>
                    <a:pt x="372" y="281"/>
                  </a:cubicBezTo>
                  <a:cubicBezTo>
                    <a:pt x="374" y="281"/>
                    <a:pt x="376" y="280"/>
                    <a:pt x="377" y="278"/>
                  </a:cubicBezTo>
                  <a:cubicBezTo>
                    <a:pt x="379" y="275"/>
                    <a:pt x="377" y="271"/>
                    <a:pt x="374" y="270"/>
                  </a:cubicBezTo>
                  <a:close/>
                  <a:moveTo>
                    <a:pt x="65" y="242"/>
                  </a:moveTo>
                  <a:cubicBezTo>
                    <a:pt x="17" y="260"/>
                    <a:pt x="17" y="260"/>
                    <a:pt x="17" y="260"/>
                  </a:cubicBezTo>
                  <a:cubicBezTo>
                    <a:pt x="14" y="262"/>
                    <a:pt x="12" y="265"/>
                    <a:pt x="13" y="268"/>
                  </a:cubicBezTo>
                  <a:cubicBezTo>
                    <a:pt x="14" y="271"/>
                    <a:pt x="16" y="272"/>
                    <a:pt x="19" y="272"/>
                  </a:cubicBezTo>
                  <a:cubicBezTo>
                    <a:pt x="20" y="272"/>
                    <a:pt x="20" y="272"/>
                    <a:pt x="21" y="272"/>
                  </a:cubicBezTo>
                  <a:cubicBezTo>
                    <a:pt x="69" y="253"/>
                    <a:pt x="69" y="253"/>
                    <a:pt x="69" y="253"/>
                  </a:cubicBezTo>
                  <a:cubicBezTo>
                    <a:pt x="72" y="252"/>
                    <a:pt x="74" y="248"/>
                    <a:pt x="73" y="245"/>
                  </a:cubicBezTo>
                  <a:cubicBezTo>
                    <a:pt x="72" y="242"/>
                    <a:pt x="68" y="241"/>
                    <a:pt x="65" y="242"/>
                  </a:cubicBezTo>
                  <a:close/>
                  <a:moveTo>
                    <a:pt x="320" y="150"/>
                  </a:moveTo>
                  <a:cubicBezTo>
                    <a:pt x="321" y="153"/>
                    <a:pt x="323" y="154"/>
                    <a:pt x="326" y="154"/>
                  </a:cubicBezTo>
                  <a:cubicBezTo>
                    <a:pt x="326" y="154"/>
                    <a:pt x="327" y="154"/>
                    <a:pt x="328" y="154"/>
                  </a:cubicBezTo>
                  <a:cubicBezTo>
                    <a:pt x="378" y="135"/>
                    <a:pt x="378" y="135"/>
                    <a:pt x="378" y="135"/>
                  </a:cubicBezTo>
                  <a:cubicBezTo>
                    <a:pt x="381" y="133"/>
                    <a:pt x="383" y="130"/>
                    <a:pt x="381" y="127"/>
                  </a:cubicBezTo>
                  <a:cubicBezTo>
                    <a:pt x="380" y="124"/>
                    <a:pt x="377" y="122"/>
                    <a:pt x="374" y="123"/>
                  </a:cubicBezTo>
                  <a:cubicBezTo>
                    <a:pt x="324" y="143"/>
                    <a:pt x="324" y="143"/>
                    <a:pt x="324" y="143"/>
                  </a:cubicBezTo>
                  <a:cubicBezTo>
                    <a:pt x="320" y="144"/>
                    <a:pt x="319" y="147"/>
                    <a:pt x="320" y="150"/>
                  </a:cubicBezTo>
                  <a:close/>
                  <a:moveTo>
                    <a:pt x="143" y="71"/>
                  </a:moveTo>
                  <a:cubicBezTo>
                    <a:pt x="143" y="74"/>
                    <a:pt x="146" y="75"/>
                    <a:pt x="148" y="75"/>
                  </a:cubicBezTo>
                  <a:cubicBezTo>
                    <a:pt x="149" y="75"/>
                    <a:pt x="150" y="75"/>
                    <a:pt x="150" y="75"/>
                  </a:cubicBezTo>
                  <a:cubicBezTo>
                    <a:pt x="153" y="74"/>
                    <a:pt x="155" y="70"/>
                    <a:pt x="154" y="67"/>
                  </a:cubicBezTo>
                  <a:cubicBezTo>
                    <a:pt x="134" y="17"/>
                    <a:pt x="134" y="17"/>
                    <a:pt x="134" y="17"/>
                  </a:cubicBezTo>
                  <a:cubicBezTo>
                    <a:pt x="133" y="14"/>
                    <a:pt x="130" y="12"/>
                    <a:pt x="127" y="13"/>
                  </a:cubicBezTo>
                  <a:cubicBezTo>
                    <a:pt x="124" y="15"/>
                    <a:pt x="122" y="18"/>
                    <a:pt x="123" y="21"/>
                  </a:cubicBezTo>
                  <a:lnTo>
                    <a:pt x="143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4823461" y="3795740"/>
            <a:ext cx="1253180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4225723" y="3443299"/>
            <a:ext cx="710100" cy="710100"/>
            <a:chOff x="1579656" y="4745176"/>
            <a:chExt cx="947338" cy="947338"/>
          </a:xfrm>
        </p:grpSpPr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1579656" y="4745176"/>
              <a:ext cx="947338" cy="947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46" name="Freeform 33"/>
            <p:cNvSpPr>
              <a:spLocks noChangeAspect="1" noEditPoints="1"/>
            </p:cNvSpPr>
            <p:nvPr/>
          </p:nvSpPr>
          <p:spPr bwMode="auto">
            <a:xfrm>
              <a:off x="1848645" y="4927937"/>
              <a:ext cx="409360" cy="581815"/>
            </a:xfrm>
            <a:custGeom>
              <a:avLst/>
              <a:gdLst>
                <a:gd name="T0" fmla="*/ 129 w 296"/>
                <a:gd name="T1" fmla="*/ 286 h 421"/>
                <a:gd name="T2" fmla="*/ 169 w 296"/>
                <a:gd name="T3" fmla="*/ 286 h 421"/>
                <a:gd name="T4" fmla="*/ 252 w 296"/>
                <a:gd name="T5" fmla="*/ 204 h 421"/>
                <a:gd name="T6" fmla="*/ 252 w 296"/>
                <a:gd name="T7" fmla="*/ 83 h 421"/>
                <a:gd name="T8" fmla="*/ 169 w 296"/>
                <a:gd name="T9" fmla="*/ 0 h 421"/>
                <a:gd name="T10" fmla="*/ 129 w 296"/>
                <a:gd name="T11" fmla="*/ 0 h 421"/>
                <a:gd name="T12" fmla="*/ 47 w 296"/>
                <a:gd name="T13" fmla="*/ 83 h 421"/>
                <a:gd name="T14" fmla="*/ 47 w 296"/>
                <a:gd name="T15" fmla="*/ 204 h 421"/>
                <a:gd name="T16" fmla="*/ 129 w 296"/>
                <a:gd name="T17" fmla="*/ 286 h 421"/>
                <a:gd name="T18" fmla="*/ 59 w 296"/>
                <a:gd name="T19" fmla="*/ 156 h 421"/>
                <a:gd name="T20" fmla="*/ 76 w 296"/>
                <a:gd name="T21" fmla="*/ 157 h 421"/>
                <a:gd name="T22" fmla="*/ 175 w 296"/>
                <a:gd name="T23" fmla="*/ 88 h 421"/>
                <a:gd name="T24" fmla="*/ 170 w 296"/>
                <a:gd name="T25" fmla="*/ 81 h 421"/>
                <a:gd name="T26" fmla="*/ 164 w 296"/>
                <a:gd name="T27" fmla="*/ 86 h 421"/>
                <a:gd name="T28" fmla="*/ 59 w 296"/>
                <a:gd name="T29" fmla="*/ 144 h 421"/>
                <a:gd name="T30" fmla="*/ 59 w 296"/>
                <a:gd name="T31" fmla="*/ 83 h 421"/>
                <a:gd name="T32" fmla="*/ 129 w 296"/>
                <a:gd name="T33" fmla="*/ 12 h 421"/>
                <a:gd name="T34" fmla="*/ 169 w 296"/>
                <a:gd name="T35" fmla="*/ 12 h 421"/>
                <a:gd name="T36" fmla="*/ 240 w 296"/>
                <a:gd name="T37" fmla="*/ 83 h 421"/>
                <a:gd name="T38" fmla="*/ 240 w 296"/>
                <a:gd name="T39" fmla="*/ 204 h 421"/>
                <a:gd name="T40" fmla="*/ 169 w 296"/>
                <a:gd name="T41" fmla="*/ 274 h 421"/>
                <a:gd name="T42" fmla="*/ 129 w 296"/>
                <a:gd name="T43" fmla="*/ 274 h 421"/>
                <a:gd name="T44" fmla="*/ 59 w 296"/>
                <a:gd name="T45" fmla="*/ 204 h 421"/>
                <a:gd name="T46" fmla="*/ 59 w 296"/>
                <a:gd name="T47" fmla="*/ 156 h 421"/>
                <a:gd name="T48" fmla="*/ 213 w 296"/>
                <a:gd name="T49" fmla="*/ 298 h 421"/>
                <a:gd name="T50" fmla="*/ 206 w 296"/>
                <a:gd name="T51" fmla="*/ 298 h 421"/>
                <a:gd name="T52" fmla="*/ 201 w 296"/>
                <a:gd name="T53" fmla="*/ 302 h 421"/>
                <a:gd name="T54" fmla="*/ 148 w 296"/>
                <a:gd name="T55" fmla="*/ 327 h 421"/>
                <a:gd name="T56" fmla="*/ 94 w 296"/>
                <a:gd name="T57" fmla="*/ 302 h 421"/>
                <a:gd name="T58" fmla="*/ 89 w 296"/>
                <a:gd name="T59" fmla="*/ 298 h 421"/>
                <a:gd name="T60" fmla="*/ 82 w 296"/>
                <a:gd name="T61" fmla="*/ 298 h 421"/>
                <a:gd name="T62" fmla="*/ 0 w 296"/>
                <a:gd name="T63" fmla="*/ 381 h 421"/>
                <a:gd name="T64" fmla="*/ 0 w 296"/>
                <a:gd name="T65" fmla="*/ 415 h 421"/>
                <a:gd name="T66" fmla="*/ 6 w 296"/>
                <a:gd name="T67" fmla="*/ 421 h 421"/>
                <a:gd name="T68" fmla="*/ 290 w 296"/>
                <a:gd name="T69" fmla="*/ 421 h 421"/>
                <a:gd name="T70" fmla="*/ 296 w 296"/>
                <a:gd name="T71" fmla="*/ 415 h 421"/>
                <a:gd name="T72" fmla="*/ 296 w 296"/>
                <a:gd name="T73" fmla="*/ 381 h 421"/>
                <a:gd name="T74" fmla="*/ 213 w 296"/>
                <a:gd name="T75" fmla="*/ 298 h 421"/>
                <a:gd name="T76" fmla="*/ 284 w 296"/>
                <a:gd name="T77" fmla="*/ 409 h 421"/>
                <a:gd name="T78" fmla="*/ 12 w 296"/>
                <a:gd name="T79" fmla="*/ 409 h 421"/>
                <a:gd name="T80" fmla="*/ 12 w 296"/>
                <a:gd name="T81" fmla="*/ 381 h 421"/>
                <a:gd name="T82" fmla="*/ 82 w 296"/>
                <a:gd name="T83" fmla="*/ 310 h 421"/>
                <a:gd name="T84" fmla="*/ 85 w 296"/>
                <a:gd name="T85" fmla="*/ 310 h 421"/>
                <a:gd name="T86" fmla="*/ 148 w 296"/>
                <a:gd name="T87" fmla="*/ 339 h 421"/>
                <a:gd name="T88" fmla="*/ 210 w 296"/>
                <a:gd name="T89" fmla="*/ 310 h 421"/>
                <a:gd name="T90" fmla="*/ 213 w 296"/>
                <a:gd name="T91" fmla="*/ 310 h 421"/>
                <a:gd name="T92" fmla="*/ 284 w 296"/>
                <a:gd name="T93" fmla="*/ 381 h 421"/>
                <a:gd name="T94" fmla="*/ 284 w 296"/>
                <a:gd name="T95" fmla="*/ 409 h 421"/>
                <a:gd name="T96" fmla="*/ 149 w 296"/>
                <a:gd name="T97" fmla="*/ 240 h 421"/>
                <a:gd name="T98" fmla="*/ 192 w 296"/>
                <a:gd name="T99" fmla="*/ 216 h 421"/>
                <a:gd name="T100" fmla="*/ 189 w 296"/>
                <a:gd name="T101" fmla="*/ 208 h 421"/>
                <a:gd name="T102" fmla="*/ 181 w 296"/>
                <a:gd name="T103" fmla="*/ 211 h 421"/>
                <a:gd name="T104" fmla="*/ 149 w 296"/>
                <a:gd name="T105" fmla="*/ 228 h 421"/>
                <a:gd name="T106" fmla="*/ 116 w 296"/>
                <a:gd name="T107" fmla="*/ 211 h 421"/>
                <a:gd name="T108" fmla="*/ 108 w 296"/>
                <a:gd name="T109" fmla="*/ 208 h 421"/>
                <a:gd name="T110" fmla="*/ 106 w 296"/>
                <a:gd name="T111" fmla="*/ 216 h 421"/>
                <a:gd name="T112" fmla="*/ 149 w 296"/>
                <a:gd name="T113" fmla="*/ 24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96" h="421">
                  <a:moveTo>
                    <a:pt x="129" y="286"/>
                  </a:moveTo>
                  <a:cubicBezTo>
                    <a:pt x="169" y="286"/>
                    <a:pt x="169" y="286"/>
                    <a:pt x="169" y="286"/>
                  </a:cubicBezTo>
                  <a:cubicBezTo>
                    <a:pt x="215" y="286"/>
                    <a:pt x="252" y="249"/>
                    <a:pt x="252" y="204"/>
                  </a:cubicBezTo>
                  <a:cubicBezTo>
                    <a:pt x="252" y="83"/>
                    <a:pt x="252" y="83"/>
                    <a:pt x="252" y="83"/>
                  </a:cubicBezTo>
                  <a:cubicBezTo>
                    <a:pt x="252" y="37"/>
                    <a:pt x="215" y="0"/>
                    <a:pt x="16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83" y="0"/>
                    <a:pt x="47" y="37"/>
                    <a:pt x="47" y="83"/>
                  </a:cubicBezTo>
                  <a:cubicBezTo>
                    <a:pt x="47" y="204"/>
                    <a:pt x="47" y="204"/>
                    <a:pt x="47" y="204"/>
                  </a:cubicBezTo>
                  <a:cubicBezTo>
                    <a:pt x="47" y="249"/>
                    <a:pt x="83" y="286"/>
                    <a:pt x="129" y="286"/>
                  </a:cubicBezTo>
                  <a:close/>
                  <a:moveTo>
                    <a:pt x="59" y="156"/>
                  </a:moveTo>
                  <a:cubicBezTo>
                    <a:pt x="65" y="157"/>
                    <a:pt x="71" y="157"/>
                    <a:pt x="76" y="157"/>
                  </a:cubicBezTo>
                  <a:cubicBezTo>
                    <a:pt x="166" y="157"/>
                    <a:pt x="175" y="89"/>
                    <a:pt x="175" y="88"/>
                  </a:cubicBezTo>
                  <a:cubicBezTo>
                    <a:pt x="176" y="85"/>
                    <a:pt x="174" y="82"/>
                    <a:pt x="170" y="81"/>
                  </a:cubicBezTo>
                  <a:cubicBezTo>
                    <a:pt x="167" y="81"/>
                    <a:pt x="164" y="83"/>
                    <a:pt x="164" y="86"/>
                  </a:cubicBezTo>
                  <a:cubicBezTo>
                    <a:pt x="163" y="89"/>
                    <a:pt x="154" y="153"/>
                    <a:pt x="59" y="144"/>
                  </a:cubicBezTo>
                  <a:cubicBezTo>
                    <a:pt x="59" y="83"/>
                    <a:pt x="59" y="83"/>
                    <a:pt x="59" y="83"/>
                  </a:cubicBezTo>
                  <a:cubicBezTo>
                    <a:pt x="59" y="44"/>
                    <a:pt x="90" y="12"/>
                    <a:pt x="12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208" y="12"/>
                    <a:pt x="240" y="44"/>
                    <a:pt x="240" y="83"/>
                  </a:cubicBezTo>
                  <a:cubicBezTo>
                    <a:pt x="240" y="204"/>
                    <a:pt x="240" y="204"/>
                    <a:pt x="240" y="204"/>
                  </a:cubicBezTo>
                  <a:cubicBezTo>
                    <a:pt x="240" y="243"/>
                    <a:pt x="208" y="274"/>
                    <a:pt x="169" y="274"/>
                  </a:cubicBezTo>
                  <a:cubicBezTo>
                    <a:pt x="129" y="274"/>
                    <a:pt x="129" y="274"/>
                    <a:pt x="129" y="274"/>
                  </a:cubicBezTo>
                  <a:cubicBezTo>
                    <a:pt x="90" y="274"/>
                    <a:pt x="59" y="243"/>
                    <a:pt x="59" y="204"/>
                  </a:cubicBezTo>
                  <a:lnTo>
                    <a:pt x="59" y="156"/>
                  </a:lnTo>
                  <a:close/>
                  <a:moveTo>
                    <a:pt x="213" y="298"/>
                  </a:moveTo>
                  <a:cubicBezTo>
                    <a:pt x="206" y="298"/>
                    <a:pt x="206" y="298"/>
                    <a:pt x="206" y="298"/>
                  </a:cubicBezTo>
                  <a:cubicBezTo>
                    <a:pt x="204" y="298"/>
                    <a:pt x="202" y="299"/>
                    <a:pt x="201" y="302"/>
                  </a:cubicBezTo>
                  <a:cubicBezTo>
                    <a:pt x="193" y="317"/>
                    <a:pt x="172" y="327"/>
                    <a:pt x="148" y="327"/>
                  </a:cubicBezTo>
                  <a:cubicBezTo>
                    <a:pt x="123" y="327"/>
                    <a:pt x="102" y="317"/>
                    <a:pt x="94" y="302"/>
                  </a:cubicBezTo>
                  <a:cubicBezTo>
                    <a:pt x="93" y="299"/>
                    <a:pt x="91" y="298"/>
                    <a:pt x="89" y="298"/>
                  </a:cubicBezTo>
                  <a:cubicBezTo>
                    <a:pt x="82" y="298"/>
                    <a:pt x="82" y="298"/>
                    <a:pt x="82" y="298"/>
                  </a:cubicBezTo>
                  <a:cubicBezTo>
                    <a:pt x="37" y="298"/>
                    <a:pt x="0" y="335"/>
                    <a:pt x="0" y="38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0" y="418"/>
                    <a:pt x="2" y="421"/>
                    <a:pt x="6" y="421"/>
                  </a:cubicBezTo>
                  <a:cubicBezTo>
                    <a:pt x="290" y="421"/>
                    <a:pt x="290" y="421"/>
                    <a:pt x="290" y="421"/>
                  </a:cubicBezTo>
                  <a:cubicBezTo>
                    <a:pt x="293" y="421"/>
                    <a:pt x="296" y="418"/>
                    <a:pt x="296" y="415"/>
                  </a:cubicBezTo>
                  <a:cubicBezTo>
                    <a:pt x="296" y="381"/>
                    <a:pt x="296" y="381"/>
                    <a:pt x="296" y="381"/>
                  </a:cubicBezTo>
                  <a:cubicBezTo>
                    <a:pt x="296" y="335"/>
                    <a:pt x="259" y="298"/>
                    <a:pt x="213" y="298"/>
                  </a:cubicBezTo>
                  <a:close/>
                  <a:moveTo>
                    <a:pt x="284" y="409"/>
                  </a:moveTo>
                  <a:cubicBezTo>
                    <a:pt x="12" y="409"/>
                    <a:pt x="12" y="409"/>
                    <a:pt x="12" y="409"/>
                  </a:cubicBezTo>
                  <a:cubicBezTo>
                    <a:pt x="12" y="381"/>
                    <a:pt x="12" y="381"/>
                    <a:pt x="12" y="381"/>
                  </a:cubicBezTo>
                  <a:cubicBezTo>
                    <a:pt x="12" y="342"/>
                    <a:pt x="43" y="310"/>
                    <a:pt x="82" y="310"/>
                  </a:cubicBezTo>
                  <a:cubicBezTo>
                    <a:pt x="85" y="310"/>
                    <a:pt x="85" y="310"/>
                    <a:pt x="85" y="310"/>
                  </a:cubicBezTo>
                  <a:cubicBezTo>
                    <a:pt x="96" y="328"/>
                    <a:pt x="121" y="339"/>
                    <a:pt x="148" y="339"/>
                  </a:cubicBezTo>
                  <a:cubicBezTo>
                    <a:pt x="175" y="339"/>
                    <a:pt x="199" y="328"/>
                    <a:pt x="210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52" y="310"/>
                    <a:pt x="284" y="342"/>
                    <a:pt x="284" y="381"/>
                  </a:cubicBezTo>
                  <a:lnTo>
                    <a:pt x="284" y="409"/>
                  </a:lnTo>
                  <a:close/>
                  <a:moveTo>
                    <a:pt x="149" y="240"/>
                  </a:moveTo>
                  <a:cubicBezTo>
                    <a:pt x="180" y="240"/>
                    <a:pt x="191" y="217"/>
                    <a:pt x="192" y="216"/>
                  </a:cubicBezTo>
                  <a:cubicBezTo>
                    <a:pt x="193" y="213"/>
                    <a:pt x="192" y="210"/>
                    <a:pt x="189" y="208"/>
                  </a:cubicBezTo>
                  <a:cubicBezTo>
                    <a:pt x="186" y="207"/>
                    <a:pt x="182" y="208"/>
                    <a:pt x="181" y="211"/>
                  </a:cubicBezTo>
                  <a:cubicBezTo>
                    <a:pt x="180" y="212"/>
                    <a:pt x="172" y="228"/>
                    <a:pt x="149" y="228"/>
                  </a:cubicBezTo>
                  <a:cubicBezTo>
                    <a:pt x="126" y="228"/>
                    <a:pt x="117" y="212"/>
                    <a:pt x="116" y="211"/>
                  </a:cubicBezTo>
                  <a:cubicBezTo>
                    <a:pt x="115" y="208"/>
                    <a:pt x="111" y="207"/>
                    <a:pt x="108" y="208"/>
                  </a:cubicBezTo>
                  <a:cubicBezTo>
                    <a:pt x="105" y="210"/>
                    <a:pt x="104" y="213"/>
                    <a:pt x="106" y="216"/>
                  </a:cubicBezTo>
                  <a:cubicBezTo>
                    <a:pt x="106" y="217"/>
                    <a:pt x="118" y="240"/>
                    <a:pt x="149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2931423" y="3795740"/>
            <a:ext cx="1282334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2703423" y="2467186"/>
            <a:ext cx="578644" cy="1000125"/>
          </a:xfrm>
          <a:custGeom>
            <a:avLst/>
            <a:gdLst>
              <a:gd name="connsiteX0" fmla="*/ 0 w 787400"/>
              <a:gd name="connsiteY0" fmla="*/ 1333500 h 1333500"/>
              <a:gd name="connsiteX1" fmla="*/ 0 w 787400"/>
              <a:gd name="connsiteY1" fmla="*/ 0 h 1333500"/>
              <a:gd name="connsiteX2" fmla="*/ 787400 w 787400"/>
              <a:gd name="connsiteY2" fmla="*/ 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400" h="1333500">
                <a:moveTo>
                  <a:pt x="0" y="1333500"/>
                </a:moveTo>
                <a:lnTo>
                  <a:pt x="0" y="0"/>
                </a:lnTo>
                <a:lnTo>
                  <a:pt x="78740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Arial" panose="020B0604020202020204" pitchFamily="34" charset="0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334539" y="3443299"/>
            <a:ext cx="710100" cy="710100"/>
            <a:chOff x="3931131" y="1669217"/>
            <a:chExt cx="1472400" cy="1472400"/>
          </a:xfrm>
        </p:grpSpPr>
        <p:sp>
          <p:nvSpPr>
            <p:cNvPr id="54" name="Rectangle 53"/>
            <p:cNvSpPr>
              <a:spLocks noChangeAspect="1"/>
            </p:cNvSpPr>
            <p:nvPr/>
          </p:nvSpPr>
          <p:spPr>
            <a:xfrm>
              <a:off x="3931131" y="1669217"/>
              <a:ext cx="1472400" cy="14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55" name="Freeform 54"/>
            <p:cNvSpPr>
              <a:spLocks noChangeAspect="1" noEditPoints="1"/>
            </p:cNvSpPr>
            <p:nvPr/>
          </p:nvSpPr>
          <p:spPr bwMode="auto">
            <a:xfrm>
              <a:off x="4274594" y="1959231"/>
              <a:ext cx="785474" cy="892373"/>
            </a:xfrm>
            <a:custGeom>
              <a:avLst/>
              <a:gdLst>
                <a:gd name="T0" fmla="*/ 319 w 355"/>
                <a:gd name="T1" fmla="*/ 85 h 403"/>
                <a:gd name="T2" fmla="*/ 313 w 355"/>
                <a:gd name="T3" fmla="*/ 43 h 403"/>
                <a:gd name="T4" fmla="*/ 266 w 355"/>
                <a:gd name="T5" fmla="*/ 22 h 403"/>
                <a:gd name="T6" fmla="*/ 221 w 355"/>
                <a:gd name="T7" fmla="*/ 22 h 403"/>
                <a:gd name="T8" fmla="*/ 100 w 355"/>
                <a:gd name="T9" fmla="*/ 43 h 403"/>
                <a:gd name="T10" fmla="*/ 77 w 355"/>
                <a:gd name="T11" fmla="*/ 0 h 403"/>
                <a:gd name="T12" fmla="*/ 55 w 355"/>
                <a:gd name="T13" fmla="*/ 43 h 403"/>
                <a:gd name="T14" fmla="*/ 0 w 355"/>
                <a:gd name="T15" fmla="*/ 49 h 403"/>
                <a:gd name="T16" fmla="*/ 6 w 355"/>
                <a:gd name="T17" fmla="*/ 362 h 403"/>
                <a:gd name="T18" fmla="*/ 37 w 355"/>
                <a:gd name="T19" fmla="*/ 397 h 403"/>
                <a:gd name="T20" fmla="*/ 349 w 355"/>
                <a:gd name="T21" fmla="*/ 403 h 403"/>
                <a:gd name="T22" fmla="*/ 355 w 355"/>
                <a:gd name="T23" fmla="*/ 91 h 403"/>
                <a:gd name="T24" fmla="*/ 233 w 355"/>
                <a:gd name="T25" fmla="*/ 22 h 403"/>
                <a:gd name="T26" fmla="*/ 254 w 355"/>
                <a:gd name="T27" fmla="*/ 22 h 403"/>
                <a:gd name="T28" fmla="*/ 233 w 355"/>
                <a:gd name="T29" fmla="*/ 43 h 403"/>
                <a:gd name="T30" fmla="*/ 67 w 355"/>
                <a:gd name="T31" fmla="*/ 22 h 403"/>
                <a:gd name="T32" fmla="*/ 88 w 355"/>
                <a:gd name="T33" fmla="*/ 22 h 403"/>
                <a:gd name="T34" fmla="*/ 67 w 355"/>
                <a:gd name="T35" fmla="*/ 43 h 403"/>
                <a:gd name="T36" fmla="*/ 12 w 355"/>
                <a:gd name="T37" fmla="*/ 350 h 403"/>
                <a:gd name="T38" fmla="*/ 55 w 355"/>
                <a:gd name="T39" fmla="*/ 55 h 403"/>
                <a:gd name="T40" fmla="*/ 61 w 355"/>
                <a:gd name="T41" fmla="*/ 97 h 403"/>
                <a:gd name="T42" fmla="*/ 67 w 355"/>
                <a:gd name="T43" fmla="*/ 55 h 403"/>
                <a:gd name="T44" fmla="*/ 221 w 355"/>
                <a:gd name="T45" fmla="*/ 91 h 403"/>
                <a:gd name="T46" fmla="*/ 233 w 355"/>
                <a:gd name="T47" fmla="*/ 91 h 403"/>
                <a:gd name="T48" fmla="*/ 307 w 355"/>
                <a:gd name="T49" fmla="*/ 55 h 403"/>
                <a:gd name="T50" fmla="*/ 12 w 355"/>
                <a:gd name="T51" fmla="*/ 350 h 403"/>
                <a:gd name="T52" fmla="*/ 49 w 355"/>
                <a:gd name="T53" fmla="*/ 391 h 403"/>
                <a:gd name="T54" fmla="*/ 313 w 355"/>
                <a:gd name="T55" fmla="*/ 362 h 403"/>
                <a:gd name="T56" fmla="*/ 319 w 355"/>
                <a:gd name="T57" fmla="*/ 97 h 403"/>
                <a:gd name="T58" fmla="*/ 343 w 355"/>
                <a:gd name="T59" fmla="*/ 391 h 403"/>
                <a:gd name="T60" fmla="*/ 165 w 355"/>
                <a:gd name="T61" fmla="*/ 158 h 403"/>
                <a:gd name="T62" fmla="*/ 162 w 355"/>
                <a:gd name="T63" fmla="*/ 145 h 403"/>
                <a:gd name="T64" fmla="*/ 102 w 355"/>
                <a:gd name="T65" fmla="*/ 152 h 403"/>
                <a:gd name="T66" fmla="*/ 148 w 355"/>
                <a:gd name="T67" fmla="*/ 158 h 403"/>
                <a:gd name="T68" fmla="*/ 119 w 355"/>
                <a:gd name="T69" fmla="*/ 193 h 403"/>
                <a:gd name="T70" fmla="*/ 129 w 355"/>
                <a:gd name="T71" fmla="*/ 200 h 403"/>
                <a:gd name="T72" fmla="*/ 135 w 355"/>
                <a:gd name="T73" fmla="*/ 235 h 403"/>
                <a:gd name="T74" fmla="*/ 105 w 355"/>
                <a:gd name="T75" fmla="*/ 220 h 403"/>
                <a:gd name="T76" fmla="*/ 100 w 355"/>
                <a:gd name="T77" fmla="*/ 232 h 403"/>
                <a:gd name="T78" fmla="*/ 169 w 355"/>
                <a:gd name="T79" fmla="*/ 216 h 403"/>
                <a:gd name="T80" fmla="*/ 207 w 355"/>
                <a:gd name="T81" fmla="*/ 144 h 403"/>
                <a:gd name="T82" fmla="*/ 185 w 355"/>
                <a:gd name="T83" fmla="*/ 151 h 403"/>
                <a:gd name="T84" fmla="*/ 186 w 355"/>
                <a:gd name="T85" fmla="*/ 164 h 403"/>
                <a:gd name="T86" fmla="*/ 201 w 355"/>
                <a:gd name="T87" fmla="*/ 159 h 403"/>
                <a:gd name="T88" fmla="*/ 208 w 355"/>
                <a:gd name="T89" fmla="*/ 247 h 403"/>
                <a:gd name="T90" fmla="*/ 215 w 355"/>
                <a:gd name="T91" fmla="*/ 15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55" h="403">
                  <a:moveTo>
                    <a:pt x="349" y="85"/>
                  </a:moveTo>
                  <a:cubicBezTo>
                    <a:pt x="319" y="85"/>
                    <a:pt x="319" y="85"/>
                    <a:pt x="319" y="85"/>
                  </a:cubicBezTo>
                  <a:cubicBezTo>
                    <a:pt x="319" y="49"/>
                    <a:pt x="319" y="49"/>
                    <a:pt x="319" y="49"/>
                  </a:cubicBezTo>
                  <a:cubicBezTo>
                    <a:pt x="319" y="45"/>
                    <a:pt x="316" y="43"/>
                    <a:pt x="313" y="43"/>
                  </a:cubicBezTo>
                  <a:cubicBezTo>
                    <a:pt x="266" y="43"/>
                    <a:pt x="266" y="43"/>
                    <a:pt x="266" y="43"/>
                  </a:cubicBezTo>
                  <a:cubicBezTo>
                    <a:pt x="266" y="22"/>
                    <a:pt x="266" y="22"/>
                    <a:pt x="266" y="22"/>
                  </a:cubicBezTo>
                  <a:cubicBezTo>
                    <a:pt x="266" y="10"/>
                    <a:pt x="256" y="0"/>
                    <a:pt x="244" y="0"/>
                  </a:cubicBezTo>
                  <a:cubicBezTo>
                    <a:pt x="231" y="0"/>
                    <a:pt x="221" y="10"/>
                    <a:pt x="221" y="22"/>
                  </a:cubicBezTo>
                  <a:cubicBezTo>
                    <a:pt x="221" y="43"/>
                    <a:pt x="221" y="43"/>
                    <a:pt x="221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22"/>
                    <a:pt x="100" y="22"/>
                    <a:pt x="100" y="22"/>
                  </a:cubicBezTo>
                  <a:cubicBezTo>
                    <a:pt x="100" y="10"/>
                    <a:pt x="90" y="0"/>
                    <a:pt x="77" y="0"/>
                  </a:cubicBezTo>
                  <a:cubicBezTo>
                    <a:pt x="65" y="0"/>
                    <a:pt x="55" y="10"/>
                    <a:pt x="55" y="22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3" y="43"/>
                    <a:pt x="0" y="45"/>
                    <a:pt x="0" y="49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0" y="359"/>
                    <a:pt x="3" y="362"/>
                    <a:pt x="6" y="362"/>
                  </a:cubicBezTo>
                  <a:cubicBezTo>
                    <a:pt x="37" y="362"/>
                    <a:pt x="37" y="362"/>
                    <a:pt x="37" y="362"/>
                  </a:cubicBezTo>
                  <a:cubicBezTo>
                    <a:pt x="37" y="397"/>
                    <a:pt x="37" y="397"/>
                    <a:pt x="37" y="397"/>
                  </a:cubicBezTo>
                  <a:cubicBezTo>
                    <a:pt x="37" y="401"/>
                    <a:pt x="39" y="403"/>
                    <a:pt x="43" y="403"/>
                  </a:cubicBezTo>
                  <a:cubicBezTo>
                    <a:pt x="349" y="403"/>
                    <a:pt x="349" y="403"/>
                    <a:pt x="349" y="403"/>
                  </a:cubicBezTo>
                  <a:cubicBezTo>
                    <a:pt x="353" y="403"/>
                    <a:pt x="355" y="401"/>
                    <a:pt x="355" y="397"/>
                  </a:cubicBezTo>
                  <a:cubicBezTo>
                    <a:pt x="355" y="91"/>
                    <a:pt x="355" y="91"/>
                    <a:pt x="355" y="91"/>
                  </a:cubicBezTo>
                  <a:cubicBezTo>
                    <a:pt x="355" y="87"/>
                    <a:pt x="353" y="85"/>
                    <a:pt x="349" y="85"/>
                  </a:cubicBezTo>
                  <a:close/>
                  <a:moveTo>
                    <a:pt x="233" y="22"/>
                  </a:moveTo>
                  <a:cubicBezTo>
                    <a:pt x="233" y="16"/>
                    <a:pt x="238" y="12"/>
                    <a:pt x="244" y="12"/>
                  </a:cubicBezTo>
                  <a:cubicBezTo>
                    <a:pt x="249" y="12"/>
                    <a:pt x="254" y="16"/>
                    <a:pt x="254" y="22"/>
                  </a:cubicBezTo>
                  <a:cubicBezTo>
                    <a:pt x="254" y="43"/>
                    <a:pt x="254" y="43"/>
                    <a:pt x="254" y="43"/>
                  </a:cubicBezTo>
                  <a:cubicBezTo>
                    <a:pt x="233" y="43"/>
                    <a:pt x="233" y="43"/>
                    <a:pt x="233" y="43"/>
                  </a:cubicBezTo>
                  <a:lnTo>
                    <a:pt x="233" y="22"/>
                  </a:lnTo>
                  <a:close/>
                  <a:moveTo>
                    <a:pt x="67" y="22"/>
                  </a:moveTo>
                  <a:cubicBezTo>
                    <a:pt x="67" y="16"/>
                    <a:pt x="72" y="12"/>
                    <a:pt x="77" y="12"/>
                  </a:cubicBezTo>
                  <a:cubicBezTo>
                    <a:pt x="83" y="12"/>
                    <a:pt x="88" y="16"/>
                    <a:pt x="88" y="22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67" y="43"/>
                    <a:pt x="67" y="43"/>
                    <a:pt x="67" y="43"/>
                  </a:cubicBezTo>
                  <a:lnTo>
                    <a:pt x="67" y="22"/>
                  </a:lnTo>
                  <a:close/>
                  <a:moveTo>
                    <a:pt x="12" y="350"/>
                  </a:moveTo>
                  <a:cubicBezTo>
                    <a:pt x="12" y="55"/>
                    <a:pt x="12" y="55"/>
                    <a:pt x="12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5" y="94"/>
                    <a:pt x="58" y="97"/>
                    <a:pt x="61" y="97"/>
                  </a:cubicBezTo>
                  <a:cubicBezTo>
                    <a:pt x="64" y="97"/>
                    <a:pt x="67" y="94"/>
                    <a:pt x="67" y="91"/>
                  </a:cubicBezTo>
                  <a:cubicBezTo>
                    <a:pt x="67" y="55"/>
                    <a:pt x="67" y="55"/>
                    <a:pt x="67" y="55"/>
                  </a:cubicBezTo>
                  <a:cubicBezTo>
                    <a:pt x="221" y="55"/>
                    <a:pt x="221" y="55"/>
                    <a:pt x="221" y="55"/>
                  </a:cubicBezTo>
                  <a:cubicBezTo>
                    <a:pt x="221" y="91"/>
                    <a:pt x="221" y="91"/>
                    <a:pt x="221" y="91"/>
                  </a:cubicBezTo>
                  <a:cubicBezTo>
                    <a:pt x="221" y="94"/>
                    <a:pt x="224" y="97"/>
                    <a:pt x="227" y="97"/>
                  </a:cubicBezTo>
                  <a:cubicBezTo>
                    <a:pt x="230" y="97"/>
                    <a:pt x="233" y="94"/>
                    <a:pt x="233" y="91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307" y="55"/>
                    <a:pt x="307" y="55"/>
                    <a:pt x="307" y="55"/>
                  </a:cubicBezTo>
                  <a:cubicBezTo>
                    <a:pt x="307" y="350"/>
                    <a:pt x="307" y="350"/>
                    <a:pt x="307" y="350"/>
                  </a:cubicBezTo>
                  <a:lnTo>
                    <a:pt x="12" y="350"/>
                  </a:lnTo>
                  <a:close/>
                  <a:moveTo>
                    <a:pt x="343" y="391"/>
                  </a:moveTo>
                  <a:cubicBezTo>
                    <a:pt x="49" y="391"/>
                    <a:pt x="49" y="391"/>
                    <a:pt x="49" y="391"/>
                  </a:cubicBezTo>
                  <a:cubicBezTo>
                    <a:pt x="49" y="362"/>
                    <a:pt x="49" y="362"/>
                    <a:pt x="49" y="362"/>
                  </a:cubicBezTo>
                  <a:cubicBezTo>
                    <a:pt x="313" y="362"/>
                    <a:pt x="313" y="362"/>
                    <a:pt x="313" y="362"/>
                  </a:cubicBezTo>
                  <a:cubicBezTo>
                    <a:pt x="316" y="362"/>
                    <a:pt x="319" y="359"/>
                    <a:pt x="319" y="356"/>
                  </a:cubicBezTo>
                  <a:cubicBezTo>
                    <a:pt x="319" y="97"/>
                    <a:pt x="319" y="97"/>
                    <a:pt x="319" y="97"/>
                  </a:cubicBezTo>
                  <a:cubicBezTo>
                    <a:pt x="343" y="97"/>
                    <a:pt x="343" y="97"/>
                    <a:pt x="343" y="97"/>
                  </a:cubicBezTo>
                  <a:lnTo>
                    <a:pt x="343" y="391"/>
                  </a:lnTo>
                  <a:close/>
                  <a:moveTo>
                    <a:pt x="139" y="188"/>
                  </a:moveTo>
                  <a:cubicBezTo>
                    <a:pt x="165" y="158"/>
                    <a:pt x="165" y="158"/>
                    <a:pt x="165" y="158"/>
                  </a:cubicBezTo>
                  <a:cubicBezTo>
                    <a:pt x="167" y="156"/>
                    <a:pt x="168" y="154"/>
                    <a:pt x="168" y="152"/>
                  </a:cubicBezTo>
                  <a:cubicBezTo>
                    <a:pt x="168" y="148"/>
                    <a:pt x="166" y="145"/>
                    <a:pt x="162" y="145"/>
                  </a:cubicBezTo>
                  <a:cubicBezTo>
                    <a:pt x="108" y="145"/>
                    <a:pt x="108" y="145"/>
                    <a:pt x="108" y="145"/>
                  </a:cubicBezTo>
                  <a:cubicBezTo>
                    <a:pt x="105" y="145"/>
                    <a:pt x="102" y="148"/>
                    <a:pt x="102" y="152"/>
                  </a:cubicBezTo>
                  <a:cubicBezTo>
                    <a:pt x="102" y="155"/>
                    <a:pt x="105" y="158"/>
                    <a:pt x="108" y="158"/>
                  </a:cubicBezTo>
                  <a:cubicBezTo>
                    <a:pt x="148" y="158"/>
                    <a:pt x="148" y="158"/>
                    <a:pt x="148" y="158"/>
                  </a:cubicBezTo>
                  <a:cubicBezTo>
                    <a:pt x="122" y="188"/>
                    <a:pt x="122" y="188"/>
                    <a:pt x="122" y="188"/>
                  </a:cubicBezTo>
                  <a:cubicBezTo>
                    <a:pt x="120" y="190"/>
                    <a:pt x="119" y="191"/>
                    <a:pt x="119" y="193"/>
                  </a:cubicBezTo>
                  <a:cubicBezTo>
                    <a:pt x="119" y="197"/>
                    <a:pt x="122" y="200"/>
                    <a:pt x="126" y="200"/>
                  </a:cubicBezTo>
                  <a:cubicBezTo>
                    <a:pt x="129" y="200"/>
                    <a:pt x="129" y="200"/>
                    <a:pt x="129" y="200"/>
                  </a:cubicBezTo>
                  <a:cubicBezTo>
                    <a:pt x="145" y="200"/>
                    <a:pt x="155" y="206"/>
                    <a:pt x="155" y="217"/>
                  </a:cubicBezTo>
                  <a:cubicBezTo>
                    <a:pt x="155" y="227"/>
                    <a:pt x="147" y="235"/>
                    <a:pt x="135" y="235"/>
                  </a:cubicBezTo>
                  <a:cubicBezTo>
                    <a:pt x="125" y="235"/>
                    <a:pt x="117" y="231"/>
                    <a:pt x="110" y="223"/>
                  </a:cubicBezTo>
                  <a:cubicBezTo>
                    <a:pt x="109" y="221"/>
                    <a:pt x="107" y="220"/>
                    <a:pt x="105" y="220"/>
                  </a:cubicBezTo>
                  <a:cubicBezTo>
                    <a:pt x="101" y="220"/>
                    <a:pt x="98" y="224"/>
                    <a:pt x="98" y="227"/>
                  </a:cubicBezTo>
                  <a:cubicBezTo>
                    <a:pt x="98" y="229"/>
                    <a:pt x="99" y="231"/>
                    <a:pt x="100" y="232"/>
                  </a:cubicBezTo>
                  <a:cubicBezTo>
                    <a:pt x="109" y="242"/>
                    <a:pt x="121" y="248"/>
                    <a:pt x="135" y="248"/>
                  </a:cubicBezTo>
                  <a:cubicBezTo>
                    <a:pt x="155" y="248"/>
                    <a:pt x="169" y="234"/>
                    <a:pt x="169" y="216"/>
                  </a:cubicBezTo>
                  <a:cubicBezTo>
                    <a:pt x="169" y="201"/>
                    <a:pt x="158" y="190"/>
                    <a:pt x="139" y="188"/>
                  </a:cubicBezTo>
                  <a:close/>
                  <a:moveTo>
                    <a:pt x="207" y="144"/>
                  </a:moveTo>
                  <a:cubicBezTo>
                    <a:pt x="205" y="144"/>
                    <a:pt x="203" y="145"/>
                    <a:pt x="201" y="146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2" y="152"/>
                    <a:pt x="180" y="154"/>
                    <a:pt x="180" y="157"/>
                  </a:cubicBezTo>
                  <a:cubicBezTo>
                    <a:pt x="180" y="161"/>
                    <a:pt x="183" y="164"/>
                    <a:pt x="186" y="164"/>
                  </a:cubicBezTo>
                  <a:cubicBezTo>
                    <a:pt x="187" y="164"/>
                    <a:pt x="188" y="163"/>
                    <a:pt x="189" y="163"/>
                  </a:cubicBezTo>
                  <a:cubicBezTo>
                    <a:pt x="201" y="159"/>
                    <a:pt x="201" y="159"/>
                    <a:pt x="201" y="159"/>
                  </a:cubicBezTo>
                  <a:cubicBezTo>
                    <a:pt x="201" y="240"/>
                    <a:pt x="201" y="240"/>
                    <a:pt x="201" y="240"/>
                  </a:cubicBezTo>
                  <a:cubicBezTo>
                    <a:pt x="201" y="243"/>
                    <a:pt x="204" y="247"/>
                    <a:pt x="208" y="247"/>
                  </a:cubicBezTo>
                  <a:cubicBezTo>
                    <a:pt x="211" y="247"/>
                    <a:pt x="215" y="243"/>
                    <a:pt x="215" y="240"/>
                  </a:cubicBezTo>
                  <a:cubicBezTo>
                    <a:pt x="215" y="151"/>
                    <a:pt x="215" y="151"/>
                    <a:pt x="215" y="151"/>
                  </a:cubicBezTo>
                  <a:cubicBezTo>
                    <a:pt x="215" y="147"/>
                    <a:pt x="211" y="144"/>
                    <a:pt x="207" y="1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1101046" y="3794153"/>
            <a:ext cx="1242907" cy="0"/>
          </a:xfrm>
          <a:prstGeom prst="line">
            <a:avLst/>
          </a:prstGeom>
          <a:ln w="19050">
            <a:solidFill>
              <a:schemeClr val="tx1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>
            <a:grpSpLocks noChangeAspect="1"/>
          </p:cNvGrpSpPr>
          <p:nvPr/>
        </p:nvGrpSpPr>
        <p:grpSpPr>
          <a:xfrm>
            <a:off x="476015" y="3443299"/>
            <a:ext cx="710100" cy="710100"/>
            <a:chOff x="1076573" y="1669217"/>
            <a:chExt cx="1472400" cy="1472400"/>
          </a:xfrm>
        </p:grpSpPr>
        <p:sp>
          <p:nvSpPr>
            <p:cNvPr id="49" name="Rectangle 48"/>
            <p:cNvSpPr>
              <a:spLocks noChangeAspect="1"/>
            </p:cNvSpPr>
            <p:nvPr/>
          </p:nvSpPr>
          <p:spPr>
            <a:xfrm>
              <a:off x="1076573" y="1669217"/>
              <a:ext cx="1472400" cy="1472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Arial" panose="020B0604020202020204" pitchFamily="34" charset="0"/>
              </a:endParaRPr>
            </a:p>
          </p:txBody>
        </p:sp>
        <p:sp>
          <p:nvSpPr>
            <p:cNvPr id="51" name="Freeform 5"/>
            <p:cNvSpPr>
              <a:spLocks noChangeAspect="1" noEditPoints="1"/>
            </p:cNvSpPr>
            <p:nvPr/>
          </p:nvSpPr>
          <p:spPr bwMode="auto">
            <a:xfrm>
              <a:off x="1410381" y="1925784"/>
              <a:ext cx="804784" cy="959267"/>
            </a:xfrm>
            <a:custGeom>
              <a:avLst/>
              <a:gdLst>
                <a:gd name="T0" fmla="*/ 359 w 365"/>
                <a:gd name="T1" fmla="*/ 424 h 436"/>
                <a:gd name="T2" fmla="*/ 6 w 365"/>
                <a:gd name="T3" fmla="*/ 424 h 436"/>
                <a:gd name="T4" fmla="*/ 0 w 365"/>
                <a:gd name="T5" fmla="*/ 430 h 436"/>
                <a:gd name="T6" fmla="*/ 6 w 365"/>
                <a:gd name="T7" fmla="*/ 436 h 436"/>
                <a:gd name="T8" fmla="*/ 359 w 365"/>
                <a:gd name="T9" fmla="*/ 436 h 436"/>
                <a:gd name="T10" fmla="*/ 365 w 365"/>
                <a:gd name="T11" fmla="*/ 430 h 436"/>
                <a:gd name="T12" fmla="*/ 359 w 365"/>
                <a:gd name="T13" fmla="*/ 424 h 436"/>
                <a:gd name="T14" fmla="*/ 51 w 365"/>
                <a:gd name="T15" fmla="*/ 397 h 436"/>
                <a:gd name="T16" fmla="*/ 119 w 365"/>
                <a:gd name="T17" fmla="*/ 397 h 436"/>
                <a:gd name="T18" fmla="*/ 125 w 365"/>
                <a:gd name="T19" fmla="*/ 391 h 436"/>
                <a:gd name="T20" fmla="*/ 125 w 365"/>
                <a:gd name="T21" fmla="*/ 88 h 436"/>
                <a:gd name="T22" fmla="*/ 119 w 365"/>
                <a:gd name="T23" fmla="*/ 82 h 436"/>
                <a:gd name="T24" fmla="*/ 51 w 365"/>
                <a:gd name="T25" fmla="*/ 82 h 436"/>
                <a:gd name="T26" fmla="*/ 45 w 365"/>
                <a:gd name="T27" fmla="*/ 88 h 436"/>
                <a:gd name="T28" fmla="*/ 45 w 365"/>
                <a:gd name="T29" fmla="*/ 391 h 436"/>
                <a:gd name="T30" fmla="*/ 51 w 365"/>
                <a:gd name="T31" fmla="*/ 397 h 436"/>
                <a:gd name="T32" fmla="*/ 57 w 365"/>
                <a:gd name="T33" fmla="*/ 94 h 436"/>
                <a:gd name="T34" fmla="*/ 113 w 365"/>
                <a:gd name="T35" fmla="*/ 94 h 436"/>
                <a:gd name="T36" fmla="*/ 113 w 365"/>
                <a:gd name="T37" fmla="*/ 385 h 436"/>
                <a:gd name="T38" fmla="*/ 57 w 365"/>
                <a:gd name="T39" fmla="*/ 385 h 436"/>
                <a:gd name="T40" fmla="*/ 57 w 365"/>
                <a:gd name="T41" fmla="*/ 94 h 436"/>
                <a:gd name="T42" fmla="*/ 149 w 365"/>
                <a:gd name="T43" fmla="*/ 397 h 436"/>
                <a:gd name="T44" fmla="*/ 217 w 365"/>
                <a:gd name="T45" fmla="*/ 397 h 436"/>
                <a:gd name="T46" fmla="*/ 223 w 365"/>
                <a:gd name="T47" fmla="*/ 391 h 436"/>
                <a:gd name="T48" fmla="*/ 223 w 365"/>
                <a:gd name="T49" fmla="*/ 147 h 436"/>
                <a:gd name="T50" fmla="*/ 217 w 365"/>
                <a:gd name="T51" fmla="*/ 141 h 436"/>
                <a:gd name="T52" fmla="*/ 149 w 365"/>
                <a:gd name="T53" fmla="*/ 141 h 436"/>
                <a:gd name="T54" fmla="*/ 143 w 365"/>
                <a:gd name="T55" fmla="*/ 147 h 436"/>
                <a:gd name="T56" fmla="*/ 143 w 365"/>
                <a:gd name="T57" fmla="*/ 391 h 436"/>
                <a:gd name="T58" fmla="*/ 149 w 365"/>
                <a:gd name="T59" fmla="*/ 397 h 436"/>
                <a:gd name="T60" fmla="*/ 155 w 365"/>
                <a:gd name="T61" fmla="*/ 153 h 436"/>
                <a:gd name="T62" fmla="*/ 211 w 365"/>
                <a:gd name="T63" fmla="*/ 153 h 436"/>
                <a:gd name="T64" fmla="*/ 211 w 365"/>
                <a:gd name="T65" fmla="*/ 385 h 436"/>
                <a:gd name="T66" fmla="*/ 155 w 365"/>
                <a:gd name="T67" fmla="*/ 385 h 436"/>
                <a:gd name="T68" fmla="*/ 155 w 365"/>
                <a:gd name="T69" fmla="*/ 153 h 436"/>
                <a:gd name="T70" fmla="*/ 246 w 365"/>
                <a:gd name="T71" fmla="*/ 397 h 436"/>
                <a:gd name="T72" fmla="*/ 315 w 365"/>
                <a:gd name="T73" fmla="*/ 397 h 436"/>
                <a:gd name="T74" fmla="*/ 321 w 365"/>
                <a:gd name="T75" fmla="*/ 391 h 436"/>
                <a:gd name="T76" fmla="*/ 321 w 365"/>
                <a:gd name="T77" fmla="*/ 6 h 436"/>
                <a:gd name="T78" fmla="*/ 315 w 365"/>
                <a:gd name="T79" fmla="*/ 0 h 436"/>
                <a:gd name="T80" fmla="*/ 246 w 365"/>
                <a:gd name="T81" fmla="*/ 0 h 436"/>
                <a:gd name="T82" fmla="*/ 240 w 365"/>
                <a:gd name="T83" fmla="*/ 6 h 436"/>
                <a:gd name="T84" fmla="*/ 240 w 365"/>
                <a:gd name="T85" fmla="*/ 391 h 436"/>
                <a:gd name="T86" fmla="*/ 246 w 365"/>
                <a:gd name="T87" fmla="*/ 397 h 436"/>
                <a:gd name="T88" fmla="*/ 252 w 365"/>
                <a:gd name="T89" fmla="*/ 12 h 436"/>
                <a:gd name="T90" fmla="*/ 309 w 365"/>
                <a:gd name="T91" fmla="*/ 12 h 436"/>
                <a:gd name="T92" fmla="*/ 309 w 365"/>
                <a:gd name="T93" fmla="*/ 385 h 436"/>
                <a:gd name="T94" fmla="*/ 252 w 365"/>
                <a:gd name="T95" fmla="*/ 385 h 436"/>
                <a:gd name="T96" fmla="*/ 252 w 365"/>
                <a:gd name="T97" fmla="*/ 12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5" h="436">
                  <a:moveTo>
                    <a:pt x="359" y="424"/>
                  </a:moveTo>
                  <a:cubicBezTo>
                    <a:pt x="6" y="424"/>
                    <a:pt x="6" y="424"/>
                    <a:pt x="6" y="424"/>
                  </a:cubicBezTo>
                  <a:cubicBezTo>
                    <a:pt x="3" y="424"/>
                    <a:pt x="0" y="426"/>
                    <a:pt x="0" y="430"/>
                  </a:cubicBezTo>
                  <a:cubicBezTo>
                    <a:pt x="0" y="433"/>
                    <a:pt x="3" y="436"/>
                    <a:pt x="6" y="436"/>
                  </a:cubicBezTo>
                  <a:cubicBezTo>
                    <a:pt x="359" y="436"/>
                    <a:pt x="359" y="436"/>
                    <a:pt x="359" y="436"/>
                  </a:cubicBezTo>
                  <a:cubicBezTo>
                    <a:pt x="363" y="436"/>
                    <a:pt x="365" y="433"/>
                    <a:pt x="365" y="430"/>
                  </a:cubicBezTo>
                  <a:cubicBezTo>
                    <a:pt x="365" y="426"/>
                    <a:pt x="363" y="424"/>
                    <a:pt x="359" y="424"/>
                  </a:cubicBezTo>
                  <a:close/>
                  <a:moveTo>
                    <a:pt x="51" y="397"/>
                  </a:moveTo>
                  <a:cubicBezTo>
                    <a:pt x="119" y="397"/>
                    <a:pt x="119" y="397"/>
                    <a:pt x="119" y="397"/>
                  </a:cubicBezTo>
                  <a:cubicBezTo>
                    <a:pt x="123" y="397"/>
                    <a:pt x="125" y="394"/>
                    <a:pt x="125" y="391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25" y="85"/>
                    <a:pt x="123" y="82"/>
                    <a:pt x="119" y="82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48" y="82"/>
                    <a:pt x="45" y="85"/>
                    <a:pt x="45" y="88"/>
                  </a:cubicBezTo>
                  <a:cubicBezTo>
                    <a:pt x="45" y="391"/>
                    <a:pt x="45" y="391"/>
                    <a:pt x="45" y="391"/>
                  </a:cubicBezTo>
                  <a:cubicBezTo>
                    <a:pt x="45" y="394"/>
                    <a:pt x="48" y="397"/>
                    <a:pt x="51" y="397"/>
                  </a:cubicBezTo>
                  <a:close/>
                  <a:moveTo>
                    <a:pt x="57" y="94"/>
                  </a:moveTo>
                  <a:cubicBezTo>
                    <a:pt x="113" y="94"/>
                    <a:pt x="113" y="94"/>
                    <a:pt x="113" y="94"/>
                  </a:cubicBezTo>
                  <a:cubicBezTo>
                    <a:pt x="113" y="385"/>
                    <a:pt x="113" y="385"/>
                    <a:pt x="113" y="385"/>
                  </a:cubicBezTo>
                  <a:cubicBezTo>
                    <a:pt x="57" y="385"/>
                    <a:pt x="57" y="385"/>
                    <a:pt x="57" y="385"/>
                  </a:cubicBezTo>
                  <a:lnTo>
                    <a:pt x="57" y="94"/>
                  </a:lnTo>
                  <a:close/>
                  <a:moveTo>
                    <a:pt x="149" y="397"/>
                  </a:moveTo>
                  <a:cubicBezTo>
                    <a:pt x="217" y="397"/>
                    <a:pt x="217" y="397"/>
                    <a:pt x="217" y="397"/>
                  </a:cubicBezTo>
                  <a:cubicBezTo>
                    <a:pt x="220" y="397"/>
                    <a:pt x="223" y="394"/>
                    <a:pt x="223" y="391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3" y="143"/>
                    <a:pt x="220" y="141"/>
                    <a:pt x="217" y="141"/>
                  </a:cubicBezTo>
                  <a:cubicBezTo>
                    <a:pt x="149" y="141"/>
                    <a:pt x="149" y="141"/>
                    <a:pt x="149" y="141"/>
                  </a:cubicBezTo>
                  <a:cubicBezTo>
                    <a:pt x="145" y="141"/>
                    <a:pt x="143" y="143"/>
                    <a:pt x="143" y="147"/>
                  </a:cubicBezTo>
                  <a:cubicBezTo>
                    <a:pt x="143" y="391"/>
                    <a:pt x="143" y="391"/>
                    <a:pt x="143" y="391"/>
                  </a:cubicBezTo>
                  <a:cubicBezTo>
                    <a:pt x="143" y="394"/>
                    <a:pt x="145" y="397"/>
                    <a:pt x="149" y="397"/>
                  </a:cubicBezTo>
                  <a:close/>
                  <a:moveTo>
                    <a:pt x="155" y="153"/>
                  </a:moveTo>
                  <a:cubicBezTo>
                    <a:pt x="211" y="153"/>
                    <a:pt x="211" y="153"/>
                    <a:pt x="211" y="153"/>
                  </a:cubicBezTo>
                  <a:cubicBezTo>
                    <a:pt x="211" y="385"/>
                    <a:pt x="211" y="385"/>
                    <a:pt x="211" y="385"/>
                  </a:cubicBezTo>
                  <a:cubicBezTo>
                    <a:pt x="155" y="385"/>
                    <a:pt x="155" y="385"/>
                    <a:pt x="155" y="385"/>
                  </a:cubicBezTo>
                  <a:lnTo>
                    <a:pt x="155" y="153"/>
                  </a:lnTo>
                  <a:close/>
                  <a:moveTo>
                    <a:pt x="246" y="397"/>
                  </a:moveTo>
                  <a:cubicBezTo>
                    <a:pt x="315" y="397"/>
                    <a:pt x="315" y="397"/>
                    <a:pt x="315" y="397"/>
                  </a:cubicBezTo>
                  <a:cubicBezTo>
                    <a:pt x="318" y="397"/>
                    <a:pt x="321" y="394"/>
                    <a:pt x="321" y="391"/>
                  </a:cubicBezTo>
                  <a:cubicBezTo>
                    <a:pt x="321" y="6"/>
                    <a:pt x="321" y="6"/>
                    <a:pt x="321" y="6"/>
                  </a:cubicBezTo>
                  <a:cubicBezTo>
                    <a:pt x="321" y="3"/>
                    <a:pt x="318" y="0"/>
                    <a:pt x="315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43" y="0"/>
                    <a:pt x="240" y="3"/>
                    <a:pt x="240" y="6"/>
                  </a:cubicBezTo>
                  <a:cubicBezTo>
                    <a:pt x="240" y="391"/>
                    <a:pt x="240" y="391"/>
                    <a:pt x="240" y="391"/>
                  </a:cubicBezTo>
                  <a:cubicBezTo>
                    <a:pt x="240" y="394"/>
                    <a:pt x="243" y="397"/>
                    <a:pt x="246" y="397"/>
                  </a:cubicBezTo>
                  <a:close/>
                  <a:moveTo>
                    <a:pt x="252" y="12"/>
                  </a:moveTo>
                  <a:cubicBezTo>
                    <a:pt x="309" y="12"/>
                    <a:pt x="309" y="12"/>
                    <a:pt x="309" y="12"/>
                  </a:cubicBezTo>
                  <a:cubicBezTo>
                    <a:pt x="309" y="385"/>
                    <a:pt x="309" y="385"/>
                    <a:pt x="309" y="385"/>
                  </a:cubicBezTo>
                  <a:cubicBezTo>
                    <a:pt x="252" y="385"/>
                    <a:pt x="252" y="385"/>
                    <a:pt x="252" y="385"/>
                  </a:cubicBezTo>
                  <a:lnTo>
                    <a:pt x="25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>
                <a:latin typeface="Arial" panose="020B0604020202020204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961584" y="2918723"/>
            <a:ext cx="1346844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OPTIONAL STEP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31835" y="2918723"/>
            <a:ext cx="1346844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OPTIONAL STEP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2762" y="4291962"/>
            <a:ext cx="66556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38422" y="4291962"/>
            <a:ext cx="914033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STEP 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94626" y="4291962"/>
            <a:ext cx="938078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STEP TWO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86710" y="4291962"/>
            <a:ext cx="1090363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STEP THREE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992057" y="4291962"/>
            <a:ext cx="657552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25" b="1" dirty="0"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FINISH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94965" y="4762689"/>
            <a:ext cx="6754070" cy="613610"/>
          </a:xfrm>
          <a:prstGeom prst="rect">
            <a:avLst/>
          </a:prstGeom>
          <a:noFill/>
          <a:ln w="6350">
            <a:solidFill>
              <a:schemeClr val="tx1">
                <a:alpha val="2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000" bIns="81000" rtlCol="0" anchor="ctr" anchorCtr="1"/>
          <a:lstStyle/>
          <a:p>
            <a:pPr algn="ctr">
              <a:lnSpc>
                <a:spcPct val="120000"/>
              </a:lnSpc>
            </a:pP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 dolor sit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amet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consectetuer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sed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diam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nonummy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nibh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euismod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tincidunt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ut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lorem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dolorem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elis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b="1" dirty="0" err="1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amet</a:t>
            </a:r>
            <a:r>
              <a:rPr lang="en-US" sz="1125" b="1" dirty="0">
                <a:solidFill>
                  <a:schemeClr val="accent1"/>
                </a:solidFill>
                <a:latin typeface="Arial" panose="020B0604020202020204" pitchFamily="34" charset="0"/>
                <a:ea typeface="Arial" panose="020B0706030804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consectetuer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adipiscing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elit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diam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25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nonummy</a:t>
            </a:r>
            <a:r>
              <a:rPr lang="en-US" sz="1125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15455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kusz">
  <a:themeElements>
    <a:clrScheme name="Wykusz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Wykusz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ykusz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</TotalTime>
  <Words>176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Schoolbook</vt:lpstr>
      <vt:lpstr>Wingdings</vt:lpstr>
      <vt:lpstr>Wingdings 2</vt:lpstr>
      <vt:lpstr>Wykusz</vt:lpstr>
      <vt:lpstr>Comparison</vt:lpstr>
      <vt:lpstr>Project realization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4x3</dc:title>
  <dc:creator>Mazurek</dc:creator>
  <cp:lastModifiedBy>Improve Presentation</cp:lastModifiedBy>
  <cp:revision>4</cp:revision>
  <dcterms:created xsi:type="dcterms:W3CDTF">2017-11-10T11:47:06Z</dcterms:created>
  <dcterms:modified xsi:type="dcterms:W3CDTF">2017-11-13T11:25:23Z</dcterms:modified>
</cp:coreProperties>
</file>