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1206400" cy="10880725"/>
  <p:notesSz cx="6858000" cy="9144000"/>
  <p:defaultTextStyle>
    <a:defPPr>
      <a:defRPr lang="pl-PL"/>
    </a:defPPr>
    <a:lvl1pPr marL="0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33199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66398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99597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32795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65994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99193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32392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65591" algn="l" defTabSz="206639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8" autoAdjust="0"/>
  </p:normalViewPr>
  <p:slideViewPr>
    <p:cSldViewPr>
      <p:cViewPr>
        <p:scale>
          <a:sx n="66" d="100"/>
          <a:sy n="66" d="100"/>
        </p:scale>
        <p:origin x="-72" y="-312"/>
      </p:cViewPr>
      <p:guideLst>
        <p:guide orient="horz" pos="3427"/>
        <p:guide pos="16128"/>
      </p:guideLst>
    </p:cSldViewPr>
  </p:slideViewPr>
  <p:notesTextViewPr>
    <p:cViewPr>
      <p:scale>
        <a:sx n="1" d="1"/>
        <a:sy n="1" d="1"/>
      </p:scale>
      <p:origin x="0" y="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52E8A-8E67-4AD5-AD7B-1FE95BB1051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638675" y="685800"/>
            <a:ext cx="16135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445F1-B26D-4386-8A79-9C99FEF925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97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445F1-B26D-4386-8A79-9C99FEF925D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65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5" y="3380078"/>
            <a:ext cx="43525439" cy="23323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4" y="6165744"/>
            <a:ext cx="35844481" cy="27806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3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66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9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32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65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6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32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1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435736"/>
            <a:ext cx="11521442" cy="92838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2" y="435736"/>
            <a:ext cx="33710879" cy="9283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89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8" y="6991876"/>
            <a:ext cx="43525439" cy="2161033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8" y="4611716"/>
            <a:ext cx="43525439" cy="238015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319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6639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9959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327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6599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9919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323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655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388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1" y="2538838"/>
            <a:ext cx="22616160" cy="7180776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3" y="2538838"/>
            <a:ext cx="22616160" cy="7180776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77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4" y="2435570"/>
            <a:ext cx="22625052" cy="101503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3199" indent="0">
              <a:buNone/>
              <a:defRPr sz="4500" b="1"/>
            </a:lvl2pPr>
            <a:lvl3pPr marL="2066398" indent="0">
              <a:buNone/>
              <a:defRPr sz="4100" b="1"/>
            </a:lvl3pPr>
            <a:lvl4pPr marL="3099597" indent="0">
              <a:buNone/>
              <a:defRPr sz="3600" b="1"/>
            </a:lvl4pPr>
            <a:lvl5pPr marL="4132795" indent="0">
              <a:buNone/>
              <a:defRPr sz="3600" b="1"/>
            </a:lvl5pPr>
            <a:lvl6pPr marL="5165994" indent="0">
              <a:buNone/>
              <a:defRPr sz="3600" b="1"/>
            </a:lvl6pPr>
            <a:lvl7pPr marL="6199193" indent="0">
              <a:buNone/>
              <a:defRPr sz="3600" b="1"/>
            </a:lvl7pPr>
            <a:lvl8pPr marL="7232392" indent="0">
              <a:buNone/>
              <a:defRPr sz="3600" b="1"/>
            </a:lvl8pPr>
            <a:lvl9pPr marL="8265591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4" y="3450601"/>
            <a:ext cx="22625052" cy="6269011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9" y="2435570"/>
            <a:ext cx="22633939" cy="101503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3199" indent="0">
              <a:buNone/>
              <a:defRPr sz="4500" b="1"/>
            </a:lvl2pPr>
            <a:lvl3pPr marL="2066398" indent="0">
              <a:buNone/>
              <a:defRPr sz="4100" b="1"/>
            </a:lvl3pPr>
            <a:lvl4pPr marL="3099597" indent="0">
              <a:buNone/>
              <a:defRPr sz="3600" b="1"/>
            </a:lvl4pPr>
            <a:lvl5pPr marL="4132795" indent="0">
              <a:buNone/>
              <a:defRPr sz="3600" b="1"/>
            </a:lvl5pPr>
            <a:lvl6pPr marL="5165994" indent="0">
              <a:buNone/>
              <a:defRPr sz="3600" b="1"/>
            </a:lvl6pPr>
            <a:lvl7pPr marL="6199193" indent="0">
              <a:buNone/>
              <a:defRPr sz="3600" b="1"/>
            </a:lvl7pPr>
            <a:lvl8pPr marL="7232392" indent="0">
              <a:buNone/>
              <a:defRPr sz="3600" b="1"/>
            </a:lvl8pPr>
            <a:lvl9pPr marL="8265591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9" y="3450601"/>
            <a:ext cx="22633939" cy="6269011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0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16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4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433214"/>
            <a:ext cx="16846552" cy="184367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4" y="433217"/>
            <a:ext cx="28625801" cy="928639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2276896"/>
            <a:ext cx="16846552" cy="7442719"/>
          </a:xfrm>
        </p:spPr>
        <p:txBody>
          <a:bodyPr/>
          <a:lstStyle>
            <a:lvl1pPr marL="0" indent="0">
              <a:buNone/>
              <a:defRPr sz="3200"/>
            </a:lvl1pPr>
            <a:lvl2pPr marL="1033199" indent="0">
              <a:buNone/>
              <a:defRPr sz="2700"/>
            </a:lvl2pPr>
            <a:lvl3pPr marL="2066398" indent="0">
              <a:buNone/>
              <a:defRPr sz="2300"/>
            </a:lvl3pPr>
            <a:lvl4pPr marL="3099597" indent="0">
              <a:buNone/>
              <a:defRPr sz="2000"/>
            </a:lvl4pPr>
            <a:lvl5pPr marL="4132795" indent="0">
              <a:buNone/>
              <a:defRPr sz="2000"/>
            </a:lvl5pPr>
            <a:lvl6pPr marL="5165994" indent="0">
              <a:buNone/>
              <a:defRPr sz="2000"/>
            </a:lvl6pPr>
            <a:lvl7pPr marL="6199193" indent="0">
              <a:buNone/>
              <a:defRPr sz="2000"/>
            </a:lvl7pPr>
            <a:lvl8pPr marL="7232392" indent="0">
              <a:buNone/>
              <a:defRPr sz="2000"/>
            </a:lvl8pPr>
            <a:lvl9pPr marL="826559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55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5" y="7616507"/>
            <a:ext cx="30723840" cy="899172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5" y="972214"/>
            <a:ext cx="30723840" cy="6528435"/>
          </a:xfrm>
        </p:spPr>
        <p:txBody>
          <a:bodyPr/>
          <a:lstStyle>
            <a:lvl1pPr marL="0" indent="0">
              <a:buNone/>
              <a:defRPr sz="7200"/>
            </a:lvl1pPr>
            <a:lvl2pPr marL="1033199" indent="0">
              <a:buNone/>
              <a:defRPr sz="6300"/>
            </a:lvl2pPr>
            <a:lvl3pPr marL="2066398" indent="0">
              <a:buNone/>
              <a:defRPr sz="5400"/>
            </a:lvl3pPr>
            <a:lvl4pPr marL="3099597" indent="0">
              <a:buNone/>
              <a:defRPr sz="4500"/>
            </a:lvl4pPr>
            <a:lvl5pPr marL="4132795" indent="0">
              <a:buNone/>
              <a:defRPr sz="4500"/>
            </a:lvl5pPr>
            <a:lvl6pPr marL="5165994" indent="0">
              <a:buNone/>
              <a:defRPr sz="4500"/>
            </a:lvl6pPr>
            <a:lvl7pPr marL="6199193" indent="0">
              <a:buNone/>
              <a:defRPr sz="4500"/>
            </a:lvl7pPr>
            <a:lvl8pPr marL="7232392" indent="0">
              <a:buNone/>
              <a:defRPr sz="4500"/>
            </a:lvl8pPr>
            <a:lvl9pPr marL="8265591" indent="0">
              <a:buNone/>
              <a:defRPr sz="45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5" y="8515681"/>
            <a:ext cx="30723840" cy="1276973"/>
          </a:xfrm>
        </p:spPr>
        <p:txBody>
          <a:bodyPr/>
          <a:lstStyle>
            <a:lvl1pPr marL="0" indent="0">
              <a:buNone/>
              <a:defRPr sz="3200"/>
            </a:lvl1pPr>
            <a:lvl2pPr marL="1033199" indent="0">
              <a:buNone/>
              <a:defRPr sz="2700"/>
            </a:lvl2pPr>
            <a:lvl3pPr marL="2066398" indent="0">
              <a:buNone/>
              <a:defRPr sz="2300"/>
            </a:lvl3pPr>
            <a:lvl4pPr marL="3099597" indent="0">
              <a:buNone/>
              <a:defRPr sz="2000"/>
            </a:lvl4pPr>
            <a:lvl5pPr marL="4132795" indent="0">
              <a:buNone/>
              <a:defRPr sz="2000"/>
            </a:lvl5pPr>
            <a:lvl6pPr marL="5165994" indent="0">
              <a:buNone/>
              <a:defRPr sz="2000"/>
            </a:lvl6pPr>
            <a:lvl7pPr marL="6199193" indent="0">
              <a:buNone/>
              <a:defRPr sz="2000"/>
            </a:lvl7pPr>
            <a:lvl8pPr marL="7232392" indent="0">
              <a:buNone/>
              <a:defRPr sz="2000"/>
            </a:lvl8pPr>
            <a:lvl9pPr marL="826559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0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2" y="435734"/>
            <a:ext cx="46085761" cy="1813454"/>
          </a:xfrm>
          <a:prstGeom prst="rect">
            <a:avLst/>
          </a:prstGeom>
        </p:spPr>
        <p:txBody>
          <a:bodyPr vert="horz" lIns="206640" tIns="103320" rIns="206640" bIns="103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2538838"/>
            <a:ext cx="46085761" cy="7180776"/>
          </a:xfrm>
          <a:prstGeom prst="rect">
            <a:avLst/>
          </a:prstGeom>
        </p:spPr>
        <p:txBody>
          <a:bodyPr vert="horz" lIns="206640" tIns="103320" rIns="206640" bIns="1033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10084821"/>
            <a:ext cx="11948160" cy="579298"/>
          </a:xfrm>
          <a:prstGeom prst="rect">
            <a:avLst/>
          </a:prstGeom>
        </p:spPr>
        <p:txBody>
          <a:bodyPr vert="horz" lIns="206640" tIns="103320" rIns="206640" bIns="1033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A796-9353-459F-8217-82CB77C62986}" type="datetimeFigureOut">
              <a:rPr lang="pl-PL" smtClean="0"/>
              <a:t>2015-11-01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4" y="10084821"/>
            <a:ext cx="16215361" cy="579298"/>
          </a:xfrm>
          <a:prstGeom prst="rect">
            <a:avLst/>
          </a:prstGeom>
        </p:spPr>
        <p:txBody>
          <a:bodyPr vert="horz" lIns="206640" tIns="103320" rIns="206640" bIns="1033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2" y="10084821"/>
            <a:ext cx="11948160" cy="579298"/>
          </a:xfrm>
          <a:prstGeom prst="rect">
            <a:avLst/>
          </a:prstGeom>
        </p:spPr>
        <p:txBody>
          <a:bodyPr vert="horz" lIns="206640" tIns="103320" rIns="206640" bIns="1033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F93B-469B-4D2F-888C-269C50190F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66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66398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4899" indent="-774899" algn="l" defTabSz="2066398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8948" indent="-645749" algn="l" defTabSz="2066398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82997" indent="-516599" algn="l" defTabSz="2066398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16196" indent="-516599" algn="l" defTabSz="2066398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49395" indent="-516599" algn="l" defTabSz="2066398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82594" indent="-516599" algn="l" defTabSz="206639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15793" indent="-516599" algn="l" defTabSz="206639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48991" indent="-516599" algn="l" defTabSz="206639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82190" indent="-516599" algn="l" defTabSz="206639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3199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66398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99597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32795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65994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99193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32392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65591" algn="l" defTabSz="206639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Rectangle 1079"/>
          <p:cNvSpPr/>
          <p:nvPr/>
        </p:nvSpPr>
        <p:spPr>
          <a:xfrm>
            <a:off x="42986841" y="3713452"/>
            <a:ext cx="4754764" cy="1732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76" name="Rectangle 1075"/>
          <p:cNvSpPr/>
          <p:nvPr/>
        </p:nvSpPr>
        <p:spPr>
          <a:xfrm>
            <a:off x="328392" y="5459589"/>
            <a:ext cx="3528392" cy="167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72" name="Rectangle 1071"/>
          <p:cNvSpPr/>
          <p:nvPr/>
        </p:nvSpPr>
        <p:spPr>
          <a:xfrm>
            <a:off x="328392" y="5710303"/>
            <a:ext cx="7632849" cy="167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71" name="Rectangle 1070"/>
          <p:cNvSpPr/>
          <p:nvPr/>
        </p:nvSpPr>
        <p:spPr>
          <a:xfrm>
            <a:off x="6881120" y="7387085"/>
            <a:ext cx="14168111" cy="1732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70" name="Rectangle 1069"/>
          <p:cNvSpPr/>
          <p:nvPr/>
        </p:nvSpPr>
        <p:spPr>
          <a:xfrm>
            <a:off x="50313501" y="10138833"/>
            <a:ext cx="420208" cy="55908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9" name="Rectangle 1058"/>
          <p:cNvSpPr/>
          <p:nvPr/>
        </p:nvSpPr>
        <p:spPr>
          <a:xfrm>
            <a:off x="35971245" y="1022896"/>
            <a:ext cx="12035217" cy="55387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8" name="Rectangle 1057"/>
          <p:cNvSpPr/>
          <p:nvPr/>
        </p:nvSpPr>
        <p:spPr>
          <a:xfrm>
            <a:off x="31967618" y="62248"/>
            <a:ext cx="4198559" cy="254522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7" name="Rectangle 1056"/>
          <p:cNvSpPr/>
          <p:nvPr/>
        </p:nvSpPr>
        <p:spPr>
          <a:xfrm>
            <a:off x="47886846" y="687019"/>
            <a:ext cx="3267071" cy="204175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6" name="Rectangle 1055"/>
          <p:cNvSpPr/>
          <p:nvPr/>
        </p:nvSpPr>
        <p:spPr>
          <a:xfrm>
            <a:off x="47088419" y="2860972"/>
            <a:ext cx="3360678" cy="783940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5" name="Rectangle 1054"/>
          <p:cNvSpPr/>
          <p:nvPr/>
        </p:nvSpPr>
        <p:spPr>
          <a:xfrm>
            <a:off x="43077286" y="1725302"/>
            <a:ext cx="4223360" cy="1764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4" name="Rectangle 1053"/>
          <p:cNvSpPr/>
          <p:nvPr/>
        </p:nvSpPr>
        <p:spPr>
          <a:xfrm>
            <a:off x="42966912" y="1775388"/>
            <a:ext cx="308563" cy="72194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3" name="Rectangle 1052"/>
          <p:cNvSpPr/>
          <p:nvPr/>
        </p:nvSpPr>
        <p:spPr>
          <a:xfrm>
            <a:off x="42455712" y="8994812"/>
            <a:ext cx="4245831" cy="181736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2" name="Rectangle 1051"/>
          <p:cNvSpPr/>
          <p:nvPr/>
        </p:nvSpPr>
        <p:spPr>
          <a:xfrm>
            <a:off x="38758400" y="5188306"/>
            <a:ext cx="3943971" cy="394416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51" name="Rectangle 1050"/>
          <p:cNvSpPr/>
          <p:nvPr/>
        </p:nvSpPr>
        <p:spPr>
          <a:xfrm>
            <a:off x="28918580" y="3580513"/>
            <a:ext cx="12023770" cy="194453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0" name="Rectangle 1049"/>
          <p:cNvSpPr/>
          <p:nvPr/>
        </p:nvSpPr>
        <p:spPr>
          <a:xfrm>
            <a:off x="24829569" y="5519921"/>
            <a:ext cx="5093356" cy="173517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9" name="Rectangle 1048"/>
          <p:cNvSpPr/>
          <p:nvPr/>
        </p:nvSpPr>
        <p:spPr>
          <a:xfrm>
            <a:off x="20999815" y="7187941"/>
            <a:ext cx="5093356" cy="194453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8" name="Rectangle 1047"/>
          <p:cNvSpPr/>
          <p:nvPr/>
        </p:nvSpPr>
        <p:spPr>
          <a:xfrm>
            <a:off x="14102577" y="5469246"/>
            <a:ext cx="8502697" cy="172088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7" name="Rectangle 1046"/>
          <p:cNvSpPr/>
          <p:nvPr/>
        </p:nvSpPr>
        <p:spPr>
          <a:xfrm>
            <a:off x="3856784" y="3690721"/>
            <a:ext cx="11687324" cy="1929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46" name="Rectangle 1045"/>
          <p:cNvSpPr/>
          <p:nvPr/>
        </p:nvSpPr>
        <p:spPr>
          <a:xfrm>
            <a:off x="328392" y="907956"/>
            <a:ext cx="3528392" cy="471247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oup 12"/>
          <p:cNvGrpSpPr/>
          <p:nvPr/>
        </p:nvGrpSpPr>
        <p:grpSpPr>
          <a:xfrm>
            <a:off x="4640774" y="3871459"/>
            <a:ext cx="3026725" cy="1416038"/>
            <a:chOff x="3568751" y="4000800"/>
            <a:chExt cx="12745417" cy="5976664"/>
          </a:xfrm>
        </p:grpSpPr>
        <p:sp>
          <p:nvSpPr>
            <p:cNvPr id="5" name="Rectangle 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Dokumentacja finansowa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43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43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111993" y="3883268"/>
            <a:ext cx="3026725" cy="1416038"/>
            <a:chOff x="3568751" y="4000800"/>
            <a:chExt cx="12745417" cy="5976664"/>
          </a:xfrm>
        </p:grpSpPr>
        <p:sp>
          <p:nvSpPr>
            <p:cNvPr id="15" name="Rectangle 1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Selekcja studentów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39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145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2004226" y="3329335"/>
            <a:ext cx="4050" cy="552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94913" y="1913297"/>
            <a:ext cx="3026725" cy="1416038"/>
            <a:chOff x="3568751" y="4000800"/>
            <a:chExt cx="12745417" cy="5976664"/>
          </a:xfrm>
        </p:grpSpPr>
        <p:sp>
          <p:nvSpPr>
            <p:cNvPr id="23" name="Rectangle 22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Statut projektu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759050" y="7433434"/>
            <a:ext cx="3026725" cy="1416038"/>
            <a:chOff x="3568751" y="4000800"/>
            <a:chExt cx="12745417" cy="5976664"/>
          </a:xfrm>
        </p:grpSpPr>
        <p:sp>
          <p:nvSpPr>
            <p:cNvPr id="31" name="Rectangle 30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Omówienie projektu bazy danych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59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310049" y="7419619"/>
            <a:ext cx="3026725" cy="1416038"/>
            <a:chOff x="3568751" y="4000800"/>
            <a:chExt cx="12745417" cy="5976664"/>
          </a:xfrm>
        </p:grpSpPr>
        <p:sp>
          <p:nvSpPr>
            <p:cNvPr id="39" name="Rectangle 38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Proj: Baza danych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70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59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129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0865" y="3881580"/>
            <a:ext cx="3026725" cy="1416038"/>
            <a:chOff x="3568751" y="4000800"/>
            <a:chExt cx="12745417" cy="5976664"/>
          </a:xfrm>
        </p:grpSpPr>
        <p:sp>
          <p:nvSpPr>
            <p:cNvPr id="47" name="Rectangle 4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Specyfikacja wymagań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759050" y="3882383"/>
            <a:ext cx="3026725" cy="1416038"/>
            <a:chOff x="3568751" y="4000800"/>
            <a:chExt cx="12745417" cy="5976664"/>
          </a:xfrm>
        </p:grpSpPr>
        <p:sp>
          <p:nvSpPr>
            <p:cNvPr id="55" name="Rectangle 5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Budżet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43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43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714794" y="3880332"/>
            <a:ext cx="3026725" cy="1416038"/>
            <a:chOff x="3568751" y="4000800"/>
            <a:chExt cx="12745417" cy="5976664"/>
          </a:xfrm>
        </p:grpSpPr>
        <p:sp>
          <p:nvSpPr>
            <p:cNvPr id="63" name="Rectangle 62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Przygotowanie ogłoszenia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39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133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640774" y="5693870"/>
            <a:ext cx="3026725" cy="1416038"/>
            <a:chOff x="3568751" y="4000800"/>
            <a:chExt cx="12745417" cy="5976664"/>
          </a:xfrm>
        </p:grpSpPr>
        <p:sp>
          <p:nvSpPr>
            <p:cNvPr id="71" name="Rectangle 70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Analiza wymagań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47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2310049" y="9147588"/>
            <a:ext cx="3026725" cy="1416038"/>
            <a:chOff x="3568751" y="4000800"/>
            <a:chExt cx="12745417" cy="5976664"/>
          </a:xfrm>
        </p:grpSpPr>
        <p:sp>
          <p:nvSpPr>
            <p:cNvPr id="79" name="Rectangle 78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Proj: Frontend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79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568751" y="4000800"/>
              <a:ext cx="4312094" cy="17281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127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33411" y="5693202"/>
            <a:ext cx="3026725" cy="1416038"/>
            <a:chOff x="3568751" y="4000800"/>
            <a:chExt cx="12745417" cy="5976664"/>
          </a:xfrm>
        </p:grpSpPr>
        <p:sp>
          <p:nvSpPr>
            <p:cNvPr id="87" name="Rectangle 8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Sprzęt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115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115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759050" y="5693647"/>
            <a:ext cx="3026725" cy="1416038"/>
            <a:chOff x="3568751" y="4000800"/>
            <a:chExt cx="12745417" cy="5976664"/>
          </a:xfrm>
        </p:grpSpPr>
        <p:sp>
          <p:nvSpPr>
            <p:cNvPr id="95" name="Rectangle 9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Proj: Backend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93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140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117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750950" y="9147811"/>
            <a:ext cx="3026725" cy="1416038"/>
            <a:chOff x="3568751" y="4000800"/>
            <a:chExt cx="12745417" cy="5976664"/>
          </a:xfrm>
        </p:grpSpPr>
        <p:sp>
          <p:nvSpPr>
            <p:cNvPr id="103" name="Rectangle 102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Omówienie projektu frontend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79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126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57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301949" y="3884293"/>
            <a:ext cx="3026725" cy="1416038"/>
            <a:chOff x="3568751" y="4000800"/>
            <a:chExt cx="12745417" cy="5976664"/>
          </a:xfrm>
        </p:grpSpPr>
        <p:sp>
          <p:nvSpPr>
            <p:cNvPr id="111" name="Rectangle 110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Organizacja czasu i miejsca pracy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64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6432834" y="5651220"/>
            <a:ext cx="3026725" cy="1416038"/>
            <a:chOff x="3568751" y="4000800"/>
            <a:chExt cx="12745417" cy="5976664"/>
          </a:xfrm>
        </p:grpSpPr>
        <p:sp>
          <p:nvSpPr>
            <p:cNvPr id="231" name="Rectangle 230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Baza: Sylabusy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568751" y="4007920"/>
              <a:ext cx="12711312" cy="17281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2769734" y="3887604"/>
            <a:ext cx="3026725" cy="1416038"/>
            <a:chOff x="3568751" y="4000800"/>
            <a:chExt cx="12745417" cy="5976664"/>
          </a:xfrm>
        </p:grpSpPr>
        <p:sp>
          <p:nvSpPr>
            <p:cNvPr id="239" name="Rectangle 238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Ustalenie warunków pracy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416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421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2012639" y="4000800"/>
              <a:ext cx="4267420" cy="17281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111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9111993" y="5708615"/>
            <a:ext cx="3026725" cy="1416038"/>
            <a:chOff x="3568751" y="4000800"/>
            <a:chExt cx="12745417" cy="5976664"/>
          </a:xfrm>
        </p:grpSpPr>
        <p:sp>
          <p:nvSpPr>
            <p:cNvPr id="255" name="Rectangle 25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Przygotowanie serwera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115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145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115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145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15733411" y="9147365"/>
            <a:ext cx="3026725" cy="1416038"/>
            <a:chOff x="3568751" y="4000800"/>
            <a:chExt cx="12745417" cy="5976664"/>
          </a:xfrm>
        </p:grpSpPr>
        <p:sp>
          <p:nvSpPr>
            <p:cNvPr id="279" name="Rectangle 278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Zatwierdzenie projektu frontendu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79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127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22769734" y="7419172"/>
            <a:ext cx="3026725" cy="1416038"/>
            <a:chOff x="3568751" y="4000800"/>
            <a:chExt cx="12745417" cy="5976664"/>
          </a:xfrm>
        </p:grpSpPr>
        <p:sp>
          <p:nvSpPr>
            <p:cNvPr id="295" name="Rectangle 29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Baza danych: Ogłoszenia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145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145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5751446" y="7419396"/>
            <a:ext cx="3026725" cy="1416038"/>
            <a:chOff x="3568751" y="4000800"/>
            <a:chExt cx="12745417" cy="5976664"/>
          </a:xfrm>
        </p:grpSpPr>
        <p:sp>
          <p:nvSpPr>
            <p:cNvPr id="303" name="Rectangle 302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Zatwierdzenie projektu bazy danych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145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129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137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4011938" y="3889788"/>
            <a:ext cx="3026725" cy="1416038"/>
            <a:chOff x="3568751" y="4000800"/>
            <a:chExt cx="12745417" cy="5976664"/>
          </a:xfrm>
        </p:grpSpPr>
        <p:sp>
          <p:nvSpPr>
            <p:cNvPr id="327" name="Rectangle 32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Baza: Załączniki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45</a:t>
              </a: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0253261" y="3871236"/>
            <a:ext cx="3026725" cy="1416038"/>
            <a:chOff x="3568751" y="4000800"/>
            <a:chExt cx="12745417" cy="5976664"/>
          </a:xfrm>
        </p:grpSpPr>
        <p:sp>
          <p:nvSpPr>
            <p:cNvPr id="343" name="Rectangle 342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Baza: Materiały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30261361" y="9147141"/>
            <a:ext cx="3026725" cy="1416038"/>
            <a:chOff x="3568751" y="4000800"/>
            <a:chExt cx="12745417" cy="5976664"/>
          </a:xfrm>
        </p:grpSpPr>
        <p:sp>
          <p:nvSpPr>
            <p:cNvPr id="367" name="Rectangle 36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Testy: Ogłoszenia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95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280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195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3478057" y="7400424"/>
            <a:ext cx="3026725" cy="1416038"/>
            <a:chOff x="3568751" y="4000800"/>
            <a:chExt cx="12745417" cy="5976664"/>
          </a:xfrm>
        </p:grpSpPr>
        <p:sp>
          <p:nvSpPr>
            <p:cNvPr id="375" name="Rectangle 37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Przygotowanie dokumentacji API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26428784" y="7418703"/>
            <a:ext cx="3026725" cy="1416038"/>
            <a:chOff x="3568751" y="4000800"/>
            <a:chExt cx="12745417" cy="5976664"/>
          </a:xfrm>
        </p:grpSpPr>
        <p:sp>
          <p:nvSpPr>
            <p:cNvPr id="383" name="Rectangle 382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Frontend: Ogłoszenia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320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26436884" y="9154415"/>
            <a:ext cx="3026725" cy="1416038"/>
            <a:chOff x="3568751" y="4000800"/>
            <a:chExt cx="12745417" cy="5976664"/>
          </a:xfrm>
        </p:grpSpPr>
        <p:sp>
          <p:nvSpPr>
            <p:cNvPr id="391" name="Rectangle 390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Backend: Ogłoszenia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43482107" y="5774315"/>
            <a:ext cx="3026725" cy="1416038"/>
            <a:chOff x="3568751" y="4000800"/>
            <a:chExt cx="12745417" cy="5976664"/>
          </a:xfrm>
        </p:grpSpPr>
        <p:sp>
          <p:nvSpPr>
            <p:cNvPr id="423" name="Rectangle 422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Instrukcja obsługi systemu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337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43482107" y="1914985"/>
            <a:ext cx="3026725" cy="1416038"/>
            <a:chOff x="3568751" y="4000800"/>
            <a:chExt cx="12745417" cy="5976664"/>
          </a:xfrm>
        </p:grpSpPr>
        <p:sp>
          <p:nvSpPr>
            <p:cNvPr id="447" name="Rectangle 44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Testy całego systemu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300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300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47358391" y="2921565"/>
            <a:ext cx="3026725" cy="1416038"/>
            <a:chOff x="3568751" y="4000800"/>
            <a:chExt cx="12745417" cy="5976664"/>
          </a:xfrm>
        </p:grpSpPr>
        <p:sp>
          <p:nvSpPr>
            <p:cNvPr id="471" name="Rectangle 470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Przeszkolenie pracowników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346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346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43469957" y="3892094"/>
            <a:ext cx="3026725" cy="1416038"/>
            <a:chOff x="3568751" y="4000800"/>
            <a:chExt cx="12745417" cy="5976664"/>
          </a:xfrm>
        </p:grpSpPr>
        <p:sp>
          <p:nvSpPr>
            <p:cNvPr id="495" name="Rectangle 49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Przygotowanie wersji demo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32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298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322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03" name="Straight Arrow Connector 502"/>
          <p:cNvCxnSpPr/>
          <p:nvPr/>
        </p:nvCxnSpPr>
        <p:spPr>
          <a:xfrm flipV="1">
            <a:off x="3517588" y="4579477"/>
            <a:ext cx="1123184" cy="10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9" name="Elbow Connector 518"/>
          <p:cNvCxnSpPr/>
          <p:nvPr/>
        </p:nvCxnSpPr>
        <p:spPr>
          <a:xfrm>
            <a:off x="3517588" y="4589600"/>
            <a:ext cx="1123184" cy="181229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/>
          <p:nvPr/>
        </p:nvCxnSpPr>
        <p:spPr>
          <a:xfrm flipV="1">
            <a:off x="7667499" y="6401666"/>
            <a:ext cx="1091551" cy="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7" name="Elbow Connector 526"/>
          <p:cNvCxnSpPr/>
          <p:nvPr/>
        </p:nvCxnSpPr>
        <p:spPr>
          <a:xfrm>
            <a:off x="7667499" y="6401890"/>
            <a:ext cx="1091551" cy="1739563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1" name="Elbow Connector 530"/>
          <p:cNvCxnSpPr/>
          <p:nvPr/>
        </p:nvCxnSpPr>
        <p:spPr>
          <a:xfrm>
            <a:off x="7667498" y="6401889"/>
            <a:ext cx="1083451" cy="345394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/>
          <p:nvPr/>
        </p:nvCxnSpPr>
        <p:spPr>
          <a:xfrm>
            <a:off x="7667499" y="4579478"/>
            <a:ext cx="1091551" cy="10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flipV="1">
            <a:off x="11777673" y="9855607"/>
            <a:ext cx="532374" cy="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/>
          <p:nvPr/>
        </p:nvCxnSpPr>
        <p:spPr>
          <a:xfrm flipV="1">
            <a:off x="11785773" y="8127638"/>
            <a:ext cx="524274" cy="13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/>
          <p:nvPr/>
        </p:nvCxnSpPr>
        <p:spPr>
          <a:xfrm flipV="1">
            <a:off x="11785773" y="4592313"/>
            <a:ext cx="516174" cy="3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/>
          <p:nvPr/>
        </p:nvCxnSpPr>
        <p:spPr>
          <a:xfrm flipV="1">
            <a:off x="15328672" y="4588350"/>
            <a:ext cx="386120" cy="3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9" name="Elbow Connector 558"/>
          <p:cNvCxnSpPr/>
          <p:nvPr/>
        </p:nvCxnSpPr>
        <p:spPr>
          <a:xfrm>
            <a:off x="15328674" y="4592312"/>
            <a:ext cx="404737" cy="180890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>
            <a:off x="18741517" y="4588350"/>
            <a:ext cx="370474" cy="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22138716" y="4591287"/>
            <a:ext cx="631016" cy="4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8" name="Straight Arrow Connector 567"/>
          <p:cNvCxnSpPr/>
          <p:nvPr/>
        </p:nvCxnSpPr>
        <p:spPr>
          <a:xfrm>
            <a:off x="18760136" y="6401220"/>
            <a:ext cx="351857" cy="15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/>
          <p:nvPr/>
        </p:nvCxnSpPr>
        <p:spPr>
          <a:xfrm flipV="1">
            <a:off x="15336772" y="9855384"/>
            <a:ext cx="396637" cy="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/>
          <p:nvPr/>
        </p:nvCxnSpPr>
        <p:spPr>
          <a:xfrm flipV="1">
            <a:off x="15336772" y="8127415"/>
            <a:ext cx="414672" cy="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8" name="Straight Arrow Connector 577"/>
          <p:cNvCxnSpPr/>
          <p:nvPr/>
        </p:nvCxnSpPr>
        <p:spPr>
          <a:xfrm flipV="1">
            <a:off x="18778171" y="8127191"/>
            <a:ext cx="3991563" cy="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1" name="Elbow Connector 580"/>
          <p:cNvCxnSpPr/>
          <p:nvPr/>
        </p:nvCxnSpPr>
        <p:spPr>
          <a:xfrm>
            <a:off x="22138716" y="6416634"/>
            <a:ext cx="631016" cy="1710557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5" name="Elbow Connector 584"/>
          <p:cNvCxnSpPr>
            <a:stCxn id="19" idx="3"/>
            <a:endCxn id="295" idx="1"/>
          </p:cNvCxnSpPr>
          <p:nvPr/>
        </p:nvCxnSpPr>
        <p:spPr>
          <a:xfrm>
            <a:off x="22130618" y="5094355"/>
            <a:ext cx="639116" cy="30328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7" name="Straight Arrow Connector 606"/>
          <p:cNvCxnSpPr/>
          <p:nvPr/>
        </p:nvCxnSpPr>
        <p:spPr>
          <a:xfrm flipV="1">
            <a:off x="25796459" y="8126723"/>
            <a:ext cx="632325" cy="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0" name="Elbow Connector 609"/>
          <p:cNvCxnSpPr/>
          <p:nvPr/>
        </p:nvCxnSpPr>
        <p:spPr>
          <a:xfrm>
            <a:off x="25796459" y="8127191"/>
            <a:ext cx="640425" cy="1735243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6" name="Elbow Connector 615"/>
          <p:cNvCxnSpPr/>
          <p:nvPr/>
        </p:nvCxnSpPr>
        <p:spPr>
          <a:xfrm flipV="1">
            <a:off x="25796459" y="6359239"/>
            <a:ext cx="636375" cy="1767953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0" name="Elbow Connector 619"/>
          <p:cNvCxnSpPr/>
          <p:nvPr/>
        </p:nvCxnSpPr>
        <p:spPr>
          <a:xfrm flipV="1">
            <a:off x="18760134" y="8629791"/>
            <a:ext cx="7668648" cy="1225593"/>
          </a:xfrm>
          <a:prstGeom prst="bentConnector3">
            <a:avLst>
              <a:gd name="adj1" fmla="val 9360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4" name="Elbow Connector 633"/>
          <p:cNvCxnSpPr/>
          <p:nvPr/>
        </p:nvCxnSpPr>
        <p:spPr>
          <a:xfrm rot="16200000" flipH="1">
            <a:off x="15367770" y="2014327"/>
            <a:ext cx="162227" cy="10352942"/>
          </a:xfrm>
          <a:prstGeom prst="bentConnector2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/>
          <p:nvPr/>
        </p:nvCxnSpPr>
        <p:spPr>
          <a:xfrm>
            <a:off x="20429704" y="7271912"/>
            <a:ext cx="5999078" cy="3093812"/>
          </a:xfrm>
          <a:prstGeom prst="bentConnector3">
            <a:avLst>
              <a:gd name="adj1" fmla="val 12235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Elbow Connector 652"/>
          <p:cNvCxnSpPr/>
          <p:nvPr/>
        </p:nvCxnSpPr>
        <p:spPr>
          <a:xfrm flipV="1">
            <a:off x="29459557" y="4579254"/>
            <a:ext cx="793702" cy="17799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6" name="Group 655"/>
          <p:cNvGrpSpPr/>
          <p:nvPr/>
        </p:nvGrpSpPr>
        <p:grpSpPr>
          <a:xfrm>
            <a:off x="30236171" y="5774761"/>
            <a:ext cx="3026725" cy="1416038"/>
            <a:chOff x="3568751" y="4000800"/>
            <a:chExt cx="12745417" cy="5976664"/>
          </a:xfrm>
        </p:grpSpPr>
        <p:sp>
          <p:nvSpPr>
            <p:cNvPr id="657" name="Rectangle 65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Frontend: Sylabusy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4" name="Group 663"/>
          <p:cNvGrpSpPr/>
          <p:nvPr/>
        </p:nvGrpSpPr>
        <p:grpSpPr>
          <a:xfrm>
            <a:off x="30253260" y="7402780"/>
            <a:ext cx="3026725" cy="1416038"/>
            <a:chOff x="3568751" y="4000800"/>
            <a:chExt cx="12745417" cy="5976664"/>
          </a:xfrm>
        </p:grpSpPr>
        <p:sp>
          <p:nvSpPr>
            <p:cNvPr id="665" name="Rectangle 664"/>
            <p:cNvSpPr/>
            <p:nvPr/>
          </p:nvSpPr>
          <p:spPr>
            <a:xfrm>
              <a:off x="3568751" y="4000800"/>
              <a:ext cx="12745417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Backend: Sylabusy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81" name="Straight Arrow Connector 680"/>
          <p:cNvCxnSpPr/>
          <p:nvPr/>
        </p:nvCxnSpPr>
        <p:spPr>
          <a:xfrm>
            <a:off x="29459559" y="6359238"/>
            <a:ext cx="793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>
            <a:off x="33279984" y="4579255"/>
            <a:ext cx="731952" cy="18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7" name="Elbow Connector 686"/>
          <p:cNvCxnSpPr/>
          <p:nvPr/>
        </p:nvCxnSpPr>
        <p:spPr>
          <a:xfrm rot="16200000" flipH="1">
            <a:off x="29307833" y="6662083"/>
            <a:ext cx="1248271" cy="6425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1" name="Group 690"/>
          <p:cNvGrpSpPr/>
          <p:nvPr/>
        </p:nvGrpSpPr>
        <p:grpSpPr>
          <a:xfrm>
            <a:off x="34020038" y="9146918"/>
            <a:ext cx="3026725" cy="1416038"/>
            <a:chOff x="3568751" y="4000800"/>
            <a:chExt cx="12745417" cy="5976664"/>
          </a:xfrm>
        </p:grpSpPr>
        <p:sp>
          <p:nvSpPr>
            <p:cNvPr id="692" name="Rectangle 691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Testy: Sylabusy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280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220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99" name="Elbow Connector 698"/>
          <p:cNvCxnSpPr/>
          <p:nvPr/>
        </p:nvCxnSpPr>
        <p:spPr>
          <a:xfrm>
            <a:off x="33279985" y="8110799"/>
            <a:ext cx="740053" cy="174413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5" name="Elbow Connector 704"/>
          <p:cNvCxnSpPr/>
          <p:nvPr/>
        </p:nvCxnSpPr>
        <p:spPr>
          <a:xfrm>
            <a:off x="33262896" y="6482779"/>
            <a:ext cx="757140" cy="337215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2" name="Elbow Connector 711"/>
          <p:cNvCxnSpPr/>
          <p:nvPr/>
        </p:nvCxnSpPr>
        <p:spPr>
          <a:xfrm>
            <a:off x="29455507" y="8126722"/>
            <a:ext cx="805852" cy="172843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5" name="Straight Arrow Connector 714"/>
          <p:cNvCxnSpPr/>
          <p:nvPr/>
        </p:nvCxnSpPr>
        <p:spPr>
          <a:xfrm flipV="1">
            <a:off x="29463607" y="9855161"/>
            <a:ext cx="797752" cy="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8" name="Elbow Connector 717"/>
          <p:cNvCxnSpPr/>
          <p:nvPr/>
        </p:nvCxnSpPr>
        <p:spPr>
          <a:xfrm flipV="1">
            <a:off x="29447407" y="6985848"/>
            <a:ext cx="788764" cy="1643943"/>
          </a:xfrm>
          <a:prstGeom prst="bentConnector3">
            <a:avLst>
              <a:gd name="adj1" fmla="val 3442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1" name="Elbow Connector 720"/>
          <p:cNvCxnSpPr/>
          <p:nvPr/>
        </p:nvCxnSpPr>
        <p:spPr>
          <a:xfrm flipV="1">
            <a:off x="29455509" y="8613867"/>
            <a:ext cx="797751" cy="1751635"/>
          </a:xfrm>
          <a:prstGeom prst="bentConnector3">
            <a:avLst>
              <a:gd name="adj1" fmla="val 7224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27" name="Group 726"/>
          <p:cNvGrpSpPr/>
          <p:nvPr/>
        </p:nvGrpSpPr>
        <p:grpSpPr>
          <a:xfrm>
            <a:off x="34030830" y="5776448"/>
            <a:ext cx="3026725" cy="1416038"/>
            <a:chOff x="3568751" y="4000800"/>
            <a:chExt cx="12745417" cy="5976664"/>
          </a:xfrm>
        </p:grpSpPr>
        <p:sp>
          <p:nvSpPr>
            <p:cNvPr id="728" name="Rectangle 727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Frontend</a:t>
              </a:r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Materiały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2" name="Rectangle 731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34034826" y="7402557"/>
            <a:ext cx="3026725" cy="1416038"/>
            <a:chOff x="3568751" y="4000800"/>
            <a:chExt cx="12745417" cy="5976664"/>
          </a:xfrm>
        </p:grpSpPr>
        <p:sp>
          <p:nvSpPr>
            <p:cNvPr id="736" name="Rectangle 735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Backend: </a:t>
              </a:r>
              <a:r>
                <a:rPr lang="pl-PL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Materiały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0" name="Rectangle 739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43" name="Elbow Connector 742"/>
          <p:cNvCxnSpPr/>
          <p:nvPr/>
        </p:nvCxnSpPr>
        <p:spPr>
          <a:xfrm>
            <a:off x="33279984" y="4579254"/>
            <a:ext cx="750844" cy="1905212"/>
          </a:xfrm>
          <a:prstGeom prst="bentConnector3">
            <a:avLst>
              <a:gd name="adj1" fmla="val 6272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7" name="Elbow Connector 746"/>
          <p:cNvCxnSpPr/>
          <p:nvPr/>
        </p:nvCxnSpPr>
        <p:spPr>
          <a:xfrm>
            <a:off x="33279984" y="4579254"/>
            <a:ext cx="754840" cy="3531322"/>
          </a:xfrm>
          <a:prstGeom prst="bentConnector3">
            <a:avLst>
              <a:gd name="adj1" fmla="val 6265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1" name="Straight Arrow Connector 750"/>
          <p:cNvCxnSpPr/>
          <p:nvPr/>
        </p:nvCxnSpPr>
        <p:spPr>
          <a:xfrm>
            <a:off x="33279985" y="6983374"/>
            <a:ext cx="750845" cy="4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4" name="Straight Arrow Connector 753"/>
          <p:cNvCxnSpPr/>
          <p:nvPr/>
        </p:nvCxnSpPr>
        <p:spPr>
          <a:xfrm flipV="1">
            <a:off x="33271885" y="8613644"/>
            <a:ext cx="762941" cy="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60" name="Group 759"/>
          <p:cNvGrpSpPr/>
          <p:nvPr/>
        </p:nvGrpSpPr>
        <p:grpSpPr>
          <a:xfrm>
            <a:off x="37770582" y="9149275"/>
            <a:ext cx="3026725" cy="1416038"/>
            <a:chOff x="3568751" y="4000800"/>
            <a:chExt cx="12745417" cy="5976664"/>
          </a:xfrm>
        </p:grpSpPr>
        <p:sp>
          <p:nvSpPr>
            <p:cNvPr id="761" name="Rectangle 760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Testy:  Materiały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280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230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240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68" name="Elbow Connector 767"/>
          <p:cNvCxnSpPr/>
          <p:nvPr/>
        </p:nvCxnSpPr>
        <p:spPr>
          <a:xfrm>
            <a:off x="37061551" y="8110577"/>
            <a:ext cx="709031" cy="1746717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9" name="Elbow Connector 768"/>
          <p:cNvCxnSpPr/>
          <p:nvPr/>
        </p:nvCxnSpPr>
        <p:spPr>
          <a:xfrm>
            <a:off x="37057555" y="6484467"/>
            <a:ext cx="713027" cy="3372827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74" name="Group 773"/>
          <p:cNvGrpSpPr/>
          <p:nvPr/>
        </p:nvGrpSpPr>
        <p:grpSpPr>
          <a:xfrm>
            <a:off x="37604196" y="3885980"/>
            <a:ext cx="3026725" cy="1416038"/>
            <a:chOff x="3568751" y="4000800"/>
            <a:chExt cx="12745417" cy="5976664"/>
          </a:xfrm>
        </p:grpSpPr>
        <p:sp>
          <p:nvSpPr>
            <p:cNvPr id="775" name="Rectangle 77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Baza: Ocenianie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255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82" name="Straight Arrow Connector 781"/>
          <p:cNvCxnSpPr/>
          <p:nvPr/>
        </p:nvCxnSpPr>
        <p:spPr>
          <a:xfrm flipV="1">
            <a:off x="37038663" y="4593999"/>
            <a:ext cx="565533" cy="3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86" name="Group 785"/>
          <p:cNvGrpSpPr/>
          <p:nvPr/>
        </p:nvGrpSpPr>
        <p:grpSpPr>
          <a:xfrm>
            <a:off x="39424992" y="5774538"/>
            <a:ext cx="3026725" cy="1416038"/>
            <a:chOff x="3568751" y="4000800"/>
            <a:chExt cx="12745417" cy="5976664"/>
          </a:xfrm>
        </p:grpSpPr>
        <p:sp>
          <p:nvSpPr>
            <p:cNvPr id="787" name="Rectangle 78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Frontend</a:t>
              </a:r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Ocenianie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1" name="Rectangle 79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3" name="Rectangle 79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4" name="Group 793"/>
          <p:cNvGrpSpPr/>
          <p:nvPr/>
        </p:nvGrpSpPr>
        <p:grpSpPr>
          <a:xfrm>
            <a:off x="39428988" y="7400647"/>
            <a:ext cx="3026725" cy="1416038"/>
            <a:chOff x="3568751" y="4000800"/>
            <a:chExt cx="12745417" cy="5976664"/>
          </a:xfrm>
        </p:grpSpPr>
        <p:sp>
          <p:nvSpPr>
            <p:cNvPr id="795" name="Rectangle 794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Backend: Ocenianie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270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05" name="Elbow Connector 804"/>
          <p:cNvCxnSpPr/>
          <p:nvPr/>
        </p:nvCxnSpPr>
        <p:spPr>
          <a:xfrm rot="16200000" flipH="1">
            <a:off x="38681005" y="5738571"/>
            <a:ext cx="1180538" cy="30743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8" name="Elbow Connector 807"/>
          <p:cNvCxnSpPr/>
          <p:nvPr/>
        </p:nvCxnSpPr>
        <p:spPr>
          <a:xfrm rot="16200000" flipH="1">
            <a:off x="37869947" y="6549628"/>
            <a:ext cx="2806648" cy="31142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1" name="Straight Arrow Connector 810"/>
          <p:cNvCxnSpPr/>
          <p:nvPr/>
        </p:nvCxnSpPr>
        <p:spPr>
          <a:xfrm flipV="1">
            <a:off x="37061550" y="6985624"/>
            <a:ext cx="2363440" cy="2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5" name="Straight Arrow Connector 814"/>
          <p:cNvCxnSpPr/>
          <p:nvPr/>
        </p:nvCxnSpPr>
        <p:spPr>
          <a:xfrm flipV="1">
            <a:off x="37053451" y="8611734"/>
            <a:ext cx="2375537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18" name="Group 817"/>
          <p:cNvGrpSpPr/>
          <p:nvPr/>
        </p:nvGrpSpPr>
        <p:grpSpPr>
          <a:xfrm>
            <a:off x="43325943" y="9162381"/>
            <a:ext cx="3026725" cy="1416038"/>
            <a:chOff x="3568751" y="4000800"/>
            <a:chExt cx="12745417" cy="5976664"/>
          </a:xfrm>
        </p:grpSpPr>
        <p:sp>
          <p:nvSpPr>
            <p:cNvPr id="819" name="Rectangle 818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Testy:  Ocenianie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300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290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300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26" name="Elbow Connector 825"/>
          <p:cNvCxnSpPr>
            <a:stCxn id="795" idx="3"/>
            <a:endCxn id="819" idx="1"/>
          </p:cNvCxnSpPr>
          <p:nvPr/>
        </p:nvCxnSpPr>
        <p:spPr>
          <a:xfrm>
            <a:off x="42455713" y="8108666"/>
            <a:ext cx="870230" cy="1761734"/>
          </a:xfrm>
          <a:prstGeom prst="bentConnector3">
            <a:avLst>
              <a:gd name="adj1" fmla="val 79553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7" name="Elbow Connector 826"/>
          <p:cNvCxnSpPr/>
          <p:nvPr/>
        </p:nvCxnSpPr>
        <p:spPr>
          <a:xfrm>
            <a:off x="42828630" y="6482556"/>
            <a:ext cx="497313" cy="3387844"/>
          </a:xfrm>
          <a:prstGeom prst="bentConnector3">
            <a:avLst>
              <a:gd name="adj1" fmla="val 64593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6" name="Straight Arrow Connector 835"/>
          <p:cNvCxnSpPr>
            <a:stCxn id="799" idx="3"/>
            <a:endCxn id="378" idx="1"/>
          </p:cNvCxnSpPr>
          <p:nvPr/>
        </p:nvCxnSpPr>
        <p:spPr>
          <a:xfrm flipV="1">
            <a:off x="42447613" y="8611511"/>
            <a:ext cx="1030444" cy="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>
            <a:stCxn id="787" idx="3"/>
          </p:cNvCxnSpPr>
          <p:nvPr/>
        </p:nvCxnSpPr>
        <p:spPr>
          <a:xfrm flipV="1">
            <a:off x="42451717" y="6482334"/>
            <a:ext cx="1030390" cy="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2" name="Elbow Connector 841"/>
          <p:cNvCxnSpPr/>
          <p:nvPr/>
        </p:nvCxnSpPr>
        <p:spPr>
          <a:xfrm flipV="1">
            <a:off x="42828630" y="4600113"/>
            <a:ext cx="641327" cy="188244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5" name="Elbow Connector 844"/>
          <p:cNvCxnSpPr>
            <a:stCxn id="787" idx="3"/>
            <a:endCxn id="447" idx="1"/>
          </p:cNvCxnSpPr>
          <p:nvPr/>
        </p:nvCxnSpPr>
        <p:spPr>
          <a:xfrm flipV="1">
            <a:off x="42451717" y="2623004"/>
            <a:ext cx="1030390" cy="3859553"/>
          </a:xfrm>
          <a:prstGeom prst="bentConnector3">
            <a:avLst>
              <a:gd name="adj1" fmla="val 68312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9" name="Elbow Connector 848"/>
          <p:cNvCxnSpPr>
            <a:stCxn id="761" idx="2"/>
            <a:endCxn id="450" idx="1"/>
          </p:cNvCxnSpPr>
          <p:nvPr/>
        </p:nvCxnSpPr>
        <p:spPr>
          <a:xfrm rot="5400000" flipH="1" flipV="1">
            <a:off x="37663405" y="4746612"/>
            <a:ext cx="7439241" cy="4198162"/>
          </a:xfrm>
          <a:prstGeom prst="bentConnector4">
            <a:avLst>
              <a:gd name="adj1" fmla="val -3073"/>
              <a:gd name="adj2" fmla="val 8655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3" name="Elbow Connector 852"/>
          <p:cNvCxnSpPr/>
          <p:nvPr/>
        </p:nvCxnSpPr>
        <p:spPr>
          <a:xfrm rot="16200000" flipH="1">
            <a:off x="37300159" y="8796197"/>
            <a:ext cx="217025" cy="3750543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5" name="Elbow Connector 854"/>
          <p:cNvCxnSpPr/>
          <p:nvPr/>
        </p:nvCxnSpPr>
        <p:spPr>
          <a:xfrm rot="16200000" flipH="1">
            <a:off x="33551058" y="8786845"/>
            <a:ext cx="216803" cy="3769470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8" name="Elbow Connector 857"/>
          <p:cNvCxnSpPr/>
          <p:nvPr/>
        </p:nvCxnSpPr>
        <p:spPr>
          <a:xfrm>
            <a:off x="46508832" y="2623004"/>
            <a:ext cx="849559" cy="100658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2" name="Elbow Connector 861"/>
          <p:cNvCxnSpPr/>
          <p:nvPr/>
        </p:nvCxnSpPr>
        <p:spPr>
          <a:xfrm flipV="1">
            <a:off x="46496682" y="3629584"/>
            <a:ext cx="861709" cy="970529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65" name="Group 864"/>
          <p:cNvGrpSpPr/>
          <p:nvPr/>
        </p:nvGrpSpPr>
        <p:grpSpPr>
          <a:xfrm>
            <a:off x="47358391" y="5002284"/>
            <a:ext cx="3026725" cy="1416038"/>
            <a:chOff x="3568751" y="4000800"/>
            <a:chExt cx="12745417" cy="5976664"/>
          </a:xfrm>
        </p:grpSpPr>
        <p:sp>
          <p:nvSpPr>
            <p:cNvPr id="866" name="Rectangle 865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Decyzja o wdrożeniu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346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356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346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356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73" name="Straight Arrow Connector 872"/>
          <p:cNvCxnSpPr/>
          <p:nvPr/>
        </p:nvCxnSpPr>
        <p:spPr>
          <a:xfrm flipH="1">
            <a:off x="48867702" y="4337604"/>
            <a:ext cx="4050" cy="666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6" name="Group 875"/>
          <p:cNvGrpSpPr/>
          <p:nvPr/>
        </p:nvGrpSpPr>
        <p:grpSpPr>
          <a:xfrm>
            <a:off x="47358391" y="7042025"/>
            <a:ext cx="3026725" cy="1416038"/>
            <a:chOff x="3568751" y="4000800"/>
            <a:chExt cx="12745417" cy="5976664"/>
          </a:xfrm>
        </p:grpSpPr>
        <p:sp>
          <p:nvSpPr>
            <p:cNvPr id="877" name="Rectangle 87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Instalacja produkcyjna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356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361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356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361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84" name="Straight Arrow Connector 883"/>
          <p:cNvCxnSpPr/>
          <p:nvPr/>
        </p:nvCxnSpPr>
        <p:spPr>
          <a:xfrm flipH="1">
            <a:off x="48867702" y="6418322"/>
            <a:ext cx="4050" cy="625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87" name="Group 886"/>
          <p:cNvGrpSpPr/>
          <p:nvPr/>
        </p:nvGrpSpPr>
        <p:grpSpPr>
          <a:xfrm>
            <a:off x="47374838" y="8927747"/>
            <a:ext cx="3026725" cy="1416038"/>
            <a:chOff x="3568751" y="4000800"/>
            <a:chExt cx="12745417" cy="5976664"/>
          </a:xfrm>
        </p:grpSpPr>
        <p:sp>
          <p:nvSpPr>
            <p:cNvPr id="888" name="Rectangle 887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Dokumentacja techniczna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361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361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95" name="Straight Arrow Connector 894"/>
          <p:cNvCxnSpPr/>
          <p:nvPr/>
        </p:nvCxnSpPr>
        <p:spPr>
          <a:xfrm>
            <a:off x="48866747" y="8440015"/>
            <a:ext cx="17402" cy="489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7" name="Group 896"/>
          <p:cNvGrpSpPr/>
          <p:nvPr/>
        </p:nvGrpSpPr>
        <p:grpSpPr>
          <a:xfrm>
            <a:off x="48006463" y="1204832"/>
            <a:ext cx="3026725" cy="1416038"/>
            <a:chOff x="3568751" y="4000800"/>
            <a:chExt cx="12745417" cy="5976664"/>
          </a:xfrm>
        </p:grpSpPr>
        <p:sp>
          <p:nvSpPr>
            <p:cNvPr id="898" name="Rectangle 897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Sprawozdanie z projektu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36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421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385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421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05" name="Elbow Connector 904"/>
          <p:cNvCxnSpPr/>
          <p:nvPr/>
        </p:nvCxnSpPr>
        <p:spPr>
          <a:xfrm flipV="1">
            <a:off x="50385114" y="2620647"/>
            <a:ext cx="127964" cy="51293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/>
          <p:nvPr/>
        </p:nvCxnSpPr>
        <p:spPr>
          <a:xfrm>
            <a:off x="46508832" y="6845691"/>
            <a:ext cx="4004245" cy="16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8" name="Elbow Connector 917"/>
          <p:cNvCxnSpPr/>
          <p:nvPr/>
        </p:nvCxnSpPr>
        <p:spPr>
          <a:xfrm flipV="1">
            <a:off x="46496682" y="2629355"/>
            <a:ext cx="4021700" cy="5982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Elbow Connector 921"/>
          <p:cNvCxnSpPr/>
          <p:nvPr/>
        </p:nvCxnSpPr>
        <p:spPr>
          <a:xfrm flipV="1">
            <a:off x="50401561" y="2629353"/>
            <a:ext cx="111516" cy="70064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6" name="Group 925"/>
          <p:cNvGrpSpPr/>
          <p:nvPr/>
        </p:nvGrpSpPr>
        <p:grpSpPr>
          <a:xfrm>
            <a:off x="32521463" y="701541"/>
            <a:ext cx="3026725" cy="1416038"/>
            <a:chOff x="3568751" y="4000800"/>
            <a:chExt cx="12745417" cy="5976664"/>
          </a:xfrm>
        </p:grpSpPr>
        <p:sp>
          <p:nvSpPr>
            <p:cNvPr id="927" name="Rectangle 926"/>
            <p:cNvSpPr/>
            <p:nvPr/>
          </p:nvSpPr>
          <p:spPr>
            <a:xfrm>
              <a:off x="3568752" y="4000800"/>
              <a:ext cx="12745416" cy="5976664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Ocena pracy studentów</a:t>
              </a:r>
              <a:endPara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3568751" y="4007921"/>
              <a:ext cx="12711311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3568752" y="8249272"/>
              <a:ext cx="12745416" cy="17281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3568752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421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11967966" y="8248331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425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3568752" y="4000800"/>
              <a:ext cx="4312096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421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12012640" y="4000800"/>
              <a:ext cx="4267420" cy="1728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425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06" name="Straight Arrow Connector 1005"/>
          <p:cNvCxnSpPr>
            <a:stCxn id="903" idx="1"/>
            <a:endCxn id="927" idx="3"/>
          </p:cNvCxnSpPr>
          <p:nvPr/>
        </p:nvCxnSpPr>
        <p:spPr>
          <a:xfrm flipH="1" flipV="1">
            <a:off x="35548188" y="1409560"/>
            <a:ext cx="124582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9" name="Elbow Connector 1008"/>
          <p:cNvCxnSpPr>
            <a:stCxn id="239" idx="3"/>
            <a:endCxn id="927" idx="1"/>
          </p:cNvCxnSpPr>
          <p:nvPr/>
        </p:nvCxnSpPr>
        <p:spPr>
          <a:xfrm flipV="1">
            <a:off x="25796459" y="1409560"/>
            <a:ext cx="6725004" cy="3186063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2" name="TextBox 1011"/>
          <p:cNvSpPr txBox="1"/>
          <p:nvPr/>
        </p:nvSpPr>
        <p:spPr>
          <a:xfrm>
            <a:off x="33166389" y="0"/>
            <a:ext cx="299978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Koniec</a:t>
            </a:r>
            <a:endParaRPr lang="pl-PL" dirty="0"/>
          </a:p>
        </p:txBody>
      </p:sp>
      <p:sp>
        <p:nvSpPr>
          <p:cNvPr id="1013" name="TextBox 1012"/>
          <p:cNvSpPr txBox="1"/>
          <p:nvPr/>
        </p:nvSpPr>
        <p:spPr>
          <a:xfrm>
            <a:off x="1497587" y="1022896"/>
            <a:ext cx="299978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Start</a:t>
            </a:r>
            <a:endParaRPr lang="pl-PL" dirty="0"/>
          </a:p>
        </p:txBody>
      </p:sp>
      <p:sp>
        <p:nvSpPr>
          <p:cNvPr id="1020" name="Rectangle 1019"/>
          <p:cNvSpPr/>
          <p:nvPr/>
        </p:nvSpPr>
        <p:spPr>
          <a:xfrm>
            <a:off x="10764267" y="4892337"/>
            <a:ext cx="1024017" cy="4094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64</a:t>
            </a:r>
            <a:endParaRPr lang="pl-PL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1" name="Elbow Connector 1020"/>
          <p:cNvCxnSpPr/>
          <p:nvPr/>
        </p:nvCxnSpPr>
        <p:spPr>
          <a:xfrm rot="10800000" flipH="1">
            <a:off x="43325943" y="3126072"/>
            <a:ext cx="156164" cy="7247396"/>
          </a:xfrm>
          <a:prstGeom prst="bentConnector3">
            <a:avLst>
              <a:gd name="adj1" fmla="val -25791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9" name="Rectangle 1068"/>
          <p:cNvSpPr/>
          <p:nvPr/>
        </p:nvSpPr>
        <p:spPr>
          <a:xfrm>
            <a:off x="50733709" y="2669841"/>
            <a:ext cx="420208" cy="803053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74" name="Rounded Rectangular Callout 1073"/>
          <p:cNvSpPr/>
          <p:nvPr/>
        </p:nvSpPr>
        <p:spPr>
          <a:xfrm>
            <a:off x="4451062" y="1935473"/>
            <a:ext cx="5249384" cy="1212199"/>
          </a:xfrm>
          <a:prstGeom prst="wedgeRoundRectCallout">
            <a:avLst>
              <a:gd name="adj1" fmla="val 52715"/>
              <a:gd name="adj2" fmla="val 82855"/>
              <a:gd name="adj3" fmla="val 16667"/>
            </a:avLst>
          </a:prstGeom>
          <a:solidFill>
            <a:srgbClr val="FFFF9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400" dirty="0" smtClean="0"/>
              <a:t>Ścieżka krytyczna, 0 godzin luzu</a:t>
            </a:r>
            <a:endParaRPr lang="pl-PL" sz="2400" dirty="0"/>
          </a:p>
        </p:txBody>
      </p:sp>
      <p:sp>
        <p:nvSpPr>
          <p:cNvPr id="1075" name="Rounded Rectangular Callout 1074"/>
          <p:cNvSpPr/>
          <p:nvPr/>
        </p:nvSpPr>
        <p:spPr>
          <a:xfrm>
            <a:off x="1006921" y="7999431"/>
            <a:ext cx="5249384" cy="1212199"/>
          </a:xfrm>
          <a:prstGeom prst="wedgeRoundRectCallout">
            <a:avLst>
              <a:gd name="adj1" fmla="val 43591"/>
              <a:gd name="adj2" fmla="val -9195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400" dirty="0" smtClean="0"/>
              <a:t>Ścieżka subkrytyczna, 16 godzin luzu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05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412</Words>
  <Application>Microsoft Office PowerPoint</Application>
  <PresentationFormat>Custom</PresentationFormat>
  <Paragraphs>320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Jereczek</dc:creator>
  <cp:lastModifiedBy>Michał Jereczek</cp:lastModifiedBy>
  <cp:revision>100</cp:revision>
  <dcterms:created xsi:type="dcterms:W3CDTF">2015-11-01T08:26:46Z</dcterms:created>
  <dcterms:modified xsi:type="dcterms:W3CDTF">2015-11-01T15:24:30Z</dcterms:modified>
</cp:coreProperties>
</file>