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A832-05AB-4D1B-9647-D4808873CB27}" type="datetimeFigureOut">
              <a:rPr kumimoji="1" lang="ja-JP" altLang="en-US" smtClean="0"/>
              <a:t>2012/11/11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15F4-142C-453D-9D39-54C9BE7B91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3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A832-05AB-4D1B-9647-D4808873CB27}" type="datetimeFigureOut">
              <a:rPr kumimoji="1" lang="ja-JP" altLang="en-US" smtClean="0"/>
              <a:t>2012/11/11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15F4-142C-453D-9D39-54C9BE7B91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63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A832-05AB-4D1B-9647-D4808873CB27}" type="datetimeFigureOut">
              <a:rPr kumimoji="1" lang="ja-JP" altLang="en-US" smtClean="0"/>
              <a:t>2012/11/11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15F4-142C-453D-9D39-54C9BE7B91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695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A832-05AB-4D1B-9647-D4808873CB27}" type="datetimeFigureOut">
              <a:rPr kumimoji="1" lang="ja-JP" altLang="en-US" smtClean="0"/>
              <a:t>2012/11/11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15F4-142C-453D-9D39-54C9BE7B91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34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A832-05AB-4D1B-9647-D4808873CB27}" type="datetimeFigureOut">
              <a:rPr kumimoji="1" lang="ja-JP" altLang="en-US" smtClean="0"/>
              <a:t>2012/11/11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15F4-142C-453D-9D39-54C9BE7B91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93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A832-05AB-4D1B-9647-D4808873CB27}" type="datetimeFigureOut">
              <a:rPr kumimoji="1" lang="ja-JP" altLang="en-US" smtClean="0"/>
              <a:t>2012/11/11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15F4-142C-453D-9D39-54C9BE7B91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72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A832-05AB-4D1B-9647-D4808873CB27}" type="datetimeFigureOut">
              <a:rPr kumimoji="1" lang="ja-JP" altLang="en-US" smtClean="0"/>
              <a:t>2012/11/11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15F4-142C-453D-9D39-54C9BE7B91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01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A832-05AB-4D1B-9647-D4808873CB27}" type="datetimeFigureOut">
              <a:rPr kumimoji="1" lang="ja-JP" altLang="en-US" smtClean="0"/>
              <a:t>2012/11/11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15F4-142C-453D-9D39-54C9BE7B91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20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A832-05AB-4D1B-9647-D4808873CB27}" type="datetimeFigureOut">
              <a:rPr kumimoji="1" lang="ja-JP" altLang="en-US" smtClean="0"/>
              <a:t>2012/11/11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15F4-142C-453D-9D39-54C9BE7B91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7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A832-05AB-4D1B-9647-D4808873CB27}" type="datetimeFigureOut">
              <a:rPr kumimoji="1" lang="ja-JP" altLang="en-US" smtClean="0"/>
              <a:t>2012/11/11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15F4-142C-453D-9D39-54C9BE7B91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9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A832-05AB-4D1B-9647-D4808873CB27}" type="datetimeFigureOut">
              <a:rPr kumimoji="1" lang="ja-JP" altLang="en-US" smtClean="0"/>
              <a:t>2012/11/11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15F4-142C-453D-9D39-54C9BE7B91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21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5A832-05AB-4D1B-9647-D4808873CB27}" type="datetimeFigureOut">
              <a:rPr kumimoji="1" lang="ja-JP" altLang="en-US" smtClean="0"/>
              <a:t>2012/11/11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B15F4-142C-453D-9D39-54C9BE7B91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31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3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一般的な？？</a:t>
            </a:r>
            <a:r>
              <a:rPr kumimoji="1" lang="en-US" altLang="ja-JP" sz="3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kumimoji="1" lang="en-US" altLang="ja-JP" sz="3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kumimoji="1" lang="ja-JP" altLang="en-US" sz="3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ソーシャルゲームライフサイクル</a:t>
            </a:r>
            <a:r>
              <a:rPr kumimoji="1" lang="en-US" altLang="ja-JP" sz="3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kumimoji="1" lang="ja-JP" altLang="en-US" sz="3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勘</a:t>
            </a:r>
            <a:r>
              <a:rPr kumimoji="1" lang="en-US" altLang="ja-JP" sz="3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endParaRPr kumimoji="1" lang="ja-JP" altLang="en-US" sz="32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45234" y="2505670"/>
            <a:ext cx="70503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1. </a:t>
            </a:r>
            <a:r>
              <a:rPr kumimoji="1"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リリース初期に広告大量投下</a:t>
            </a:r>
            <a:endParaRPr kumimoji="1"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2. 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その結果、ユーザーはリリース初期に一番多い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3. </a:t>
            </a:r>
            <a:r>
              <a:rPr kumimoji="1"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その後、ユーザー数は自然降下</a:t>
            </a:r>
            <a:endParaRPr kumimoji="1"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45234" y="4726885"/>
            <a:ext cx="7358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1. </a:t>
            </a:r>
            <a:r>
              <a:rPr kumimoji="1"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イベントでユーザー数を底上げしつつ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、</a:t>
            </a:r>
            <a:r>
              <a:rPr kumimoji="1"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終局へ</a:t>
            </a:r>
            <a:r>
              <a:rPr kumimoji="1"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…</a:t>
            </a:r>
          </a:p>
          <a:p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. 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一度下がった人気はそうそう戻らない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…</a:t>
            </a:r>
            <a:endParaRPr kumimoji="1" lang="ja-JP" altLang="en-US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右矢印 14"/>
          <p:cNvSpPr/>
          <p:nvPr/>
        </p:nvSpPr>
        <p:spPr>
          <a:xfrm rot="12600000" flipH="1">
            <a:off x="6021678" y="1975252"/>
            <a:ext cx="599222" cy="289279"/>
          </a:xfrm>
          <a:custGeom>
            <a:avLst/>
            <a:gdLst>
              <a:gd name="connsiteX0" fmla="*/ 0 w 1368152"/>
              <a:gd name="connsiteY0" fmla="*/ 198022 h 792088"/>
              <a:gd name="connsiteX1" fmla="*/ 972108 w 1368152"/>
              <a:gd name="connsiteY1" fmla="*/ 198022 h 792088"/>
              <a:gd name="connsiteX2" fmla="*/ 972108 w 1368152"/>
              <a:gd name="connsiteY2" fmla="*/ 0 h 792088"/>
              <a:gd name="connsiteX3" fmla="*/ 1368152 w 1368152"/>
              <a:gd name="connsiteY3" fmla="*/ 396044 h 792088"/>
              <a:gd name="connsiteX4" fmla="*/ 972108 w 1368152"/>
              <a:gd name="connsiteY4" fmla="*/ 792088 h 792088"/>
              <a:gd name="connsiteX5" fmla="*/ 972108 w 1368152"/>
              <a:gd name="connsiteY5" fmla="*/ 594066 h 792088"/>
              <a:gd name="connsiteX6" fmla="*/ 0 w 1368152"/>
              <a:gd name="connsiteY6" fmla="*/ 594066 h 792088"/>
              <a:gd name="connsiteX7" fmla="*/ 0 w 1368152"/>
              <a:gd name="connsiteY7" fmla="*/ 198022 h 792088"/>
              <a:gd name="connsiteX0" fmla="*/ 0 w 1912154"/>
              <a:gd name="connsiteY0" fmla="*/ 198022 h 792088"/>
              <a:gd name="connsiteX1" fmla="*/ 972108 w 1912154"/>
              <a:gd name="connsiteY1" fmla="*/ 198022 h 792088"/>
              <a:gd name="connsiteX2" fmla="*/ 972108 w 1912154"/>
              <a:gd name="connsiteY2" fmla="*/ 0 h 792088"/>
              <a:gd name="connsiteX3" fmla="*/ 1912154 w 1912154"/>
              <a:gd name="connsiteY3" fmla="*/ 221734 h 792088"/>
              <a:gd name="connsiteX4" fmla="*/ 972108 w 1912154"/>
              <a:gd name="connsiteY4" fmla="*/ 792088 h 792088"/>
              <a:gd name="connsiteX5" fmla="*/ 972108 w 1912154"/>
              <a:gd name="connsiteY5" fmla="*/ 594066 h 792088"/>
              <a:gd name="connsiteX6" fmla="*/ 0 w 1912154"/>
              <a:gd name="connsiteY6" fmla="*/ 594066 h 792088"/>
              <a:gd name="connsiteX7" fmla="*/ 0 w 1912154"/>
              <a:gd name="connsiteY7" fmla="*/ 198022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835046"/>
              <a:gd name="connsiteX1" fmla="*/ 1234333 w 2174379"/>
              <a:gd name="connsiteY1" fmla="*/ 198022 h 835046"/>
              <a:gd name="connsiteX2" fmla="*/ 1234333 w 2174379"/>
              <a:gd name="connsiteY2" fmla="*/ 0 h 835046"/>
              <a:gd name="connsiteX3" fmla="*/ 2174379 w 2174379"/>
              <a:gd name="connsiteY3" fmla="*/ 221734 h 835046"/>
              <a:gd name="connsiteX4" fmla="*/ 1234333 w 2174379"/>
              <a:gd name="connsiteY4" fmla="*/ 792088 h 835046"/>
              <a:gd name="connsiteX5" fmla="*/ 1234333 w 2174379"/>
              <a:gd name="connsiteY5" fmla="*/ 594066 h 835046"/>
              <a:gd name="connsiteX6" fmla="*/ 115082 w 2174379"/>
              <a:gd name="connsiteY6" fmla="*/ 835046 h 835046"/>
              <a:gd name="connsiteX7" fmla="*/ 0 w 2174379"/>
              <a:gd name="connsiteY7" fmla="*/ 411623 h 835046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0 w 2174379"/>
              <a:gd name="connsiteY6" fmla="*/ 41162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274590"/>
              <a:gd name="connsiteY0" fmla="*/ 568675 h 823270"/>
              <a:gd name="connsiteX1" fmla="*/ 1466604 w 2274590"/>
              <a:gd name="connsiteY1" fmla="*/ 229204 h 823270"/>
              <a:gd name="connsiteX2" fmla="*/ 1466604 w 2274590"/>
              <a:gd name="connsiteY2" fmla="*/ 31182 h 823270"/>
              <a:gd name="connsiteX3" fmla="*/ 2274590 w 2274590"/>
              <a:gd name="connsiteY3" fmla="*/ 0 h 823270"/>
              <a:gd name="connsiteX4" fmla="*/ 1466604 w 2274590"/>
              <a:gd name="connsiteY4" fmla="*/ 823270 h 823270"/>
              <a:gd name="connsiteX5" fmla="*/ 1466604 w 2274590"/>
              <a:gd name="connsiteY5" fmla="*/ 625248 h 823270"/>
              <a:gd name="connsiteX6" fmla="*/ 0 w 2274590"/>
              <a:gd name="connsiteY6" fmla="*/ 568675 h 823270"/>
              <a:gd name="connsiteX0" fmla="*/ 0 w 2274590"/>
              <a:gd name="connsiteY0" fmla="*/ 680502 h 935097"/>
              <a:gd name="connsiteX1" fmla="*/ 1466604 w 2274590"/>
              <a:gd name="connsiteY1" fmla="*/ 34103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466604 w 2274590"/>
              <a:gd name="connsiteY5" fmla="*/ 737075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381997 w 2274590"/>
              <a:gd name="connsiteY1" fmla="*/ 20889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23781 w 2274590"/>
              <a:gd name="connsiteY1" fmla="*/ 291992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12418 w 2274590"/>
              <a:gd name="connsiteY1" fmla="*/ 329149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22701 h 970746"/>
              <a:gd name="connsiteX1" fmla="*/ 1412418 w 2274590"/>
              <a:gd name="connsiteY1" fmla="*/ 271348 h 970746"/>
              <a:gd name="connsiteX2" fmla="*/ 1244189 w 2274590"/>
              <a:gd name="connsiteY2" fmla="*/ 0 h 970746"/>
              <a:gd name="connsiteX3" fmla="*/ 2274590 w 2274590"/>
              <a:gd name="connsiteY3" fmla="*/ 54026 h 970746"/>
              <a:gd name="connsiteX4" fmla="*/ 1623990 w 2274590"/>
              <a:gd name="connsiteY4" fmla="*/ 970746 h 970746"/>
              <a:gd name="connsiteX5" fmla="*/ 1532180 w 2274590"/>
              <a:gd name="connsiteY5" fmla="*/ 541493 h 970746"/>
              <a:gd name="connsiteX6" fmla="*/ 0 w 2274590"/>
              <a:gd name="connsiteY6" fmla="*/ 622701 h 970746"/>
              <a:gd name="connsiteX0" fmla="*/ 0 w 2274590"/>
              <a:gd name="connsiteY0" fmla="*/ 622701 h 795262"/>
              <a:gd name="connsiteX1" fmla="*/ 1412418 w 2274590"/>
              <a:gd name="connsiteY1" fmla="*/ 271348 h 795262"/>
              <a:gd name="connsiteX2" fmla="*/ 1244189 w 2274590"/>
              <a:gd name="connsiteY2" fmla="*/ 0 h 795262"/>
              <a:gd name="connsiteX3" fmla="*/ 2274590 w 2274590"/>
              <a:gd name="connsiteY3" fmla="*/ 54026 h 795262"/>
              <a:gd name="connsiteX4" fmla="*/ 1571390 w 2274590"/>
              <a:gd name="connsiteY4" fmla="*/ 795262 h 795262"/>
              <a:gd name="connsiteX5" fmla="*/ 1532180 w 2274590"/>
              <a:gd name="connsiteY5" fmla="*/ 541493 h 795262"/>
              <a:gd name="connsiteX6" fmla="*/ 0 w 2274590"/>
              <a:gd name="connsiteY6" fmla="*/ 622701 h 795262"/>
              <a:gd name="connsiteX0" fmla="*/ 0 w 2067618"/>
              <a:gd name="connsiteY0" fmla="*/ 622701 h 795262"/>
              <a:gd name="connsiteX1" fmla="*/ 1412418 w 2067618"/>
              <a:gd name="connsiteY1" fmla="*/ 271348 h 795262"/>
              <a:gd name="connsiteX2" fmla="*/ 1244189 w 2067618"/>
              <a:gd name="connsiteY2" fmla="*/ 0 h 795262"/>
              <a:gd name="connsiteX3" fmla="*/ 2067618 w 2067618"/>
              <a:gd name="connsiteY3" fmla="*/ 132939 h 795262"/>
              <a:gd name="connsiteX4" fmla="*/ 1571390 w 2067618"/>
              <a:gd name="connsiteY4" fmla="*/ 795262 h 795262"/>
              <a:gd name="connsiteX5" fmla="*/ 1532180 w 2067618"/>
              <a:gd name="connsiteY5" fmla="*/ 541493 h 795262"/>
              <a:gd name="connsiteX6" fmla="*/ 0 w 2067618"/>
              <a:gd name="connsiteY6" fmla="*/ 622701 h 795262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32180 w 2067618"/>
              <a:gd name="connsiteY5" fmla="*/ 541493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7911"/>
              <a:gd name="connsiteX1" fmla="*/ 1412418 w 2067618"/>
              <a:gd name="connsiteY1" fmla="*/ 271348 h 847911"/>
              <a:gd name="connsiteX2" fmla="*/ 1244189 w 2067618"/>
              <a:gd name="connsiteY2" fmla="*/ 0 h 847911"/>
              <a:gd name="connsiteX3" fmla="*/ 2067618 w 2067618"/>
              <a:gd name="connsiteY3" fmla="*/ 132939 h 847911"/>
              <a:gd name="connsiteX4" fmla="*/ 1699368 w 2067618"/>
              <a:gd name="connsiteY4" fmla="*/ 846901 h 847911"/>
              <a:gd name="connsiteX5" fmla="*/ 1547157 w 2067618"/>
              <a:gd name="connsiteY5" fmla="*/ 497629 h 847911"/>
              <a:gd name="connsiteX6" fmla="*/ 0 w 2067618"/>
              <a:gd name="connsiteY6" fmla="*/ 622701 h 84791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586665 h 810865"/>
              <a:gd name="connsiteX1" fmla="*/ 1412418 w 2067618"/>
              <a:gd name="connsiteY1" fmla="*/ 235312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343280 w 2067618"/>
              <a:gd name="connsiteY5" fmla="*/ 550829 h 810865"/>
              <a:gd name="connsiteX6" fmla="*/ 0 w 2067618"/>
              <a:gd name="connsiteY6" fmla="*/ 586665 h 810865"/>
              <a:gd name="connsiteX0" fmla="*/ 0 w 2067618"/>
              <a:gd name="connsiteY0" fmla="*/ 586665 h 919733"/>
              <a:gd name="connsiteX1" fmla="*/ 1139377 w 2067618"/>
              <a:gd name="connsiteY1" fmla="*/ 356529 h 919733"/>
              <a:gd name="connsiteX2" fmla="*/ 861241 w 2067618"/>
              <a:gd name="connsiteY2" fmla="*/ 0 h 919733"/>
              <a:gd name="connsiteX3" fmla="*/ 2067618 w 2067618"/>
              <a:gd name="connsiteY3" fmla="*/ 96903 h 919733"/>
              <a:gd name="connsiteX4" fmla="*/ 1580125 w 2067618"/>
              <a:gd name="connsiteY4" fmla="*/ 919733 h 919733"/>
              <a:gd name="connsiteX5" fmla="*/ 1343280 w 2067618"/>
              <a:gd name="connsiteY5" fmla="*/ 550829 h 919733"/>
              <a:gd name="connsiteX6" fmla="*/ 0 w 2067618"/>
              <a:gd name="connsiteY6" fmla="*/ 586665 h 919733"/>
              <a:gd name="connsiteX0" fmla="*/ 0 w 2067618"/>
              <a:gd name="connsiteY0" fmla="*/ 586665 h 911984"/>
              <a:gd name="connsiteX1" fmla="*/ 1139377 w 2067618"/>
              <a:gd name="connsiteY1" fmla="*/ 356529 h 911984"/>
              <a:gd name="connsiteX2" fmla="*/ 861241 w 2067618"/>
              <a:gd name="connsiteY2" fmla="*/ 0 h 911984"/>
              <a:gd name="connsiteX3" fmla="*/ 2067618 w 2067618"/>
              <a:gd name="connsiteY3" fmla="*/ 96903 h 911984"/>
              <a:gd name="connsiteX4" fmla="*/ 1549678 w 2067618"/>
              <a:gd name="connsiteY4" fmla="*/ 911984 h 911984"/>
              <a:gd name="connsiteX5" fmla="*/ 1343280 w 2067618"/>
              <a:gd name="connsiteY5" fmla="*/ 550829 h 911984"/>
              <a:gd name="connsiteX6" fmla="*/ 0 w 2067618"/>
              <a:gd name="connsiteY6" fmla="*/ 586665 h 911984"/>
              <a:gd name="connsiteX0" fmla="*/ 0 w 1897309"/>
              <a:gd name="connsiteY0" fmla="*/ 586665 h 911984"/>
              <a:gd name="connsiteX1" fmla="*/ 1139377 w 1897309"/>
              <a:gd name="connsiteY1" fmla="*/ 356529 h 911984"/>
              <a:gd name="connsiteX2" fmla="*/ 861241 w 1897309"/>
              <a:gd name="connsiteY2" fmla="*/ 0 h 911984"/>
              <a:gd name="connsiteX3" fmla="*/ 1897309 w 1897309"/>
              <a:gd name="connsiteY3" fmla="*/ 91702 h 911984"/>
              <a:gd name="connsiteX4" fmla="*/ 1549678 w 1897309"/>
              <a:gd name="connsiteY4" fmla="*/ 911984 h 911984"/>
              <a:gd name="connsiteX5" fmla="*/ 1343280 w 1897309"/>
              <a:gd name="connsiteY5" fmla="*/ 550829 h 911984"/>
              <a:gd name="connsiteX6" fmla="*/ 0 w 1897309"/>
              <a:gd name="connsiteY6" fmla="*/ 586665 h 911984"/>
              <a:gd name="connsiteX0" fmla="*/ 0 w 1897309"/>
              <a:gd name="connsiteY0" fmla="*/ 586665 h 773657"/>
              <a:gd name="connsiteX1" fmla="*/ 1139377 w 1897309"/>
              <a:gd name="connsiteY1" fmla="*/ 356529 h 773657"/>
              <a:gd name="connsiteX2" fmla="*/ 861241 w 1897309"/>
              <a:gd name="connsiteY2" fmla="*/ 0 h 773657"/>
              <a:gd name="connsiteX3" fmla="*/ 1897309 w 1897309"/>
              <a:gd name="connsiteY3" fmla="*/ 91702 h 773657"/>
              <a:gd name="connsiteX4" fmla="*/ 1485715 w 1897309"/>
              <a:gd name="connsiteY4" fmla="*/ 773657 h 773657"/>
              <a:gd name="connsiteX5" fmla="*/ 1343280 w 1897309"/>
              <a:gd name="connsiteY5" fmla="*/ 550829 h 773657"/>
              <a:gd name="connsiteX6" fmla="*/ 0 w 1897309"/>
              <a:gd name="connsiteY6" fmla="*/ 586665 h 773657"/>
              <a:gd name="connsiteX0" fmla="*/ 0 w 1897309"/>
              <a:gd name="connsiteY0" fmla="*/ 502004 h 688996"/>
              <a:gd name="connsiteX1" fmla="*/ 1139377 w 1897309"/>
              <a:gd name="connsiteY1" fmla="*/ 271868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206981 w 1897309"/>
              <a:gd name="connsiteY1" fmla="*/ 290981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33997 w 1897309"/>
              <a:gd name="connsiteY5" fmla="*/ 435200 h 688996"/>
              <a:gd name="connsiteX6" fmla="*/ 0 w 1897309"/>
              <a:gd name="connsiteY6" fmla="*/ 502004 h 688996"/>
              <a:gd name="connsiteX0" fmla="*/ 0 w 1897309"/>
              <a:gd name="connsiteY0" fmla="*/ 502004 h 764868"/>
              <a:gd name="connsiteX1" fmla="*/ 1147126 w 1897309"/>
              <a:gd name="connsiteY1" fmla="*/ 241422 h 764868"/>
              <a:gd name="connsiteX2" fmla="*/ 954118 w 1897309"/>
              <a:gd name="connsiteY2" fmla="*/ 0 h 764868"/>
              <a:gd name="connsiteX3" fmla="*/ 1897309 w 1897309"/>
              <a:gd name="connsiteY3" fmla="*/ 7041 h 764868"/>
              <a:gd name="connsiteX4" fmla="*/ 1514082 w 1897309"/>
              <a:gd name="connsiteY4" fmla="*/ 764868 h 764868"/>
              <a:gd name="connsiteX5" fmla="*/ 1333997 w 1897309"/>
              <a:gd name="connsiteY5" fmla="*/ 435200 h 764868"/>
              <a:gd name="connsiteX6" fmla="*/ 0 w 1897309"/>
              <a:gd name="connsiteY6" fmla="*/ 502004 h 764868"/>
              <a:gd name="connsiteX0" fmla="*/ 0 w 1769824"/>
              <a:gd name="connsiteY0" fmla="*/ 502004 h 764868"/>
              <a:gd name="connsiteX1" fmla="*/ 1147126 w 1769824"/>
              <a:gd name="connsiteY1" fmla="*/ 241422 h 764868"/>
              <a:gd name="connsiteX2" fmla="*/ 954118 w 1769824"/>
              <a:gd name="connsiteY2" fmla="*/ 0 h 764868"/>
              <a:gd name="connsiteX3" fmla="*/ 1769824 w 1769824"/>
              <a:gd name="connsiteY3" fmla="*/ 50879 h 764868"/>
              <a:gd name="connsiteX4" fmla="*/ 1514082 w 1769824"/>
              <a:gd name="connsiteY4" fmla="*/ 764868 h 764868"/>
              <a:gd name="connsiteX5" fmla="*/ 1333997 w 1769824"/>
              <a:gd name="connsiteY5" fmla="*/ 435200 h 764868"/>
              <a:gd name="connsiteX6" fmla="*/ 0 w 1769824"/>
              <a:gd name="connsiteY6" fmla="*/ 502004 h 764868"/>
              <a:gd name="connsiteX0" fmla="*/ 0 w 1769824"/>
              <a:gd name="connsiteY0" fmla="*/ 502004 h 671445"/>
              <a:gd name="connsiteX1" fmla="*/ 1147126 w 1769824"/>
              <a:gd name="connsiteY1" fmla="*/ 241422 h 671445"/>
              <a:gd name="connsiteX2" fmla="*/ 954118 w 1769824"/>
              <a:gd name="connsiteY2" fmla="*/ 0 h 671445"/>
              <a:gd name="connsiteX3" fmla="*/ 1769824 w 1769824"/>
              <a:gd name="connsiteY3" fmla="*/ 50879 h 671445"/>
              <a:gd name="connsiteX4" fmla="*/ 1469204 w 1769824"/>
              <a:gd name="connsiteY4" fmla="*/ 671445 h 671445"/>
              <a:gd name="connsiteX5" fmla="*/ 1333997 w 1769824"/>
              <a:gd name="connsiteY5" fmla="*/ 435200 h 671445"/>
              <a:gd name="connsiteX6" fmla="*/ 0 w 1769824"/>
              <a:gd name="connsiteY6" fmla="*/ 502004 h 671445"/>
              <a:gd name="connsiteX0" fmla="*/ 0 w 1774479"/>
              <a:gd name="connsiteY0" fmla="*/ 502004 h 671445"/>
              <a:gd name="connsiteX1" fmla="*/ 1147126 w 1774479"/>
              <a:gd name="connsiteY1" fmla="*/ 241422 h 671445"/>
              <a:gd name="connsiteX2" fmla="*/ 954118 w 1774479"/>
              <a:gd name="connsiteY2" fmla="*/ 0 h 671445"/>
              <a:gd name="connsiteX3" fmla="*/ 1774479 w 1774479"/>
              <a:gd name="connsiteY3" fmla="*/ 10109 h 671445"/>
              <a:gd name="connsiteX4" fmla="*/ 1469204 w 1774479"/>
              <a:gd name="connsiteY4" fmla="*/ 671445 h 671445"/>
              <a:gd name="connsiteX5" fmla="*/ 1333997 w 1774479"/>
              <a:gd name="connsiteY5" fmla="*/ 435200 h 671445"/>
              <a:gd name="connsiteX6" fmla="*/ 0 w 1774479"/>
              <a:gd name="connsiteY6" fmla="*/ 502004 h 671445"/>
              <a:gd name="connsiteX0" fmla="*/ 0 w 1774479"/>
              <a:gd name="connsiteY0" fmla="*/ 491895 h 661336"/>
              <a:gd name="connsiteX1" fmla="*/ 1147126 w 1774479"/>
              <a:gd name="connsiteY1" fmla="*/ 231313 h 661336"/>
              <a:gd name="connsiteX2" fmla="*/ 1011399 w 1774479"/>
              <a:gd name="connsiteY2" fmla="*/ 12096 h 661336"/>
              <a:gd name="connsiteX3" fmla="*/ 1774479 w 1774479"/>
              <a:gd name="connsiteY3" fmla="*/ 0 h 661336"/>
              <a:gd name="connsiteX4" fmla="*/ 1469204 w 1774479"/>
              <a:gd name="connsiteY4" fmla="*/ 661336 h 661336"/>
              <a:gd name="connsiteX5" fmla="*/ 1333997 w 1774479"/>
              <a:gd name="connsiteY5" fmla="*/ 425091 h 661336"/>
              <a:gd name="connsiteX6" fmla="*/ 0 w 1774479"/>
              <a:gd name="connsiteY6" fmla="*/ 491895 h 661336"/>
              <a:gd name="connsiteX0" fmla="*/ 0 w 1774479"/>
              <a:gd name="connsiteY0" fmla="*/ 491895 h 643996"/>
              <a:gd name="connsiteX1" fmla="*/ 1147126 w 1774479"/>
              <a:gd name="connsiteY1" fmla="*/ 231313 h 643996"/>
              <a:gd name="connsiteX2" fmla="*/ 1011399 w 1774479"/>
              <a:gd name="connsiteY2" fmla="*/ 12096 h 643996"/>
              <a:gd name="connsiteX3" fmla="*/ 1774479 w 1774479"/>
              <a:gd name="connsiteY3" fmla="*/ 0 h 643996"/>
              <a:gd name="connsiteX4" fmla="*/ 1453213 w 1774479"/>
              <a:gd name="connsiteY4" fmla="*/ 626754 h 643996"/>
              <a:gd name="connsiteX5" fmla="*/ 1333997 w 1774479"/>
              <a:gd name="connsiteY5" fmla="*/ 425091 h 643996"/>
              <a:gd name="connsiteX6" fmla="*/ 0 w 1774479"/>
              <a:gd name="connsiteY6" fmla="*/ 491895 h 643996"/>
              <a:gd name="connsiteX0" fmla="*/ 0 w 1774479"/>
              <a:gd name="connsiteY0" fmla="*/ 491895 h 666479"/>
              <a:gd name="connsiteX1" fmla="*/ 1147126 w 1774479"/>
              <a:gd name="connsiteY1" fmla="*/ 23131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491895 h 666479"/>
              <a:gd name="connsiteX1" fmla="*/ 1052662 w 1774479"/>
              <a:gd name="connsiteY1" fmla="*/ 31025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513914 h 688498"/>
              <a:gd name="connsiteX1" fmla="*/ 1052662 w 1774479"/>
              <a:gd name="connsiteY1" fmla="*/ 332272 h 688498"/>
              <a:gd name="connsiteX2" fmla="*/ 787423 w 1774479"/>
              <a:gd name="connsiteY2" fmla="*/ 0 h 688498"/>
              <a:gd name="connsiteX3" fmla="*/ 1774479 w 1774479"/>
              <a:gd name="connsiteY3" fmla="*/ 22019 h 688498"/>
              <a:gd name="connsiteX4" fmla="*/ 1453213 w 1774479"/>
              <a:gd name="connsiteY4" fmla="*/ 648773 h 688498"/>
              <a:gd name="connsiteX5" fmla="*/ 1198764 w 1774479"/>
              <a:gd name="connsiteY5" fmla="*/ 521395 h 688498"/>
              <a:gd name="connsiteX6" fmla="*/ 0 w 1774479"/>
              <a:gd name="connsiteY6" fmla="*/ 513914 h 688498"/>
              <a:gd name="connsiteX0" fmla="*/ 0 w 1774479"/>
              <a:gd name="connsiteY0" fmla="*/ 513914 h 769523"/>
              <a:gd name="connsiteX1" fmla="*/ 1052662 w 1774479"/>
              <a:gd name="connsiteY1" fmla="*/ 332272 h 769523"/>
              <a:gd name="connsiteX2" fmla="*/ 787423 w 1774479"/>
              <a:gd name="connsiteY2" fmla="*/ 0 h 769523"/>
              <a:gd name="connsiteX3" fmla="*/ 1774479 w 1774479"/>
              <a:gd name="connsiteY3" fmla="*/ 22019 h 769523"/>
              <a:gd name="connsiteX4" fmla="*/ 1388156 w 1774479"/>
              <a:gd name="connsiteY4" fmla="*/ 769523 h 769523"/>
              <a:gd name="connsiteX5" fmla="*/ 1198764 w 1774479"/>
              <a:gd name="connsiteY5" fmla="*/ 521395 h 769523"/>
              <a:gd name="connsiteX6" fmla="*/ 0 w 1774479"/>
              <a:gd name="connsiteY6" fmla="*/ 513914 h 769523"/>
              <a:gd name="connsiteX0" fmla="*/ 0 w 1633577"/>
              <a:gd name="connsiteY0" fmla="*/ 513914 h 769523"/>
              <a:gd name="connsiteX1" fmla="*/ 1052662 w 1633577"/>
              <a:gd name="connsiteY1" fmla="*/ 332272 h 769523"/>
              <a:gd name="connsiteX2" fmla="*/ 787423 w 1633577"/>
              <a:gd name="connsiteY2" fmla="*/ 0 h 769523"/>
              <a:gd name="connsiteX3" fmla="*/ 1633577 w 1633577"/>
              <a:gd name="connsiteY3" fmla="*/ 58628 h 769523"/>
              <a:gd name="connsiteX4" fmla="*/ 1388156 w 1633577"/>
              <a:gd name="connsiteY4" fmla="*/ 769523 h 769523"/>
              <a:gd name="connsiteX5" fmla="*/ 1198764 w 1633577"/>
              <a:gd name="connsiteY5" fmla="*/ 521395 h 769523"/>
              <a:gd name="connsiteX6" fmla="*/ 0 w 1633577"/>
              <a:gd name="connsiteY6" fmla="*/ 513914 h 769523"/>
              <a:gd name="connsiteX0" fmla="*/ 0 w 1633577"/>
              <a:gd name="connsiteY0" fmla="*/ 455286 h 710895"/>
              <a:gd name="connsiteX1" fmla="*/ 1052662 w 1633577"/>
              <a:gd name="connsiteY1" fmla="*/ 273644 h 710895"/>
              <a:gd name="connsiteX2" fmla="*/ 862748 w 1633577"/>
              <a:gd name="connsiteY2" fmla="*/ 42544 h 710895"/>
              <a:gd name="connsiteX3" fmla="*/ 1633577 w 1633577"/>
              <a:gd name="connsiteY3" fmla="*/ 0 h 710895"/>
              <a:gd name="connsiteX4" fmla="*/ 1388156 w 1633577"/>
              <a:gd name="connsiteY4" fmla="*/ 710895 h 710895"/>
              <a:gd name="connsiteX5" fmla="*/ 1198764 w 1633577"/>
              <a:gd name="connsiteY5" fmla="*/ 462767 h 710895"/>
              <a:gd name="connsiteX6" fmla="*/ 0 w 1633577"/>
              <a:gd name="connsiteY6" fmla="*/ 455286 h 710895"/>
              <a:gd name="connsiteX0" fmla="*/ 0 w 1633577"/>
              <a:gd name="connsiteY0" fmla="*/ 455286 h 646385"/>
              <a:gd name="connsiteX1" fmla="*/ 1052662 w 1633577"/>
              <a:gd name="connsiteY1" fmla="*/ 273644 h 646385"/>
              <a:gd name="connsiteX2" fmla="*/ 862748 w 1633577"/>
              <a:gd name="connsiteY2" fmla="*/ 42544 h 646385"/>
              <a:gd name="connsiteX3" fmla="*/ 1633577 w 1633577"/>
              <a:gd name="connsiteY3" fmla="*/ 0 h 646385"/>
              <a:gd name="connsiteX4" fmla="*/ 1396945 w 1633577"/>
              <a:gd name="connsiteY4" fmla="*/ 646385 h 646385"/>
              <a:gd name="connsiteX5" fmla="*/ 1198764 w 1633577"/>
              <a:gd name="connsiteY5" fmla="*/ 462767 h 646385"/>
              <a:gd name="connsiteX6" fmla="*/ 0 w 1633577"/>
              <a:gd name="connsiteY6" fmla="*/ 455286 h 646385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198764 w 1633577"/>
              <a:gd name="connsiteY5" fmla="*/ 462767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788957 w 1633577"/>
              <a:gd name="connsiteY2" fmla="*/ 2787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15270 w 1633577"/>
              <a:gd name="connsiteY2" fmla="*/ 34275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520549"/>
              <a:gd name="connsiteY0" fmla="*/ 438282 h 653120"/>
              <a:gd name="connsiteX1" fmla="*/ 992805 w 1520549"/>
              <a:gd name="connsiteY1" fmla="*/ 207082 h 653120"/>
              <a:gd name="connsiteX2" fmla="*/ 815270 w 1520549"/>
              <a:gd name="connsiteY2" fmla="*/ 17271 h 653120"/>
              <a:gd name="connsiteX3" fmla="*/ 1520549 w 1520549"/>
              <a:gd name="connsiteY3" fmla="*/ 0 h 653120"/>
              <a:gd name="connsiteX4" fmla="*/ 1392810 w 1520549"/>
              <a:gd name="connsiteY4" fmla="*/ 653120 h 653120"/>
              <a:gd name="connsiteX5" fmla="*/ 1201858 w 1520549"/>
              <a:gd name="connsiteY5" fmla="*/ 456087 h 653120"/>
              <a:gd name="connsiteX6" fmla="*/ 0 w 1520549"/>
              <a:gd name="connsiteY6" fmla="*/ 438282 h 653120"/>
              <a:gd name="connsiteX0" fmla="*/ 0 w 1526737"/>
              <a:gd name="connsiteY0" fmla="*/ 417637 h 653120"/>
              <a:gd name="connsiteX1" fmla="*/ 998993 w 1526737"/>
              <a:gd name="connsiteY1" fmla="*/ 207082 h 653120"/>
              <a:gd name="connsiteX2" fmla="*/ 821458 w 1526737"/>
              <a:gd name="connsiteY2" fmla="*/ 17271 h 653120"/>
              <a:gd name="connsiteX3" fmla="*/ 1526737 w 1526737"/>
              <a:gd name="connsiteY3" fmla="*/ 0 h 653120"/>
              <a:gd name="connsiteX4" fmla="*/ 1398998 w 1526737"/>
              <a:gd name="connsiteY4" fmla="*/ 653120 h 653120"/>
              <a:gd name="connsiteX5" fmla="*/ 1208046 w 1526737"/>
              <a:gd name="connsiteY5" fmla="*/ 456087 h 653120"/>
              <a:gd name="connsiteX6" fmla="*/ 6188 w 1526737"/>
              <a:gd name="connsiteY6" fmla="*/ 438282 h 653120"/>
              <a:gd name="connsiteX0" fmla="*/ 46527 w 1520611"/>
              <a:gd name="connsiteY0" fmla="*/ 368105 h 653120"/>
              <a:gd name="connsiteX1" fmla="*/ 992867 w 1520611"/>
              <a:gd name="connsiteY1" fmla="*/ 207082 h 653120"/>
              <a:gd name="connsiteX2" fmla="*/ 815332 w 1520611"/>
              <a:gd name="connsiteY2" fmla="*/ 17271 h 653120"/>
              <a:gd name="connsiteX3" fmla="*/ 1520611 w 1520611"/>
              <a:gd name="connsiteY3" fmla="*/ 0 h 653120"/>
              <a:gd name="connsiteX4" fmla="*/ 1392872 w 1520611"/>
              <a:gd name="connsiteY4" fmla="*/ 653120 h 653120"/>
              <a:gd name="connsiteX5" fmla="*/ 1201920 w 1520611"/>
              <a:gd name="connsiteY5" fmla="*/ 456087 h 653120"/>
              <a:gd name="connsiteX6" fmla="*/ 62 w 1520611"/>
              <a:gd name="connsiteY6" fmla="*/ 438282 h 653120"/>
              <a:gd name="connsiteX7" fmla="*/ 46527 w 1520611"/>
              <a:gd name="connsiteY7" fmla="*/ 368105 h 653120"/>
              <a:gd name="connsiteX0" fmla="*/ 0 w 1474084"/>
              <a:gd name="connsiteY0" fmla="*/ 368105 h 766422"/>
              <a:gd name="connsiteX1" fmla="*/ 946340 w 1474084"/>
              <a:gd name="connsiteY1" fmla="*/ 207082 h 766422"/>
              <a:gd name="connsiteX2" fmla="*/ 768805 w 1474084"/>
              <a:gd name="connsiteY2" fmla="*/ 17271 h 766422"/>
              <a:gd name="connsiteX3" fmla="*/ 1474084 w 1474084"/>
              <a:gd name="connsiteY3" fmla="*/ 0 h 766422"/>
              <a:gd name="connsiteX4" fmla="*/ 1346345 w 1474084"/>
              <a:gd name="connsiteY4" fmla="*/ 653120 h 766422"/>
              <a:gd name="connsiteX5" fmla="*/ 1155393 w 1474084"/>
              <a:gd name="connsiteY5" fmla="*/ 456087 h 766422"/>
              <a:gd name="connsiteX6" fmla="*/ 104186 w 1474084"/>
              <a:gd name="connsiteY6" fmla="*/ 640626 h 766422"/>
              <a:gd name="connsiteX7" fmla="*/ 0 w 1474084"/>
              <a:gd name="connsiteY7" fmla="*/ 368105 h 766422"/>
              <a:gd name="connsiteX0" fmla="*/ 0 w 1372965"/>
              <a:gd name="connsiteY0" fmla="*/ 517796 h 766422"/>
              <a:gd name="connsiteX1" fmla="*/ 845221 w 1372965"/>
              <a:gd name="connsiteY1" fmla="*/ 207082 h 766422"/>
              <a:gd name="connsiteX2" fmla="*/ 667686 w 1372965"/>
              <a:gd name="connsiteY2" fmla="*/ 17271 h 766422"/>
              <a:gd name="connsiteX3" fmla="*/ 1372965 w 1372965"/>
              <a:gd name="connsiteY3" fmla="*/ 0 h 766422"/>
              <a:gd name="connsiteX4" fmla="*/ 1245226 w 1372965"/>
              <a:gd name="connsiteY4" fmla="*/ 653120 h 766422"/>
              <a:gd name="connsiteX5" fmla="*/ 1054274 w 1372965"/>
              <a:gd name="connsiteY5" fmla="*/ 456087 h 766422"/>
              <a:gd name="connsiteX6" fmla="*/ 3067 w 1372965"/>
              <a:gd name="connsiteY6" fmla="*/ 640626 h 766422"/>
              <a:gd name="connsiteX7" fmla="*/ 0 w 1372965"/>
              <a:gd name="connsiteY7" fmla="*/ 517796 h 766422"/>
              <a:gd name="connsiteX0" fmla="*/ 77471 w 1450436"/>
              <a:gd name="connsiteY0" fmla="*/ 517796 h 731671"/>
              <a:gd name="connsiteX1" fmla="*/ 922692 w 1450436"/>
              <a:gd name="connsiteY1" fmla="*/ 207082 h 731671"/>
              <a:gd name="connsiteX2" fmla="*/ 745157 w 1450436"/>
              <a:gd name="connsiteY2" fmla="*/ 17271 h 731671"/>
              <a:gd name="connsiteX3" fmla="*/ 1450436 w 1450436"/>
              <a:gd name="connsiteY3" fmla="*/ 0 h 731671"/>
              <a:gd name="connsiteX4" fmla="*/ 1322697 w 1450436"/>
              <a:gd name="connsiteY4" fmla="*/ 653120 h 731671"/>
              <a:gd name="connsiteX5" fmla="*/ 1131745 w 1450436"/>
              <a:gd name="connsiteY5" fmla="*/ 456087 h 731671"/>
              <a:gd name="connsiteX6" fmla="*/ 38 w 1450436"/>
              <a:gd name="connsiteY6" fmla="*/ 597255 h 731671"/>
              <a:gd name="connsiteX7" fmla="*/ 77471 w 1450436"/>
              <a:gd name="connsiteY7" fmla="*/ 517796 h 731671"/>
              <a:gd name="connsiteX0" fmla="*/ 0 w 1372965"/>
              <a:gd name="connsiteY0" fmla="*/ 517796 h 653120"/>
              <a:gd name="connsiteX1" fmla="*/ 845221 w 1372965"/>
              <a:gd name="connsiteY1" fmla="*/ 207082 h 653120"/>
              <a:gd name="connsiteX2" fmla="*/ 667686 w 1372965"/>
              <a:gd name="connsiteY2" fmla="*/ 17271 h 653120"/>
              <a:gd name="connsiteX3" fmla="*/ 1372965 w 1372965"/>
              <a:gd name="connsiteY3" fmla="*/ 0 h 653120"/>
              <a:gd name="connsiteX4" fmla="*/ 1245226 w 1372965"/>
              <a:gd name="connsiteY4" fmla="*/ 653120 h 653120"/>
              <a:gd name="connsiteX5" fmla="*/ 1054274 w 1372965"/>
              <a:gd name="connsiteY5" fmla="*/ 456087 h 653120"/>
              <a:gd name="connsiteX6" fmla="*/ 0 w 1372965"/>
              <a:gd name="connsiteY6" fmla="*/ 517796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85340 w 1269740"/>
              <a:gd name="connsiteY1" fmla="*/ 239090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38902 w 1269740"/>
              <a:gd name="connsiteY1" fmla="*/ 196759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492208"/>
              <a:gd name="connsiteY0" fmla="*/ 626663 h 792928"/>
              <a:gd name="connsiteX1" fmla="*/ 738902 w 1492208"/>
              <a:gd name="connsiteY1" fmla="*/ 336567 h 792928"/>
              <a:gd name="connsiteX2" fmla="*/ 564461 w 1492208"/>
              <a:gd name="connsiteY2" fmla="*/ 157079 h 792928"/>
              <a:gd name="connsiteX3" fmla="*/ 1492208 w 1492208"/>
              <a:gd name="connsiteY3" fmla="*/ 0 h 792928"/>
              <a:gd name="connsiteX4" fmla="*/ 1142001 w 1492208"/>
              <a:gd name="connsiteY4" fmla="*/ 792928 h 792928"/>
              <a:gd name="connsiteX5" fmla="*/ 951049 w 1492208"/>
              <a:gd name="connsiteY5" fmla="*/ 595895 h 792928"/>
              <a:gd name="connsiteX6" fmla="*/ 0 w 1492208"/>
              <a:gd name="connsiteY6" fmla="*/ 626663 h 792928"/>
              <a:gd name="connsiteX0" fmla="*/ 0 w 1453492"/>
              <a:gd name="connsiteY0" fmla="*/ 586933 h 753198"/>
              <a:gd name="connsiteX1" fmla="*/ 738902 w 1453492"/>
              <a:gd name="connsiteY1" fmla="*/ 296837 h 753198"/>
              <a:gd name="connsiteX2" fmla="*/ 564461 w 1453492"/>
              <a:gd name="connsiteY2" fmla="*/ 117349 h 753198"/>
              <a:gd name="connsiteX3" fmla="*/ 1453492 w 1453492"/>
              <a:gd name="connsiteY3" fmla="*/ 0 h 753198"/>
              <a:gd name="connsiteX4" fmla="*/ 1142001 w 1453492"/>
              <a:gd name="connsiteY4" fmla="*/ 753198 h 753198"/>
              <a:gd name="connsiteX5" fmla="*/ 951049 w 1453492"/>
              <a:gd name="connsiteY5" fmla="*/ 556165 h 753198"/>
              <a:gd name="connsiteX6" fmla="*/ 0 w 1453492"/>
              <a:gd name="connsiteY6" fmla="*/ 586933 h 75319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64461 w 1453492"/>
              <a:gd name="connsiteY2" fmla="*/ 117349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638253 w 1453492"/>
              <a:gd name="connsiteY2" fmla="*/ 157105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77878 w 1453492"/>
              <a:gd name="connsiteY2" fmla="*/ 124577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352840"/>
              <a:gd name="connsiteY0" fmla="*/ 528639 h 653094"/>
              <a:gd name="connsiteX1" fmla="*/ 738902 w 1352840"/>
              <a:gd name="connsiteY1" fmla="*/ 238543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808558 w 1352840"/>
              <a:gd name="connsiteY1" fmla="*/ 302039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2840" h="653094">
                <a:moveTo>
                  <a:pt x="0" y="528639"/>
                </a:moveTo>
                <a:cubicBezTo>
                  <a:pt x="625123" y="382140"/>
                  <a:pt x="671168" y="330468"/>
                  <a:pt x="762120" y="259707"/>
                </a:cubicBezTo>
                <a:lnTo>
                  <a:pt x="577878" y="66283"/>
                </a:lnTo>
                <a:lnTo>
                  <a:pt x="1352840" y="0"/>
                </a:lnTo>
                <a:lnTo>
                  <a:pt x="1112594" y="653094"/>
                </a:lnTo>
                <a:lnTo>
                  <a:pt x="951049" y="497871"/>
                </a:lnTo>
                <a:cubicBezTo>
                  <a:pt x="954590" y="485173"/>
                  <a:pt x="742885" y="717910"/>
                  <a:pt x="0" y="528639"/>
                </a:cubicBez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67544" y="1890528"/>
            <a:ext cx="5449945" cy="4892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ユーザー数は基本的に右下がり</a:t>
            </a:r>
            <a:endParaRPr kumimoji="1" lang="ja-JP" altLang="en-US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467545" y="4170459"/>
            <a:ext cx="544994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「延命」がソーシャルゲームの運営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…</a:t>
            </a:r>
          </a:p>
        </p:txBody>
      </p:sp>
      <p:pic>
        <p:nvPicPr>
          <p:cNvPr id="1026" name="Picture 2" descr="C:\Users\user\Desktop\blue_doct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514" y="4175593"/>
            <a:ext cx="479284" cy="47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954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67</Words>
  <Application>Microsoft Office PowerPoint</Application>
  <PresentationFormat>画面に合わせる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一般的な？？ ソーシャルゲームライフサイクル(勘)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9</cp:revision>
  <dcterms:created xsi:type="dcterms:W3CDTF">2012-11-11T13:55:32Z</dcterms:created>
  <dcterms:modified xsi:type="dcterms:W3CDTF">2012-11-11T17:36:24Z</dcterms:modified>
</cp:coreProperties>
</file>