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C3DA-389B-4794-87B9-F61811C869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5BF7-A392-44A7-B76E-D28E012A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07D5-277D-4A71-B721-59A6FD11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0AB0-A6E7-48FD-A1E8-5B30FF945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970D0-4D72-4A5A-A8E1-5771CE0E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38A86-4154-44F1-AD84-BE1DB9779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CDFF9-499F-4158-9FB7-EA9472B46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greetJs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greet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B3C0A3-7E34-4BC2-8310-CE481FC9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Fun.TS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4DC1B-00E4-4838-A77E-A99D61E0C4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greetFunTs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greet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970D0-4D72-4A5A-A8E1-5771CE0E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JavaScript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CDFF9-499F-4158-9FB7-EA9472B4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2424" cy="4100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970D0-4D72-4A5A-A8E1-5771CE0E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Fun.TS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4DC1B-00E4-4838-A77E-A99D61E0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690688"/>
            <a:ext cx="10515600" cy="4498975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defTabSz="45720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	`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pPr marL="914400" lvl="2" indent="0" defTabSz="457200">
              <a:buNone/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defTabSz="45720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defTabSz="45720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pPr marL="457200" lvl="1" indent="0" defTabSz="45720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: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45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87DBA3E5C6441808AC5C5CE10809E" ma:contentTypeVersion="11" ma:contentTypeDescription="Create a new document." ma:contentTypeScope="" ma:versionID="3d1d8c4f8858405595a4d58c3a0607d5">
  <xsd:schema xmlns:xsd="http://www.w3.org/2001/XMLSchema" xmlns:xs="http://www.w3.org/2001/XMLSchema" xmlns:p="http://schemas.microsoft.com/office/2006/metadata/properties" xmlns:ns3="071327ac-80ea-4c02-a429-d6ee0347af6a" xmlns:ns4="19aa9ae7-3509-4db4-89f9-020a110f0c47" targetNamespace="http://schemas.microsoft.com/office/2006/metadata/properties" ma:root="true" ma:fieldsID="e2bcd8df171117eb233550072f4edf86" ns3:_="" ns4:_="">
    <xsd:import namespace="071327ac-80ea-4c02-a429-d6ee0347af6a"/>
    <xsd:import namespace="19aa9ae7-3509-4db4-89f9-020a110f0c4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27ac-80ea-4c02-a429-d6ee0347af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a9ae7-3509-4db4-89f9-020a110f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9aa9ae7-3509-4db4-89f9-020a110f0c47" xsi:nil="true"/>
  </documentManagement>
</p:properties>
</file>

<file path=customXml/itemProps1.xml><?xml version="1.0" encoding="utf-8"?>
<ds:datastoreItem xmlns:ds="http://schemas.openxmlformats.org/officeDocument/2006/customXml" ds:itemID="{714161C7-D9C3-4F76-BAB4-314B0A154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27ac-80ea-4c02-a429-d6ee0347af6a"/>
    <ds:schemaRef ds:uri="19aa9ae7-3509-4db4-89f9-020a110f0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838154-B02C-4C1F-87DF-2D323A0C3F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6B533-2D37-4FCF-B74D-E27C74026617}">
  <ds:schemaRefs>
    <ds:schemaRef ds:uri="http://schemas.microsoft.com/office/infopath/2007/PartnerControls"/>
    <ds:schemaRef ds:uri="http://purl.org/dc/terms/"/>
    <ds:schemaRef ds:uri="071327ac-80ea-4c02-a429-d6ee0347af6a"/>
    <ds:schemaRef ds:uri="http://schemas.microsoft.com/office/2006/metadata/properties"/>
    <ds:schemaRef ds:uri="http://schemas.microsoft.com/office/2006/documentManagement/types"/>
    <ds:schemaRef ds:uri="http://purl.org/dc/dcmitype/"/>
    <ds:schemaRef ds:uri="19aa9ae7-3509-4db4-89f9-020a110f0c47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86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Simple Example</vt:lpstr>
      <vt:lpstr>Looping JavaScript</vt:lpstr>
      <vt:lpstr>Looping Fun.TS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Meyer</dc:creator>
  <cp:lastModifiedBy>Matthew Meyer</cp:lastModifiedBy>
  <cp:revision>4</cp:revision>
  <dcterms:created xsi:type="dcterms:W3CDTF">2019-07-24T18:26:55Z</dcterms:created>
  <dcterms:modified xsi:type="dcterms:W3CDTF">2019-07-24T20:40:47Z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mameye@microsoft.com</vt:lpwstr>
  </property>
  <property fmtid="{D5CDD505-2E9C-101B-9397-08002B2CF9AE}" pid="5" name="MSIP_Label_f42aa342-8706-4288-bd11-ebb85995028c_SetDate">
    <vt:lpwstr>2019-07-24T20:39:01.0829751Z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3dd554ec-eea9-44f6-a545-84dc418b0c1a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0x01010095F87DBA3E5C6441808AC5C5CE10809E</vt:lpwstr>
  </property>
</Properties>
</file>