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  <p:sldMasterId id="2147483737" r:id="rId5"/>
  </p:sldMasterIdLst>
  <p:notesMasterIdLst>
    <p:notesMasterId r:id="rId21"/>
  </p:notesMasterIdLst>
  <p:handoutMasterIdLst>
    <p:handoutMasterId r:id="rId22"/>
  </p:handoutMasterIdLst>
  <p:sldIdLst>
    <p:sldId id="281" r:id="rId6"/>
    <p:sldId id="355" r:id="rId7"/>
    <p:sldId id="367" r:id="rId8"/>
    <p:sldId id="377" r:id="rId9"/>
    <p:sldId id="374" r:id="rId10"/>
    <p:sldId id="379" r:id="rId11"/>
    <p:sldId id="369" r:id="rId12"/>
    <p:sldId id="370" r:id="rId13"/>
    <p:sldId id="375" r:id="rId14"/>
    <p:sldId id="381" r:id="rId15"/>
    <p:sldId id="371" r:id="rId16"/>
    <p:sldId id="376" r:id="rId17"/>
    <p:sldId id="378" r:id="rId18"/>
    <p:sldId id="372" r:id="rId19"/>
    <p:sldId id="3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AD546-BE2B-4201-AD12-E41A1F0D5E8D}" v="4" dt="2024-03-06T17:53:02.938"/>
    <p1510:client id="{B17B8723-DF4B-4F18-9F32-6EF29EDB65CB}" v="399" dt="2024-03-06T03:51:30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latakula, Suhas Siddarajgari" userId="46de399e-8ed2-4388-bf67-a64bbd056ac5" providerId="ADAL" clId="{700AD546-BE2B-4201-AD12-E41A1F0D5E8D}"/>
    <pc:docChg chg="undo custSel addSld delSld modSld sldOrd">
      <pc:chgData name="Tellatakula, Suhas Siddarajgari" userId="46de399e-8ed2-4388-bf67-a64bbd056ac5" providerId="ADAL" clId="{700AD546-BE2B-4201-AD12-E41A1F0D5E8D}" dt="2024-03-06T17:53:08.462" v="471" actId="1076"/>
      <pc:docMkLst>
        <pc:docMk/>
      </pc:docMkLst>
      <pc:sldChg chg="del">
        <pc:chgData name="Tellatakula, Suhas Siddarajgari" userId="46de399e-8ed2-4388-bf67-a64bbd056ac5" providerId="ADAL" clId="{700AD546-BE2B-4201-AD12-E41A1F0D5E8D}" dt="2024-02-28T23:09:09.575" v="275" actId="47"/>
        <pc:sldMkLst>
          <pc:docMk/>
          <pc:sldMk cId="2624630061" sldId="272"/>
        </pc:sldMkLst>
      </pc:sldChg>
      <pc:sldChg chg="modSp mod">
        <pc:chgData name="Tellatakula, Suhas Siddarajgari" userId="46de399e-8ed2-4388-bf67-a64bbd056ac5" providerId="ADAL" clId="{700AD546-BE2B-4201-AD12-E41A1F0D5E8D}" dt="2024-02-28T22:56:39.619" v="222" actId="207"/>
        <pc:sldMkLst>
          <pc:docMk/>
          <pc:sldMk cId="183373782" sldId="281"/>
        </pc:sldMkLst>
        <pc:spChg chg="mod">
          <ac:chgData name="Tellatakula, Suhas Siddarajgari" userId="46de399e-8ed2-4388-bf67-a64bbd056ac5" providerId="ADAL" clId="{700AD546-BE2B-4201-AD12-E41A1F0D5E8D}" dt="2024-02-28T22:52:48.045" v="43" actId="20577"/>
          <ac:spMkLst>
            <pc:docMk/>
            <pc:sldMk cId="183373782" sldId="281"/>
            <ac:spMk id="2" creationId="{880D9D20-B4BB-42AA-8DDD-68CC9F1D95DB}"/>
          </ac:spMkLst>
        </pc:spChg>
        <pc:spChg chg="mod">
          <ac:chgData name="Tellatakula, Suhas Siddarajgari" userId="46de399e-8ed2-4388-bf67-a64bbd056ac5" providerId="ADAL" clId="{700AD546-BE2B-4201-AD12-E41A1F0D5E8D}" dt="2024-02-28T22:56:39.619" v="222" actId="207"/>
          <ac:spMkLst>
            <pc:docMk/>
            <pc:sldMk cId="183373782" sldId="281"/>
            <ac:spMk id="3" creationId="{ED9E8FDB-60EE-45AE-BB89-9A561A61C2AC}"/>
          </ac:spMkLst>
        </pc:spChg>
      </pc:sldChg>
      <pc:sldChg chg="addSp delSp modSp mod">
        <pc:chgData name="Tellatakula, Suhas Siddarajgari" userId="46de399e-8ed2-4388-bf67-a64bbd056ac5" providerId="ADAL" clId="{700AD546-BE2B-4201-AD12-E41A1F0D5E8D}" dt="2024-02-28T23:14:09.218" v="398" actId="207"/>
        <pc:sldMkLst>
          <pc:docMk/>
          <pc:sldMk cId="832742899" sldId="283"/>
        </pc:sldMkLst>
        <pc:spChg chg="mod">
          <ac:chgData name="Tellatakula, Suhas Siddarajgari" userId="46de399e-8ed2-4388-bf67-a64bbd056ac5" providerId="ADAL" clId="{700AD546-BE2B-4201-AD12-E41A1F0D5E8D}" dt="2024-02-28T23:14:09.218" v="398" actId="207"/>
          <ac:spMkLst>
            <pc:docMk/>
            <pc:sldMk cId="832742899" sldId="283"/>
            <ac:spMk id="2" creationId="{A5E209E4-B947-4446-AD42-C1B3A0C1F583}"/>
          </ac:spMkLst>
        </pc:spChg>
        <pc:spChg chg="add mod">
          <ac:chgData name="Tellatakula, Suhas Siddarajgari" userId="46de399e-8ed2-4388-bf67-a64bbd056ac5" providerId="ADAL" clId="{700AD546-BE2B-4201-AD12-E41A1F0D5E8D}" dt="2024-02-28T23:08:55.793" v="272" actId="478"/>
          <ac:spMkLst>
            <pc:docMk/>
            <pc:sldMk cId="832742899" sldId="283"/>
            <ac:spMk id="4" creationId="{DE63F3E8-50C0-9B02-86B6-B49894276562}"/>
          </ac:spMkLst>
        </pc:spChg>
        <pc:graphicFrameChg chg="del">
          <ac:chgData name="Tellatakula, Suhas Siddarajgari" userId="46de399e-8ed2-4388-bf67-a64bbd056ac5" providerId="ADAL" clId="{700AD546-BE2B-4201-AD12-E41A1F0D5E8D}" dt="2024-02-28T23:08:55.793" v="272" actId="478"/>
          <ac:graphicFrameMkLst>
            <pc:docMk/>
            <pc:sldMk cId="832742899" sldId="283"/>
            <ac:graphicFrameMk id="9" creationId="{E5BCED8C-11AC-4A52-8DA6-2AC6CE63DD3A}"/>
          </ac:graphicFrameMkLst>
        </pc:graphicFrameChg>
      </pc:sldChg>
      <pc:sldChg chg="del">
        <pc:chgData name="Tellatakula, Suhas Siddarajgari" userId="46de399e-8ed2-4388-bf67-a64bbd056ac5" providerId="ADAL" clId="{700AD546-BE2B-4201-AD12-E41A1F0D5E8D}" dt="2024-02-28T23:09:13.043" v="276" actId="47"/>
        <pc:sldMkLst>
          <pc:docMk/>
          <pc:sldMk cId="2130665396" sldId="284"/>
        </pc:sldMkLst>
      </pc:sldChg>
      <pc:sldChg chg="del">
        <pc:chgData name="Tellatakula, Suhas Siddarajgari" userId="46de399e-8ed2-4388-bf67-a64bbd056ac5" providerId="ADAL" clId="{700AD546-BE2B-4201-AD12-E41A1F0D5E8D}" dt="2024-02-28T23:09:01.675" v="273" actId="47"/>
        <pc:sldMkLst>
          <pc:docMk/>
          <pc:sldMk cId="4266353607" sldId="351"/>
        </pc:sldMkLst>
      </pc:sldChg>
      <pc:sldChg chg="modSp mod">
        <pc:chgData name="Tellatakula, Suhas Siddarajgari" userId="46de399e-8ed2-4388-bf67-a64bbd056ac5" providerId="ADAL" clId="{700AD546-BE2B-4201-AD12-E41A1F0D5E8D}" dt="2024-02-28T22:57:35.246" v="229" actId="207"/>
        <pc:sldMkLst>
          <pc:docMk/>
          <pc:sldMk cId="2177544562" sldId="353"/>
        </pc:sldMkLst>
        <pc:spChg chg="mod">
          <ac:chgData name="Tellatakula, Suhas Siddarajgari" userId="46de399e-8ed2-4388-bf67-a64bbd056ac5" providerId="ADAL" clId="{700AD546-BE2B-4201-AD12-E41A1F0D5E8D}" dt="2024-02-28T22:57:35.246" v="229" actId="207"/>
          <ac:spMkLst>
            <pc:docMk/>
            <pc:sldMk cId="2177544562" sldId="353"/>
            <ac:spMk id="3" creationId="{817D061C-023A-4DD9-8847-DD7718553EA4}"/>
          </ac:spMkLst>
        </pc:spChg>
      </pc:sldChg>
      <pc:sldChg chg="addSp delSp modSp mod">
        <pc:chgData name="Tellatakula, Suhas Siddarajgari" userId="46de399e-8ed2-4388-bf67-a64bbd056ac5" providerId="ADAL" clId="{700AD546-BE2B-4201-AD12-E41A1F0D5E8D}" dt="2024-02-28T23:13:55.667" v="397" actId="207"/>
        <pc:sldMkLst>
          <pc:docMk/>
          <pc:sldMk cId="1471384650" sldId="354"/>
        </pc:sldMkLst>
        <pc:spChg chg="mod">
          <ac:chgData name="Tellatakula, Suhas Siddarajgari" userId="46de399e-8ed2-4388-bf67-a64bbd056ac5" providerId="ADAL" clId="{700AD546-BE2B-4201-AD12-E41A1F0D5E8D}" dt="2024-02-28T23:13:55.667" v="397" actId="207"/>
          <ac:spMkLst>
            <pc:docMk/>
            <pc:sldMk cId="1471384650" sldId="354"/>
            <ac:spMk id="2" creationId="{A9501C14-7F4D-4D43-AB31-14E1B4AA1C63}"/>
          </ac:spMkLst>
        </pc:spChg>
        <pc:spChg chg="add del mod">
          <ac:chgData name="Tellatakula, Suhas Siddarajgari" userId="46de399e-8ed2-4388-bf67-a64bbd056ac5" providerId="ADAL" clId="{700AD546-BE2B-4201-AD12-E41A1F0D5E8D}" dt="2024-02-28T22:57:26.894" v="227" actId="478"/>
          <ac:spMkLst>
            <pc:docMk/>
            <pc:sldMk cId="1471384650" sldId="354"/>
            <ac:spMk id="6" creationId="{8ADFF5E8-20B9-1FCA-ACF3-23E888724634}"/>
          </ac:spMkLst>
        </pc:spChg>
        <pc:spChg chg="add del mod">
          <ac:chgData name="Tellatakula, Suhas Siddarajgari" userId="46de399e-8ed2-4388-bf67-a64bbd056ac5" providerId="ADAL" clId="{700AD546-BE2B-4201-AD12-E41A1F0D5E8D}" dt="2024-02-28T22:57:28.859" v="228" actId="478"/>
          <ac:spMkLst>
            <pc:docMk/>
            <pc:sldMk cId="1471384650" sldId="354"/>
            <ac:spMk id="8" creationId="{CC482A91-8F5B-178E-CD79-28332DA502B0}"/>
          </ac:spMkLst>
        </pc:spChg>
        <pc:picChg chg="del">
          <ac:chgData name="Tellatakula, Suhas Siddarajgari" userId="46de399e-8ed2-4388-bf67-a64bbd056ac5" providerId="ADAL" clId="{700AD546-BE2B-4201-AD12-E41A1F0D5E8D}" dt="2024-02-28T22:57:23.199" v="225" actId="478"/>
          <ac:picMkLst>
            <pc:docMk/>
            <pc:sldMk cId="1471384650" sldId="354"/>
            <ac:picMk id="18" creationId="{1A615CC8-9DF3-484C-8E7E-BA035F939002}"/>
          </ac:picMkLst>
        </pc:picChg>
        <pc:picChg chg="del">
          <ac:chgData name="Tellatakula, Suhas Siddarajgari" userId="46de399e-8ed2-4388-bf67-a64bbd056ac5" providerId="ADAL" clId="{700AD546-BE2B-4201-AD12-E41A1F0D5E8D}" dt="2024-02-28T22:57:25.209" v="226" actId="478"/>
          <ac:picMkLst>
            <pc:docMk/>
            <pc:sldMk cId="1471384650" sldId="354"/>
            <ac:picMk id="27" creationId="{778123A3-1887-4297-BB48-CD597C4677B3}"/>
          </ac:picMkLst>
        </pc:picChg>
      </pc:sldChg>
      <pc:sldChg chg="addSp delSp modSp mod">
        <pc:chgData name="Tellatakula, Suhas Siddarajgari" userId="46de399e-8ed2-4388-bf67-a64bbd056ac5" providerId="ADAL" clId="{700AD546-BE2B-4201-AD12-E41A1F0D5E8D}" dt="2024-02-28T23:13:49.302" v="396" actId="207"/>
        <pc:sldMkLst>
          <pc:docMk/>
          <pc:sldMk cId="41678316" sldId="355"/>
        </pc:sldMkLst>
        <pc:spChg chg="mod">
          <ac:chgData name="Tellatakula, Suhas Siddarajgari" userId="46de399e-8ed2-4388-bf67-a64bbd056ac5" providerId="ADAL" clId="{700AD546-BE2B-4201-AD12-E41A1F0D5E8D}" dt="2024-02-28T23:13:49.302" v="396" actId="207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Tellatakula, Suhas Siddarajgari" userId="46de399e-8ed2-4388-bf67-a64bbd056ac5" providerId="ADAL" clId="{700AD546-BE2B-4201-AD12-E41A1F0D5E8D}" dt="2024-02-28T23:08:21.648" v="271" actId="20577"/>
          <ac:spMkLst>
            <pc:docMk/>
            <pc:sldMk cId="41678316" sldId="355"/>
            <ac:spMk id="3" creationId="{E32AB0EB-0819-41F4-99E9-C02FA0DAF66D}"/>
          </ac:spMkLst>
        </pc:spChg>
        <pc:spChg chg="mod">
          <ac:chgData name="Tellatakula, Suhas Siddarajgari" userId="46de399e-8ed2-4388-bf67-a64bbd056ac5" providerId="ADAL" clId="{700AD546-BE2B-4201-AD12-E41A1F0D5E8D}" dt="2024-02-28T22:59:19.726" v="250" actId="20577"/>
          <ac:spMkLst>
            <pc:docMk/>
            <pc:sldMk cId="41678316" sldId="355"/>
            <ac:spMk id="4" creationId="{B425C423-85DE-48DB-8096-152D738B7D04}"/>
          </ac:spMkLst>
        </pc:spChg>
        <pc:spChg chg="add del mod">
          <ac:chgData name="Tellatakula, Suhas Siddarajgari" userId="46de399e-8ed2-4388-bf67-a64bbd056ac5" providerId="ADAL" clId="{700AD546-BE2B-4201-AD12-E41A1F0D5E8D}" dt="2024-02-28T22:57:00.068" v="224" actId="478"/>
          <ac:spMkLst>
            <pc:docMk/>
            <pc:sldMk cId="41678316" sldId="355"/>
            <ac:spMk id="8" creationId="{72EF5B52-5D6F-52E5-D815-A51E5349DD86}"/>
          </ac:spMkLst>
        </pc:spChg>
        <pc:picChg chg="del">
          <ac:chgData name="Tellatakula, Suhas Siddarajgari" userId="46de399e-8ed2-4388-bf67-a64bbd056ac5" providerId="ADAL" clId="{700AD546-BE2B-4201-AD12-E41A1F0D5E8D}" dt="2024-02-28T22:56:55.241" v="223" actId="478"/>
          <ac:picMkLst>
            <pc:docMk/>
            <pc:sldMk cId="41678316" sldId="355"/>
            <ac:picMk id="11" creationId="{41749033-B92E-4E63-82DE-801849DA2B1E}"/>
          </ac:picMkLst>
        </pc:picChg>
      </pc:sldChg>
      <pc:sldChg chg="del">
        <pc:chgData name="Tellatakula, Suhas Siddarajgari" userId="46de399e-8ed2-4388-bf67-a64bbd056ac5" providerId="ADAL" clId="{700AD546-BE2B-4201-AD12-E41A1F0D5E8D}" dt="2024-02-28T23:09:15.409" v="277" actId="47"/>
        <pc:sldMkLst>
          <pc:docMk/>
          <pc:sldMk cId="95548345" sldId="357"/>
        </pc:sldMkLst>
      </pc:sldChg>
      <pc:sldChg chg="addSp delSp modSp mod">
        <pc:chgData name="Tellatakula, Suhas Siddarajgari" userId="46de399e-8ed2-4388-bf67-a64bbd056ac5" providerId="ADAL" clId="{700AD546-BE2B-4201-AD12-E41A1F0D5E8D}" dt="2024-02-28T22:58:09.681" v="235" actId="478"/>
        <pc:sldMkLst>
          <pc:docMk/>
          <pc:sldMk cId="1185792836" sldId="358"/>
        </pc:sldMkLst>
        <pc:spChg chg="add del mod">
          <ac:chgData name="Tellatakula, Suhas Siddarajgari" userId="46de399e-8ed2-4388-bf67-a64bbd056ac5" providerId="ADAL" clId="{700AD546-BE2B-4201-AD12-E41A1F0D5E8D}" dt="2024-02-28T22:58:07.560" v="234" actId="478"/>
          <ac:spMkLst>
            <pc:docMk/>
            <pc:sldMk cId="1185792836" sldId="358"/>
            <ac:spMk id="5" creationId="{78787C4B-AC3F-EDA0-3594-19B5E0B096D8}"/>
          </ac:spMkLst>
        </pc:spChg>
        <pc:spChg chg="add del mod">
          <ac:chgData name="Tellatakula, Suhas Siddarajgari" userId="46de399e-8ed2-4388-bf67-a64bbd056ac5" providerId="ADAL" clId="{700AD546-BE2B-4201-AD12-E41A1F0D5E8D}" dt="2024-02-28T22:58:09.681" v="235" actId="478"/>
          <ac:spMkLst>
            <pc:docMk/>
            <pc:sldMk cId="1185792836" sldId="358"/>
            <ac:spMk id="10" creationId="{DB69A16C-836E-3911-06B5-2331308AA4C1}"/>
          </ac:spMkLst>
        </pc:spChg>
        <pc:spChg chg="add del mod">
          <ac:chgData name="Tellatakula, Suhas Siddarajgari" userId="46de399e-8ed2-4388-bf67-a64bbd056ac5" providerId="ADAL" clId="{700AD546-BE2B-4201-AD12-E41A1F0D5E8D}" dt="2024-02-28T22:58:04.814" v="233" actId="478"/>
          <ac:spMkLst>
            <pc:docMk/>
            <pc:sldMk cId="1185792836" sldId="358"/>
            <ac:spMk id="12" creationId="{4DA44800-809A-79BB-121F-E7AF69801157}"/>
          </ac:spMkLst>
        </pc:spChg>
        <pc:picChg chg="del">
          <ac:chgData name="Tellatakula, Suhas Siddarajgari" userId="46de399e-8ed2-4388-bf67-a64bbd056ac5" providerId="ADAL" clId="{700AD546-BE2B-4201-AD12-E41A1F0D5E8D}" dt="2024-02-28T22:57:58.341" v="230" actId="478"/>
          <ac:picMkLst>
            <pc:docMk/>
            <pc:sldMk cId="1185792836" sldId="358"/>
            <ac:picMk id="19" creationId="{B9DA24F4-B703-4FC0-9F8E-A952502DA90F}"/>
          </ac:picMkLst>
        </pc:picChg>
        <pc:picChg chg="del">
          <ac:chgData name="Tellatakula, Suhas Siddarajgari" userId="46de399e-8ed2-4388-bf67-a64bbd056ac5" providerId="ADAL" clId="{700AD546-BE2B-4201-AD12-E41A1F0D5E8D}" dt="2024-02-28T22:58:00.232" v="231" actId="478"/>
          <ac:picMkLst>
            <pc:docMk/>
            <pc:sldMk cId="1185792836" sldId="358"/>
            <ac:picMk id="21" creationId="{87A22160-1F99-4B20-87AD-2F9117F992C9}"/>
          </ac:picMkLst>
        </pc:picChg>
        <pc:picChg chg="del">
          <ac:chgData name="Tellatakula, Suhas Siddarajgari" userId="46de399e-8ed2-4388-bf67-a64bbd056ac5" providerId="ADAL" clId="{700AD546-BE2B-4201-AD12-E41A1F0D5E8D}" dt="2024-02-28T22:58:02.920" v="232" actId="478"/>
          <ac:picMkLst>
            <pc:docMk/>
            <pc:sldMk cId="1185792836" sldId="358"/>
            <ac:picMk id="23" creationId="{0006A4E5-E551-4887-9767-4EBBCDF54EB8}"/>
          </ac:picMkLst>
        </pc:picChg>
      </pc:sldChg>
      <pc:sldChg chg="addSp delSp modSp mod">
        <pc:chgData name="Tellatakula, Suhas Siddarajgari" userId="46de399e-8ed2-4388-bf67-a64bbd056ac5" providerId="ADAL" clId="{700AD546-BE2B-4201-AD12-E41A1F0D5E8D}" dt="2024-02-28T22:58:32.845" v="242" actId="478"/>
        <pc:sldMkLst>
          <pc:docMk/>
          <pc:sldMk cId="1257752888" sldId="359"/>
        </pc:sldMkLst>
        <pc:spChg chg="add del mod">
          <ac:chgData name="Tellatakula, Suhas Siddarajgari" userId="46de399e-8ed2-4388-bf67-a64bbd056ac5" providerId="ADAL" clId="{700AD546-BE2B-4201-AD12-E41A1F0D5E8D}" dt="2024-02-28T22:58:31.063" v="241" actId="478"/>
          <ac:spMkLst>
            <pc:docMk/>
            <pc:sldMk cId="1257752888" sldId="359"/>
            <ac:spMk id="4" creationId="{A041B882-F2BC-B024-84A7-67BF24E4103F}"/>
          </ac:spMkLst>
        </pc:spChg>
        <pc:spChg chg="add del mod">
          <ac:chgData name="Tellatakula, Suhas Siddarajgari" userId="46de399e-8ed2-4388-bf67-a64bbd056ac5" providerId="ADAL" clId="{700AD546-BE2B-4201-AD12-E41A1F0D5E8D}" dt="2024-02-28T22:58:32.845" v="242" actId="478"/>
          <ac:spMkLst>
            <pc:docMk/>
            <pc:sldMk cId="1257752888" sldId="359"/>
            <ac:spMk id="9" creationId="{4352F93D-8109-0309-FBE0-68B601214313}"/>
          </ac:spMkLst>
        </pc:spChg>
        <pc:spChg chg="add del mod">
          <ac:chgData name="Tellatakula, Suhas Siddarajgari" userId="46de399e-8ed2-4388-bf67-a64bbd056ac5" providerId="ADAL" clId="{700AD546-BE2B-4201-AD12-E41A1F0D5E8D}" dt="2024-02-28T22:58:29.595" v="240" actId="478"/>
          <ac:spMkLst>
            <pc:docMk/>
            <pc:sldMk cId="1257752888" sldId="359"/>
            <ac:spMk id="14" creationId="{8EBF2479-7A56-CF4B-8122-CC52FAB0FBCD}"/>
          </ac:spMkLst>
        </pc:spChg>
        <pc:spChg chg="add del mod">
          <ac:chgData name="Tellatakula, Suhas Siddarajgari" userId="46de399e-8ed2-4388-bf67-a64bbd056ac5" providerId="ADAL" clId="{700AD546-BE2B-4201-AD12-E41A1F0D5E8D}" dt="2024-02-28T22:58:28.182" v="239" actId="478"/>
          <ac:spMkLst>
            <pc:docMk/>
            <pc:sldMk cId="1257752888" sldId="359"/>
            <ac:spMk id="16" creationId="{6BC76845-11AF-4D31-D714-309A7BF02C85}"/>
          </ac:spMkLst>
        </pc:spChg>
        <pc:picChg chg="del">
          <ac:chgData name="Tellatakula, Suhas Siddarajgari" userId="46de399e-8ed2-4388-bf67-a64bbd056ac5" providerId="ADAL" clId="{700AD546-BE2B-4201-AD12-E41A1F0D5E8D}" dt="2024-02-28T22:58:24.858" v="237" actId="478"/>
          <ac:picMkLst>
            <pc:docMk/>
            <pc:sldMk cId="1257752888" sldId="359"/>
            <ac:picMk id="17" creationId="{A0D4E925-DA83-45CF-9056-D6262F46A71D}"/>
          </ac:picMkLst>
        </pc:picChg>
        <pc:picChg chg="del">
          <ac:chgData name="Tellatakula, Suhas Siddarajgari" userId="46de399e-8ed2-4388-bf67-a64bbd056ac5" providerId="ADAL" clId="{700AD546-BE2B-4201-AD12-E41A1F0D5E8D}" dt="2024-02-28T22:58:24.858" v="237" actId="478"/>
          <ac:picMkLst>
            <pc:docMk/>
            <pc:sldMk cId="1257752888" sldId="359"/>
            <ac:picMk id="19" creationId="{00069E65-AC47-4CE9-B19A-7EA5888AA361}"/>
          </ac:picMkLst>
        </pc:picChg>
        <pc:picChg chg="del">
          <ac:chgData name="Tellatakula, Suhas Siddarajgari" userId="46de399e-8ed2-4388-bf67-a64bbd056ac5" providerId="ADAL" clId="{700AD546-BE2B-4201-AD12-E41A1F0D5E8D}" dt="2024-02-28T22:58:24.858" v="237" actId="478"/>
          <ac:picMkLst>
            <pc:docMk/>
            <pc:sldMk cId="1257752888" sldId="359"/>
            <ac:picMk id="21" creationId="{D78D46DB-1C3A-41BD-860F-ECE8B446BB8C}"/>
          </ac:picMkLst>
        </pc:picChg>
        <pc:picChg chg="del mod">
          <ac:chgData name="Tellatakula, Suhas Siddarajgari" userId="46de399e-8ed2-4388-bf67-a64bbd056ac5" providerId="ADAL" clId="{700AD546-BE2B-4201-AD12-E41A1F0D5E8D}" dt="2024-02-28T22:58:26.655" v="238" actId="478"/>
          <ac:picMkLst>
            <pc:docMk/>
            <pc:sldMk cId="1257752888" sldId="359"/>
            <ac:picMk id="23" creationId="{D978928C-7EEA-4B8E-AA43-12AFD61BC299}"/>
          </ac:picMkLst>
        </pc:picChg>
      </pc:sldChg>
      <pc:sldChg chg="del">
        <pc:chgData name="Tellatakula, Suhas Siddarajgari" userId="46de399e-8ed2-4388-bf67-a64bbd056ac5" providerId="ADAL" clId="{700AD546-BE2B-4201-AD12-E41A1F0D5E8D}" dt="2024-02-28T23:09:07.270" v="274" actId="47"/>
        <pc:sldMkLst>
          <pc:docMk/>
          <pc:sldMk cId="3352130887" sldId="360"/>
        </pc:sldMkLst>
      </pc:sldChg>
      <pc:sldChg chg="modSp add mod">
        <pc:chgData name="Tellatakula, Suhas Siddarajgari" userId="46de399e-8ed2-4388-bf67-a64bbd056ac5" providerId="ADAL" clId="{700AD546-BE2B-4201-AD12-E41A1F0D5E8D}" dt="2024-02-28T23:10:03.500" v="312" actId="20577"/>
        <pc:sldMkLst>
          <pc:docMk/>
          <pc:sldMk cId="3418594501" sldId="360"/>
        </pc:sldMkLst>
        <pc:spChg chg="mod">
          <ac:chgData name="Tellatakula, Suhas Siddarajgari" userId="46de399e-8ed2-4388-bf67-a64bbd056ac5" providerId="ADAL" clId="{700AD546-BE2B-4201-AD12-E41A1F0D5E8D}" dt="2024-02-28T23:10:03.500" v="312" actId="20577"/>
          <ac:spMkLst>
            <pc:docMk/>
            <pc:sldMk cId="3418594501" sldId="360"/>
            <ac:spMk id="2" creationId="{A5E209E4-B947-4446-AD42-C1B3A0C1F583}"/>
          </ac:spMkLst>
        </pc:spChg>
      </pc:sldChg>
      <pc:sldChg chg="new del">
        <pc:chgData name="Tellatakula, Suhas Siddarajgari" userId="46de399e-8ed2-4388-bf67-a64bbd056ac5" providerId="ADAL" clId="{700AD546-BE2B-4201-AD12-E41A1F0D5E8D}" dt="2024-02-28T22:59:29.196" v="252" actId="680"/>
        <pc:sldMkLst>
          <pc:docMk/>
          <pc:sldMk cId="1307199260" sldId="361"/>
        </pc:sldMkLst>
      </pc:sldChg>
      <pc:sldChg chg="modSp add mod">
        <pc:chgData name="Tellatakula, Suhas Siddarajgari" userId="46de399e-8ed2-4388-bf67-a64bbd056ac5" providerId="ADAL" clId="{700AD546-BE2B-4201-AD12-E41A1F0D5E8D}" dt="2024-02-28T23:11:20.116" v="375" actId="20577"/>
        <pc:sldMkLst>
          <pc:docMk/>
          <pc:sldMk cId="2301150448" sldId="361"/>
        </pc:sldMkLst>
        <pc:spChg chg="mod">
          <ac:chgData name="Tellatakula, Suhas Siddarajgari" userId="46de399e-8ed2-4388-bf67-a64bbd056ac5" providerId="ADAL" clId="{700AD546-BE2B-4201-AD12-E41A1F0D5E8D}" dt="2024-02-28T23:11:20.116" v="375" actId="20577"/>
          <ac:spMkLst>
            <pc:docMk/>
            <pc:sldMk cId="2301150448" sldId="361"/>
            <ac:spMk id="2" creationId="{A5E209E4-B947-4446-AD42-C1B3A0C1F583}"/>
          </ac:spMkLst>
        </pc:spChg>
      </pc:sldChg>
      <pc:sldChg chg="modSp add mod">
        <pc:chgData name="Tellatakula, Suhas Siddarajgari" userId="46de399e-8ed2-4388-bf67-a64bbd056ac5" providerId="ADAL" clId="{700AD546-BE2B-4201-AD12-E41A1F0D5E8D}" dt="2024-02-28T23:10:31.885" v="345" actId="20577"/>
        <pc:sldMkLst>
          <pc:docMk/>
          <pc:sldMk cId="1186720113" sldId="362"/>
        </pc:sldMkLst>
        <pc:spChg chg="mod">
          <ac:chgData name="Tellatakula, Suhas Siddarajgari" userId="46de399e-8ed2-4388-bf67-a64bbd056ac5" providerId="ADAL" clId="{700AD546-BE2B-4201-AD12-E41A1F0D5E8D}" dt="2024-02-28T23:10:31.885" v="345" actId="20577"/>
          <ac:spMkLst>
            <pc:docMk/>
            <pc:sldMk cId="1186720113" sldId="362"/>
            <ac:spMk id="2" creationId="{A5E209E4-B947-4446-AD42-C1B3A0C1F583}"/>
          </ac:spMkLst>
        </pc:spChg>
      </pc:sldChg>
      <pc:sldChg chg="modSp add mod ord">
        <pc:chgData name="Tellatakula, Suhas Siddarajgari" userId="46de399e-8ed2-4388-bf67-a64bbd056ac5" providerId="ADAL" clId="{700AD546-BE2B-4201-AD12-E41A1F0D5E8D}" dt="2024-02-28T23:11:10.414" v="373" actId="20577"/>
        <pc:sldMkLst>
          <pc:docMk/>
          <pc:sldMk cId="1515253670" sldId="363"/>
        </pc:sldMkLst>
        <pc:spChg chg="mod">
          <ac:chgData name="Tellatakula, Suhas Siddarajgari" userId="46de399e-8ed2-4388-bf67-a64bbd056ac5" providerId="ADAL" clId="{700AD546-BE2B-4201-AD12-E41A1F0D5E8D}" dt="2024-02-28T23:11:10.414" v="373" actId="20577"/>
          <ac:spMkLst>
            <pc:docMk/>
            <pc:sldMk cId="1515253670" sldId="363"/>
            <ac:spMk id="2" creationId="{A5E209E4-B947-4446-AD42-C1B3A0C1F583}"/>
          </ac:spMkLst>
        </pc:spChg>
      </pc:sldChg>
      <pc:sldChg chg="modSp add mod ord">
        <pc:chgData name="Tellatakula, Suhas Siddarajgari" userId="46de399e-8ed2-4388-bf67-a64bbd056ac5" providerId="ADAL" clId="{700AD546-BE2B-4201-AD12-E41A1F0D5E8D}" dt="2024-02-28T23:11:47.675" v="394"/>
        <pc:sldMkLst>
          <pc:docMk/>
          <pc:sldMk cId="3078485067" sldId="364"/>
        </pc:sldMkLst>
        <pc:spChg chg="mod">
          <ac:chgData name="Tellatakula, Suhas Siddarajgari" userId="46de399e-8ed2-4388-bf67-a64bbd056ac5" providerId="ADAL" clId="{700AD546-BE2B-4201-AD12-E41A1F0D5E8D}" dt="2024-02-28T23:11:38.690" v="392" actId="20577"/>
          <ac:spMkLst>
            <pc:docMk/>
            <pc:sldMk cId="3078485067" sldId="364"/>
            <ac:spMk id="2" creationId="{A5E209E4-B947-4446-AD42-C1B3A0C1F583}"/>
          </ac:spMkLst>
        </pc:spChg>
      </pc:sldChg>
      <pc:sldChg chg="modSp mod">
        <pc:chgData name="Tellatakula, Suhas Siddarajgari" userId="46de399e-8ed2-4388-bf67-a64bbd056ac5" providerId="ADAL" clId="{700AD546-BE2B-4201-AD12-E41A1F0D5E8D}" dt="2024-03-06T17:53:08.462" v="471" actId="1076"/>
        <pc:sldMkLst>
          <pc:docMk/>
          <pc:sldMk cId="2887565165" sldId="371"/>
        </pc:sldMkLst>
        <pc:spChg chg="mod">
          <ac:chgData name="Tellatakula, Suhas Siddarajgari" userId="46de399e-8ed2-4388-bf67-a64bbd056ac5" providerId="ADAL" clId="{700AD546-BE2B-4201-AD12-E41A1F0D5E8D}" dt="2024-03-06T17:53:08.462" v="471" actId="1076"/>
          <ac:spMkLst>
            <pc:docMk/>
            <pc:sldMk cId="2887565165" sldId="371"/>
            <ac:spMk id="3" creationId="{5895BD85-CE38-DC9D-EE2E-275814E9573C}"/>
          </ac:spMkLst>
        </pc:spChg>
        <pc:spChg chg="mod">
          <ac:chgData name="Tellatakula, Suhas Siddarajgari" userId="46de399e-8ed2-4388-bf67-a64bbd056ac5" providerId="ADAL" clId="{700AD546-BE2B-4201-AD12-E41A1F0D5E8D}" dt="2024-03-06T17:52:56.320" v="469" actId="1076"/>
          <ac:spMkLst>
            <pc:docMk/>
            <pc:sldMk cId="2887565165" sldId="371"/>
            <ac:spMk id="4" creationId="{5299284D-A35A-2159-186E-EA76B0440364}"/>
          </ac:spMkLst>
        </pc:spChg>
        <pc:picChg chg="mod">
          <ac:chgData name="Tellatakula, Suhas Siddarajgari" userId="46de399e-8ed2-4388-bf67-a64bbd056ac5" providerId="ADAL" clId="{700AD546-BE2B-4201-AD12-E41A1F0D5E8D}" dt="2024-03-06T17:53:02.938" v="470" actId="1076"/>
          <ac:picMkLst>
            <pc:docMk/>
            <pc:sldMk cId="2887565165" sldId="371"/>
            <ac:picMk id="1026" creationId="{560831D3-D89C-DC2F-405B-5F149DA2D4EB}"/>
          </ac:picMkLst>
        </pc:picChg>
      </pc:sldChg>
      <pc:sldChg chg="modSp mod">
        <pc:chgData name="Tellatakula, Suhas Siddarajgari" userId="46de399e-8ed2-4388-bf67-a64bbd056ac5" providerId="ADAL" clId="{700AD546-BE2B-4201-AD12-E41A1F0D5E8D}" dt="2024-03-06T17:45:43.316" v="465" actId="20577"/>
        <pc:sldMkLst>
          <pc:docMk/>
          <pc:sldMk cId="442749016" sldId="378"/>
        </pc:sldMkLst>
        <pc:spChg chg="mod">
          <ac:chgData name="Tellatakula, Suhas Siddarajgari" userId="46de399e-8ed2-4388-bf67-a64bbd056ac5" providerId="ADAL" clId="{700AD546-BE2B-4201-AD12-E41A1F0D5E8D}" dt="2024-03-06T17:45:43.316" v="465" actId="20577"/>
          <ac:spMkLst>
            <pc:docMk/>
            <pc:sldMk cId="442749016" sldId="378"/>
            <ac:spMk id="3" creationId="{5895BD85-CE38-DC9D-EE2E-275814E9573C}"/>
          </ac:spMkLst>
        </pc:spChg>
      </pc:sldChg>
    </pc:docChg>
  </pc:docChgLst>
  <pc:docChgLst>
    <pc:chgData name="Suhas Siddarajgari Tellatakula" userId="46de399e-8ed2-4388-bf67-a64bbd056ac5" providerId="ADAL" clId="{B7509A62-274A-46F5-B9CC-397875CBD7AB}"/>
    <pc:docChg chg="undo redo custSel addSld delSld modSld">
      <pc:chgData name="Suhas Siddarajgari Tellatakula" userId="46de399e-8ed2-4388-bf67-a64bbd056ac5" providerId="ADAL" clId="{B7509A62-274A-46F5-B9CC-397875CBD7AB}" dt="2024-02-29T02:14:51.967" v="95" actId="26606"/>
      <pc:docMkLst>
        <pc:docMk/>
      </pc:docMkLst>
      <pc:sldChg chg="add del">
        <pc:chgData name="Suhas Siddarajgari Tellatakula" userId="46de399e-8ed2-4388-bf67-a64bbd056ac5" providerId="ADAL" clId="{B7509A62-274A-46F5-B9CC-397875CBD7AB}" dt="2024-02-29T01:55:37.429" v="9" actId="47"/>
        <pc:sldMkLst>
          <pc:docMk/>
          <pc:sldMk cId="619638777" sldId="257"/>
        </pc:sldMkLst>
      </pc:sldChg>
      <pc:sldChg chg="modSp del mod">
        <pc:chgData name="Suhas Siddarajgari Tellatakula" userId="46de399e-8ed2-4388-bf67-a64bbd056ac5" providerId="ADAL" clId="{B7509A62-274A-46F5-B9CC-397875CBD7AB}" dt="2024-02-29T01:55:49.260" v="12" actId="47"/>
        <pc:sldMkLst>
          <pc:docMk/>
          <pc:sldMk cId="832742899" sldId="283"/>
        </pc:sldMkLst>
        <pc:spChg chg="mod">
          <ac:chgData name="Suhas Siddarajgari Tellatakula" userId="46de399e-8ed2-4388-bf67-a64bbd056ac5" providerId="ADAL" clId="{B7509A62-274A-46F5-B9CC-397875CBD7AB}" dt="2024-02-29T01:51:47.871" v="1" actId="1076"/>
          <ac:spMkLst>
            <pc:docMk/>
            <pc:sldMk cId="832742899" sldId="283"/>
            <ac:spMk id="2" creationId="{A5E209E4-B947-4446-AD42-C1B3A0C1F583}"/>
          </ac:spMkLst>
        </pc:spChg>
      </pc:sldChg>
      <pc:sldChg chg="del">
        <pc:chgData name="Suhas Siddarajgari Tellatakula" userId="46de399e-8ed2-4388-bf67-a64bbd056ac5" providerId="ADAL" clId="{B7509A62-274A-46F5-B9CC-397875CBD7AB}" dt="2024-02-29T01:55:47.312" v="11" actId="47"/>
        <pc:sldMkLst>
          <pc:docMk/>
          <pc:sldMk cId="2177544562" sldId="353"/>
        </pc:sldMkLst>
      </pc:sldChg>
      <pc:sldChg chg="del">
        <pc:chgData name="Suhas Siddarajgari Tellatakula" userId="46de399e-8ed2-4388-bf67-a64bbd056ac5" providerId="ADAL" clId="{B7509A62-274A-46F5-B9CC-397875CBD7AB}" dt="2024-02-29T01:55:43.605" v="10" actId="47"/>
        <pc:sldMkLst>
          <pc:docMk/>
          <pc:sldMk cId="1471384650" sldId="354"/>
        </pc:sldMkLst>
      </pc:sldChg>
      <pc:sldChg chg="addSp modSp mod setBg">
        <pc:chgData name="Suhas Siddarajgari Tellatakula" userId="46de399e-8ed2-4388-bf67-a64bbd056ac5" providerId="ADAL" clId="{B7509A62-274A-46F5-B9CC-397875CBD7AB}" dt="2024-02-29T02:14:51.967" v="95" actId="26606"/>
        <pc:sldMkLst>
          <pc:docMk/>
          <pc:sldMk cId="41678316" sldId="355"/>
        </pc:sldMkLst>
        <pc:spChg chg="mo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3" creationId="{E32AB0EB-0819-41F4-99E9-C02FA0DAF66D}"/>
          </ac:spMkLst>
        </pc:spChg>
        <pc:spChg chg="mo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4" creationId="{B425C423-85DE-48DB-8096-152D738B7D04}"/>
          </ac:spMkLst>
        </pc:spChg>
        <pc:spChg chg="mo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5" creationId="{3714E39E-D8A0-4428-97D8-FE545232279C}"/>
          </ac:spMkLst>
        </pc:spChg>
        <pc:spChg chg="mo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6" creationId="{B49FA539-2DA6-4197-AA13-56E0C33955F2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12" creationId="{2D6FBB9D-1CAA-4D05-AB33-BABDFE17B843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14" creationId="{04727B71-B4B6-4823-80A1-68C40B475118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16" creationId="{79A6DB05-9FB5-4B07-8675-74C23D4FD89D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18" creationId="{8FC9BE17-9A7B-462D-AE50-3D8777387304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20" creationId="{3EBE8569-6AEC-4B8C-8D53-2DE337CDBA65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22" creationId="{55D4142C-5077-457F-A6AD-3FECFDB39685}"/>
          </ac:spMkLst>
        </pc:spChg>
        <pc:spChg chg="add">
          <ac:chgData name="Suhas Siddarajgari Tellatakula" userId="46de399e-8ed2-4388-bf67-a64bbd056ac5" providerId="ADAL" clId="{B7509A62-274A-46F5-B9CC-397875CBD7AB}" dt="2024-02-29T02:14:51.967" v="95" actId="26606"/>
          <ac:spMkLst>
            <pc:docMk/>
            <pc:sldMk cId="41678316" sldId="355"/>
            <ac:spMk id="24" creationId="{7A5F0580-5EE9-419F-96EE-B6529EF6E7D0}"/>
          </ac:spMkLst>
        </pc:spChg>
        <pc:picChg chg="add mod ord">
          <ac:chgData name="Suhas Siddarajgari Tellatakula" userId="46de399e-8ed2-4388-bf67-a64bbd056ac5" providerId="ADAL" clId="{B7509A62-274A-46F5-B9CC-397875CBD7AB}" dt="2024-02-29T02:14:51.967" v="95" actId="26606"/>
          <ac:picMkLst>
            <pc:docMk/>
            <pc:sldMk cId="41678316" sldId="355"/>
            <ac:picMk id="7" creationId="{9E7C4A05-38EA-BAD3-8969-AA64D3CD2CFA}"/>
          </ac:picMkLst>
        </pc:picChg>
      </pc:sldChg>
      <pc:sldChg chg="del">
        <pc:chgData name="Suhas Siddarajgari Tellatakula" userId="46de399e-8ed2-4388-bf67-a64bbd056ac5" providerId="ADAL" clId="{B7509A62-274A-46F5-B9CC-397875CBD7AB}" dt="2024-02-29T02:12:02.703" v="61" actId="47"/>
        <pc:sldMkLst>
          <pc:docMk/>
          <pc:sldMk cId="236058760" sldId="356"/>
        </pc:sldMkLst>
      </pc:sldChg>
      <pc:sldChg chg="del">
        <pc:chgData name="Suhas Siddarajgari Tellatakula" userId="46de399e-8ed2-4388-bf67-a64bbd056ac5" providerId="ADAL" clId="{B7509A62-274A-46F5-B9CC-397875CBD7AB}" dt="2024-02-29T02:12:01.257" v="60" actId="47"/>
        <pc:sldMkLst>
          <pc:docMk/>
          <pc:sldMk cId="1185792836" sldId="358"/>
        </pc:sldMkLst>
      </pc:sldChg>
      <pc:sldChg chg="del">
        <pc:chgData name="Suhas Siddarajgari Tellatakula" userId="46de399e-8ed2-4388-bf67-a64bbd056ac5" providerId="ADAL" clId="{B7509A62-274A-46F5-B9CC-397875CBD7AB}" dt="2024-02-29T02:11:59.808" v="59" actId="47"/>
        <pc:sldMkLst>
          <pc:docMk/>
          <pc:sldMk cId="1257752888" sldId="359"/>
        </pc:sldMkLst>
      </pc:sldChg>
      <pc:sldChg chg="del">
        <pc:chgData name="Suhas Siddarajgari Tellatakula" userId="46de399e-8ed2-4388-bf67-a64bbd056ac5" providerId="ADAL" clId="{B7509A62-274A-46F5-B9CC-397875CBD7AB}" dt="2024-02-29T02:11:38.221" v="54" actId="47"/>
        <pc:sldMkLst>
          <pc:docMk/>
          <pc:sldMk cId="3418594501" sldId="360"/>
        </pc:sldMkLst>
      </pc:sldChg>
      <pc:sldChg chg="del">
        <pc:chgData name="Suhas Siddarajgari Tellatakula" userId="46de399e-8ed2-4388-bf67-a64bbd056ac5" providerId="ADAL" clId="{B7509A62-274A-46F5-B9CC-397875CBD7AB}" dt="2024-02-29T02:11:42.629" v="57" actId="47"/>
        <pc:sldMkLst>
          <pc:docMk/>
          <pc:sldMk cId="2301150448" sldId="361"/>
        </pc:sldMkLst>
      </pc:sldChg>
      <pc:sldChg chg="del">
        <pc:chgData name="Suhas Siddarajgari Tellatakula" userId="46de399e-8ed2-4388-bf67-a64bbd056ac5" providerId="ADAL" clId="{B7509A62-274A-46F5-B9CC-397875CBD7AB}" dt="2024-02-29T02:11:43.657" v="58" actId="47"/>
        <pc:sldMkLst>
          <pc:docMk/>
          <pc:sldMk cId="1186720113" sldId="362"/>
        </pc:sldMkLst>
      </pc:sldChg>
      <pc:sldChg chg="del">
        <pc:chgData name="Suhas Siddarajgari Tellatakula" userId="46de399e-8ed2-4388-bf67-a64bbd056ac5" providerId="ADAL" clId="{B7509A62-274A-46F5-B9CC-397875CBD7AB}" dt="2024-02-29T02:11:40.278" v="55" actId="47"/>
        <pc:sldMkLst>
          <pc:docMk/>
          <pc:sldMk cId="1515253670" sldId="363"/>
        </pc:sldMkLst>
      </pc:sldChg>
      <pc:sldChg chg="del">
        <pc:chgData name="Suhas Siddarajgari Tellatakula" userId="46de399e-8ed2-4388-bf67-a64bbd056ac5" providerId="ADAL" clId="{B7509A62-274A-46F5-B9CC-397875CBD7AB}" dt="2024-02-29T02:11:41.721" v="56" actId="47"/>
        <pc:sldMkLst>
          <pc:docMk/>
          <pc:sldMk cId="3078485067" sldId="364"/>
        </pc:sldMkLst>
      </pc:sldChg>
      <pc:sldChg chg="new del">
        <pc:chgData name="Suhas Siddarajgari Tellatakula" userId="46de399e-8ed2-4388-bf67-a64bbd056ac5" providerId="ADAL" clId="{B7509A62-274A-46F5-B9CC-397875CBD7AB}" dt="2024-02-29T01:55:50.760" v="13" actId="47"/>
        <pc:sldMkLst>
          <pc:docMk/>
          <pc:sldMk cId="2480246577" sldId="365"/>
        </pc:sldMkLst>
      </pc:sldChg>
      <pc:sldChg chg="new del">
        <pc:chgData name="Suhas Siddarajgari Tellatakula" userId="46de399e-8ed2-4388-bf67-a64bbd056ac5" providerId="ADAL" clId="{B7509A62-274A-46F5-B9CC-397875CBD7AB}" dt="2024-02-29T01:52:17.568" v="3" actId="680"/>
        <pc:sldMkLst>
          <pc:docMk/>
          <pc:sldMk cId="3492688656" sldId="365"/>
        </pc:sldMkLst>
      </pc:sldChg>
      <pc:sldChg chg="add del">
        <pc:chgData name="Suhas Siddarajgari Tellatakula" userId="46de399e-8ed2-4388-bf67-a64bbd056ac5" providerId="ADAL" clId="{B7509A62-274A-46F5-B9CC-397875CBD7AB}" dt="2024-02-29T01:55:35.800" v="8" actId="47"/>
        <pc:sldMkLst>
          <pc:docMk/>
          <pc:sldMk cId="2960221336" sldId="366"/>
        </pc:sldMkLst>
      </pc:sldChg>
      <pc:sldChg chg="add">
        <pc:chgData name="Suhas Siddarajgari Tellatakula" userId="46de399e-8ed2-4388-bf67-a64bbd056ac5" providerId="ADAL" clId="{B7509A62-274A-46F5-B9CC-397875CBD7AB}" dt="2024-02-29T01:55:31.910" v="7"/>
        <pc:sldMkLst>
          <pc:docMk/>
          <pc:sldMk cId="2972877337" sldId="367"/>
        </pc:sldMkLst>
      </pc:sldChg>
      <pc:sldChg chg="modSp add mod">
        <pc:chgData name="Suhas Siddarajgari Tellatakula" userId="46de399e-8ed2-4388-bf67-a64bbd056ac5" providerId="ADAL" clId="{B7509A62-274A-46F5-B9CC-397875CBD7AB}" dt="2024-02-29T02:10:37.730" v="37" actId="6549"/>
        <pc:sldMkLst>
          <pc:docMk/>
          <pc:sldMk cId="3514987880" sldId="368"/>
        </pc:sldMkLst>
        <pc:spChg chg="mod">
          <ac:chgData name="Suhas Siddarajgari Tellatakula" userId="46de399e-8ed2-4388-bf67-a64bbd056ac5" providerId="ADAL" clId="{B7509A62-274A-46F5-B9CC-397875CBD7AB}" dt="2024-02-29T02:10:37.730" v="37" actId="6549"/>
          <ac:spMkLst>
            <pc:docMk/>
            <pc:sldMk cId="3514987880" sldId="368"/>
            <ac:spMk id="5" creationId="{73EE7954-0608-8FA3-49D6-96C3A628B77B}"/>
          </ac:spMkLst>
        </pc:spChg>
      </pc:sldChg>
      <pc:sldChg chg="modSp add mod">
        <pc:chgData name="Suhas Siddarajgari Tellatakula" userId="46de399e-8ed2-4388-bf67-a64bbd056ac5" providerId="ADAL" clId="{B7509A62-274A-46F5-B9CC-397875CBD7AB}" dt="2024-02-29T02:10:57.708" v="40"/>
        <pc:sldMkLst>
          <pc:docMk/>
          <pc:sldMk cId="3182207730" sldId="369"/>
        </pc:sldMkLst>
        <pc:spChg chg="mod">
          <ac:chgData name="Suhas Siddarajgari Tellatakula" userId="46de399e-8ed2-4388-bf67-a64bbd056ac5" providerId="ADAL" clId="{B7509A62-274A-46F5-B9CC-397875CBD7AB}" dt="2024-02-29T02:10:57.708" v="40"/>
          <ac:spMkLst>
            <pc:docMk/>
            <pc:sldMk cId="3182207730" sldId="369"/>
            <ac:spMk id="5" creationId="{F36DCAB6-61A9-11B8-E521-FB7C6002976A}"/>
          </ac:spMkLst>
        </pc:spChg>
      </pc:sldChg>
      <pc:sldChg chg="modSp add mod">
        <pc:chgData name="Suhas Siddarajgari Tellatakula" userId="46de399e-8ed2-4388-bf67-a64bbd056ac5" providerId="ADAL" clId="{B7509A62-274A-46F5-B9CC-397875CBD7AB}" dt="2024-02-29T02:11:10.561" v="43"/>
        <pc:sldMkLst>
          <pc:docMk/>
          <pc:sldMk cId="1672290996" sldId="370"/>
        </pc:sldMkLst>
        <pc:spChg chg="mod">
          <ac:chgData name="Suhas Siddarajgari Tellatakula" userId="46de399e-8ed2-4388-bf67-a64bbd056ac5" providerId="ADAL" clId="{B7509A62-274A-46F5-B9CC-397875CBD7AB}" dt="2024-02-29T02:11:10.561" v="43"/>
          <ac:spMkLst>
            <pc:docMk/>
            <pc:sldMk cId="1672290996" sldId="370"/>
            <ac:spMk id="5" creationId="{FD784E71-2A77-32C0-5E00-0A9601D99528}"/>
          </ac:spMkLst>
        </pc:spChg>
      </pc:sldChg>
      <pc:sldChg chg="modSp add mod">
        <pc:chgData name="Suhas Siddarajgari Tellatakula" userId="46de399e-8ed2-4388-bf67-a64bbd056ac5" providerId="ADAL" clId="{B7509A62-274A-46F5-B9CC-397875CBD7AB}" dt="2024-02-29T02:11:23.175" v="48"/>
        <pc:sldMkLst>
          <pc:docMk/>
          <pc:sldMk cId="2887565165" sldId="371"/>
        </pc:sldMkLst>
        <pc:spChg chg="mod">
          <ac:chgData name="Suhas Siddarajgari Tellatakula" userId="46de399e-8ed2-4388-bf67-a64bbd056ac5" providerId="ADAL" clId="{B7509A62-274A-46F5-B9CC-397875CBD7AB}" dt="2024-02-29T02:11:23.175" v="48"/>
          <ac:spMkLst>
            <pc:docMk/>
            <pc:sldMk cId="2887565165" sldId="371"/>
            <ac:spMk id="5" creationId="{DB92FFDB-7C5A-0711-FA52-21261F6A67BF}"/>
          </ac:spMkLst>
        </pc:spChg>
      </pc:sldChg>
      <pc:sldChg chg="modSp add mod">
        <pc:chgData name="Suhas Siddarajgari Tellatakula" userId="46de399e-8ed2-4388-bf67-a64bbd056ac5" providerId="ADAL" clId="{B7509A62-274A-46F5-B9CC-397875CBD7AB}" dt="2024-02-29T02:11:33.487" v="53"/>
        <pc:sldMkLst>
          <pc:docMk/>
          <pc:sldMk cId="2961197447" sldId="372"/>
        </pc:sldMkLst>
        <pc:spChg chg="mod">
          <ac:chgData name="Suhas Siddarajgari Tellatakula" userId="46de399e-8ed2-4388-bf67-a64bbd056ac5" providerId="ADAL" clId="{B7509A62-274A-46F5-B9CC-397875CBD7AB}" dt="2024-02-29T02:11:33.487" v="53"/>
          <ac:spMkLst>
            <pc:docMk/>
            <pc:sldMk cId="2961197447" sldId="372"/>
            <ac:spMk id="5" creationId="{B136303D-7116-6019-3489-65E46A2DB713}"/>
          </ac:spMkLst>
        </pc:spChg>
      </pc:sldChg>
      <pc:sldChg chg="delSp modSp add mod">
        <pc:chgData name="Suhas Siddarajgari Tellatakula" userId="46de399e-8ed2-4388-bf67-a64bbd056ac5" providerId="ADAL" clId="{B7509A62-274A-46F5-B9CC-397875CBD7AB}" dt="2024-02-29T02:12:50.678" v="89" actId="1076"/>
        <pc:sldMkLst>
          <pc:docMk/>
          <pc:sldMk cId="1402711615" sldId="373"/>
        </pc:sldMkLst>
        <pc:spChg chg="del">
          <ac:chgData name="Suhas Siddarajgari Tellatakula" userId="46de399e-8ed2-4388-bf67-a64bbd056ac5" providerId="ADAL" clId="{B7509A62-274A-46F5-B9CC-397875CBD7AB}" dt="2024-02-29T02:12:18.944" v="63" actId="478"/>
          <ac:spMkLst>
            <pc:docMk/>
            <pc:sldMk cId="1402711615" sldId="373"/>
            <ac:spMk id="3" creationId="{3E7FE82E-7945-E176-7AD6-F5B33854D3B6}"/>
          </ac:spMkLst>
        </pc:spChg>
        <pc:spChg chg="mod">
          <ac:chgData name="Suhas Siddarajgari Tellatakula" userId="46de399e-8ed2-4388-bf67-a64bbd056ac5" providerId="ADAL" clId="{B7509A62-274A-46F5-B9CC-397875CBD7AB}" dt="2024-02-29T02:12:50.678" v="89" actId="1076"/>
          <ac:spMkLst>
            <pc:docMk/>
            <pc:sldMk cId="1402711615" sldId="373"/>
            <ac:spMk id="5" creationId="{F6A01080-3A83-46EB-D767-641C2BD10DA5}"/>
          </ac:spMkLst>
        </pc:spChg>
      </pc:sldChg>
    </pc:docChg>
  </pc:docChgLst>
  <pc:docChgLst>
    <pc:chgData name="Tellatakula, Suhas Siddarajgari" userId="46de399e-8ed2-4388-bf67-a64bbd056ac5" providerId="ADAL" clId="{B17B8723-DF4B-4F18-9F32-6EF29EDB65CB}"/>
    <pc:docChg chg="undo custSel addSld delSld modSld">
      <pc:chgData name="Tellatakula, Suhas Siddarajgari" userId="46de399e-8ed2-4388-bf67-a64bbd056ac5" providerId="ADAL" clId="{B17B8723-DF4B-4F18-9F32-6EF29EDB65CB}" dt="2024-03-06T03:51:30.832" v="5832" actId="1076"/>
      <pc:docMkLst>
        <pc:docMk/>
      </pc:docMkLst>
      <pc:sldChg chg="addSp delSp modSp mod">
        <pc:chgData name="Tellatakula, Suhas Siddarajgari" userId="46de399e-8ed2-4388-bf67-a64bbd056ac5" providerId="ADAL" clId="{B17B8723-DF4B-4F18-9F32-6EF29EDB65CB}" dt="2024-03-06T03:02:50.128" v="5405" actId="255"/>
        <pc:sldMkLst>
          <pc:docMk/>
          <pc:sldMk cId="41678316" sldId="355"/>
        </pc:sldMkLst>
        <pc:spChg chg="del mod">
          <ac:chgData name="Tellatakula, Suhas Siddarajgari" userId="46de399e-8ed2-4388-bf67-a64bbd056ac5" providerId="ADAL" clId="{B17B8723-DF4B-4F18-9F32-6EF29EDB65CB}" dt="2024-03-06T03:00:26.041" v="5383" actId="478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Tellatakula, Suhas Siddarajgari" userId="46de399e-8ed2-4388-bf67-a64bbd056ac5" providerId="ADAL" clId="{B17B8723-DF4B-4F18-9F32-6EF29EDB65CB}" dt="2024-03-06T03:02:50.128" v="5405" actId="255"/>
          <ac:spMkLst>
            <pc:docMk/>
            <pc:sldMk cId="41678316" sldId="355"/>
            <ac:spMk id="3" creationId="{E32AB0EB-0819-41F4-99E9-C02FA0DAF66D}"/>
          </ac:spMkLst>
        </pc:spChg>
        <pc:spChg chg="del mod">
          <ac:chgData name="Tellatakula, Suhas Siddarajgari" userId="46de399e-8ed2-4388-bf67-a64bbd056ac5" providerId="ADAL" clId="{B17B8723-DF4B-4F18-9F32-6EF29EDB65CB}" dt="2024-03-06T00:07:25.845" v="1832" actId="478"/>
          <ac:spMkLst>
            <pc:docMk/>
            <pc:sldMk cId="41678316" sldId="355"/>
            <ac:spMk id="4" creationId="{B425C423-85DE-48DB-8096-152D738B7D04}"/>
          </ac:spMkLst>
        </pc:spChg>
        <pc:spChg chg="del">
          <ac:chgData name="Tellatakula, Suhas Siddarajgari" userId="46de399e-8ed2-4388-bf67-a64bbd056ac5" providerId="ADAL" clId="{B17B8723-DF4B-4F18-9F32-6EF29EDB65CB}" dt="2024-03-06T00:07:20.118" v="1831" actId="478"/>
          <ac:spMkLst>
            <pc:docMk/>
            <pc:sldMk cId="41678316" sldId="355"/>
            <ac:spMk id="5" creationId="{3714E39E-D8A0-4428-97D8-FE545232279C}"/>
          </ac:spMkLst>
        </pc:spChg>
        <pc:spChg chg="mod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6" creationId="{B49FA539-2DA6-4197-AA13-56E0C33955F2}"/>
          </ac:spMkLst>
        </pc:spChg>
        <pc:spChg chg="add mod">
          <ac:chgData name="Tellatakula, Suhas Siddarajgari" userId="46de399e-8ed2-4388-bf67-a64bbd056ac5" providerId="ADAL" clId="{B17B8723-DF4B-4F18-9F32-6EF29EDB65CB}" dt="2024-03-06T03:00:41.234" v="5385" actId="14100"/>
          <ac:spMkLst>
            <pc:docMk/>
            <pc:sldMk cId="41678316" sldId="355"/>
            <ac:spMk id="8" creationId="{0EA481C3-DFE5-52AA-128D-19DE21B95D56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12" creationId="{2D6FBB9D-1CAA-4D05-AB33-BABDFE17B843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14" creationId="{04727B71-B4B6-4823-80A1-68C40B475118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16" creationId="{79A6DB05-9FB5-4B07-8675-74C23D4FD89D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18" creationId="{8FC9BE17-9A7B-462D-AE50-3D8777387304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20" creationId="{3EBE8569-6AEC-4B8C-8D53-2DE337CDBA65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22" creationId="{55D4142C-5077-457F-A6AD-3FECFDB39685}"/>
          </ac:spMkLst>
        </pc:spChg>
        <pc:spChg chg="add del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24" creationId="{7A5F0580-5EE9-419F-96EE-B6529EF6E7D0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29" creationId="{2D6FBB9D-1CAA-4D05-AB33-BABDFE17B843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31" creationId="{04727B71-B4B6-4823-80A1-68C40B475118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33" creationId="{79A6DB05-9FB5-4B07-8675-74C23D4FD89D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35" creationId="{94E4D846-3AFC-4F86-8C35-24B0542A269D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37" creationId="{4F981527-1C7E-4847-B180-945BFB1A8D73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39" creationId="{55D4142C-5077-457F-A6AD-3FECFDB39685}"/>
          </ac:spMkLst>
        </pc:spChg>
        <pc:spChg chg="add del">
          <ac:chgData name="Tellatakula, Suhas Siddarajgari" userId="46de399e-8ed2-4388-bf67-a64bbd056ac5" providerId="ADAL" clId="{B17B8723-DF4B-4F18-9F32-6EF29EDB65CB}" dt="2024-03-06T00:07:04.679" v="1828" actId="26606"/>
          <ac:spMkLst>
            <pc:docMk/>
            <pc:sldMk cId="41678316" sldId="355"/>
            <ac:spMk id="41" creationId="{7A5F0580-5EE9-419F-96EE-B6529EF6E7D0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3" creationId="{2D6FBB9D-1CAA-4D05-AB33-BABDFE17B843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4" creationId="{04727B71-B4B6-4823-80A1-68C40B475118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5" creationId="{79A6DB05-9FB5-4B07-8675-74C23D4FD89D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6" creationId="{8FC9BE17-9A7B-462D-AE50-3D8777387304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7" creationId="{3EBE8569-6AEC-4B8C-8D53-2DE337CDBA65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8" creationId="{55D4142C-5077-457F-A6AD-3FECFDB39685}"/>
          </ac:spMkLst>
        </pc:spChg>
        <pc:spChg chg="add">
          <ac:chgData name="Tellatakula, Suhas Siddarajgari" userId="46de399e-8ed2-4388-bf67-a64bbd056ac5" providerId="ADAL" clId="{B17B8723-DF4B-4F18-9F32-6EF29EDB65CB}" dt="2024-03-06T00:07:04.685" v="1829" actId="26606"/>
          <ac:spMkLst>
            <pc:docMk/>
            <pc:sldMk cId="41678316" sldId="355"/>
            <ac:spMk id="49" creationId="{7A5F0580-5EE9-419F-96EE-B6529EF6E7D0}"/>
          </ac:spMkLst>
        </pc:spChg>
        <pc:picChg chg="mod">
          <ac:chgData name="Tellatakula, Suhas Siddarajgari" userId="46de399e-8ed2-4388-bf67-a64bbd056ac5" providerId="ADAL" clId="{B17B8723-DF4B-4F18-9F32-6EF29EDB65CB}" dt="2024-03-06T00:07:04.679" v="1828" actId="26606"/>
          <ac:picMkLst>
            <pc:docMk/>
            <pc:sldMk cId="41678316" sldId="355"/>
            <ac:picMk id="7" creationId="{9E7C4A05-38EA-BAD3-8969-AA64D3CD2CFA}"/>
          </ac:picMkLst>
        </pc:picChg>
      </pc:sldChg>
      <pc:sldChg chg="addSp delSp modSp mod">
        <pc:chgData name="Tellatakula, Suhas Siddarajgari" userId="46de399e-8ed2-4388-bf67-a64bbd056ac5" providerId="ADAL" clId="{B17B8723-DF4B-4F18-9F32-6EF29EDB65CB}" dt="2024-03-06T03:07:24.500" v="5438" actId="255"/>
        <pc:sldMkLst>
          <pc:docMk/>
          <pc:sldMk cId="2972877337" sldId="367"/>
        </pc:sldMkLst>
        <pc:spChg chg="add del mod">
          <ac:chgData name="Tellatakula, Suhas Siddarajgari" userId="46de399e-8ed2-4388-bf67-a64bbd056ac5" providerId="ADAL" clId="{B17B8723-DF4B-4F18-9F32-6EF29EDB65CB}" dt="2024-03-06T00:00:47.449" v="1817" actId="26606"/>
          <ac:spMkLst>
            <pc:docMk/>
            <pc:sldMk cId="2972877337" sldId="367"/>
            <ac:spMk id="3" creationId="{737B4EE6-14A7-BEE4-0FAB-D1E76CC09542}"/>
          </ac:spMkLst>
        </pc:spChg>
        <pc:spChg chg="mod">
          <ac:chgData name="Tellatakula, Suhas Siddarajgari" userId="46de399e-8ed2-4388-bf67-a64bbd056ac5" providerId="ADAL" clId="{B17B8723-DF4B-4F18-9F32-6EF29EDB65CB}" dt="2024-03-06T00:14:08.760" v="1889" actId="208"/>
          <ac:spMkLst>
            <pc:docMk/>
            <pc:sldMk cId="2972877337" sldId="367"/>
            <ac:spMk id="5" creationId="{4CD79557-1116-F507-B8A4-7BA65EC8D427}"/>
          </ac:spMkLst>
        </pc:spChg>
        <pc:graphicFrameChg chg="add del">
          <ac:chgData name="Tellatakula, Suhas Siddarajgari" userId="46de399e-8ed2-4388-bf67-a64bbd056ac5" providerId="ADAL" clId="{B17B8723-DF4B-4F18-9F32-6EF29EDB65CB}" dt="2024-03-06T00:00:24.699" v="1812" actId="26606"/>
          <ac:graphicFrameMkLst>
            <pc:docMk/>
            <pc:sldMk cId="2972877337" sldId="367"/>
            <ac:graphicFrameMk id="7" creationId="{2B7724AE-4C42-C4A4-11BD-DB39B1EDB863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6T00:00:32.736" v="1814" actId="26606"/>
          <ac:graphicFrameMkLst>
            <pc:docMk/>
            <pc:sldMk cId="2972877337" sldId="367"/>
            <ac:graphicFrameMk id="9" creationId="{CEDE2D44-7F70-ED9A-6D7D-C6DBE07D2BAB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6T00:00:47.422" v="1816" actId="26606"/>
          <ac:graphicFrameMkLst>
            <pc:docMk/>
            <pc:sldMk cId="2972877337" sldId="367"/>
            <ac:graphicFrameMk id="11" creationId="{513C815C-98D4-A9D0-8CFB-11BA3B43AECD}"/>
          </ac:graphicFrameMkLst>
        </pc:graphicFrameChg>
        <pc:graphicFrameChg chg="add mod">
          <ac:chgData name="Tellatakula, Suhas Siddarajgari" userId="46de399e-8ed2-4388-bf67-a64bbd056ac5" providerId="ADAL" clId="{B17B8723-DF4B-4F18-9F32-6EF29EDB65CB}" dt="2024-03-06T03:07:24.500" v="5438" actId="255"/>
          <ac:graphicFrameMkLst>
            <pc:docMk/>
            <pc:sldMk cId="2972877337" sldId="367"/>
            <ac:graphicFrameMk id="13" creationId="{CEDE2D44-7F70-ED9A-6D7D-C6DBE07D2BAB}"/>
          </ac:graphicFrameMkLst>
        </pc:graphicFrameChg>
      </pc:sldChg>
      <pc:sldChg chg="addSp delSp modSp del mod setBg">
        <pc:chgData name="Tellatakula, Suhas Siddarajgari" userId="46de399e-8ed2-4388-bf67-a64bbd056ac5" providerId="ADAL" clId="{B17B8723-DF4B-4F18-9F32-6EF29EDB65CB}" dt="2024-03-06T00:04:30.704" v="1824" actId="47"/>
        <pc:sldMkLst>
          <pc:docMk/>
          <pc:sldMk cId="3514987880" sldId="368"/>
        </pc:sldMkLst>
        <pc:spChg chg="add del mod">
          <ac:chgData name="Tellatakula, Suhas Siddarajgari" userId="46de399e-8ed2-4388-bf67-a64bbd056ac5" providerId="ADAL" clId="{B17B8723-DF4B-4F18-9F32-6EF29EDB65CB}" dt="2024-03-05T23:59:32.262" v="1809" actId="26606"/>
          <ac:spMkLst>
            <pc:docMk/>
            <pc:sldMk cId="3514987880" sldId="368"/>
            <ac:spMk id="3" creationId="{AF288ED0-EE57-0A8C-EBB3-E7105EAD5A76}"/>
          </ac:spMkLst>
        </pc:spChg>
        <pc:spChg chg="mod">
          <ac:chgData name="Tellatakula, Suhas Siddarajgari" userId="46de399e-8ed2-4388-bf67-a64bbd056ac5" providerId="ADAL" clId="{B17B8723-DF4B-4F18-9F32-6EF29EDB65CB}" dt="2024-03-05T23:59:32.230" v="1808" actId="26606"/>
          <ac:spMkLst>
            <pc:docMk/>
            <pc:sldMk cId="3514987880" sldId="368"/>
            <ac:spMk id="5" creationId="{73EE7954-0608-8FA3-49D6-96C3A628B77B}"/>
          </ac:spMkLst>
        </pc:spChg>
        <pc:spChg chg="add del">
          <ac:chgData name="Tellatakula, Suhas Siddarajgari" userId="46de399e-8ed2-4388-bf67-a64bbd056ac5" providerId="ADAL" clId="{B17B8723-DF4B-4F18-9F32-6EF29EDB65CB}" dt="2024-03-05T23:58:21.996" v="1796" actId="26606"/>
          <ac:spMkLst>
            <pc:docMk/>
            <pc:sldMk cId="3514987880" sldId="368"/>
            <ac:spMk id="11" creationId="{53B021B3-DE93-4AB7-8A18-CF5F1CED88B8}"/>
          </ac:spMkLst>
        </pc:spChg>
        <pc:spChg chg="add del">
          <ac:chgData name="Tellatakula, Suhas Siddarajgari" userId="46de399e-8ed2-4388-bf67-a64bbd056ac5" providerId="ADAL" clId="{B17B8723-DF4B-4F18-9F32-6EF29EDB65CB}" dt="2024-03-05T23:58:21.996" v="1796" actId="26606"/>
          <ac:spMkLst>
            <pc:docMk/>
            <pc:sldMk cId="3514987880" sldId="368"/>
            <ac:spMk id="13" creationId="{52D502E5-F6B4-4D58-B4AE-FC466FF15EE8}"/>
          </ac:spMkLst>
        </pc:spChg>
        <pc:spChg chg="add del">
          <ac:chgData name="Tellatakula, Suhas Siddarajgari" userId="46de399e-8ed2-4388-bf67-a64bbd056ac5" providerId="ADAL" clId="{B17B8723-DF4B-4F18-9F32-6EF29EDB65CB}" dt="2024-03-05T23:58:21.996" v="1796" actId="26606"/>
          <ac:spMkLst>
            <pc:docMk/>
            <pc:sldMk cId="3514987880" sldId="368"/>
            <ac:spMk id="15" creationId="{9DECDBF4-02B6-4BB4-B65B-B8107AD6A9E8}"/>
          </ac:spMkLst>
        </pc:spChg>
        <pc:spChg chg="add del">
          <ac:chgData name="Tellatakula, Suhas Siddarajgari" userId="46de399e-8ed2-4388-bf67-a64bbd056ac5" providerId="ADAL" clId="{B17B8723-DF4B-4F18-9F32-6EF29EDB65CB}" dt="2024-03-05T23:58:35.001" v="1798" actId="26606"/>
          <ac:spMkLst>
            <pc:docMk/>
            <pc:sldMk cId="3514987880" sldId="368"/>
            <ac:spMk id="17" creationId="{7301F447-EEF7-48F5-AF73-7566EE7F64AD}"/>
          </ac:spMkLst>
        </pc:spChg>
        <pc:spChg chg="add del">
          <ac:chgData name="Tellatakula, Suhas Siddarajgari" userId="46de399e-8ed2-4388-bf67-a64bbd056ac5" providerId="ADAL" clId="{B17B8723-DF4B-4F18-9F32-6EF29EDB65CB}" dt="2024-03-05T23:58:35.001" v="1798" actId="26606"/>
          <ac:spMkLst>
            <pc:docMk/>
            <pc:sldMk cId="3514987880" sldId="368"/>
            <ac:spMk id="18" creationId="{F7117410-A2A4-4085-9ADC-46744551DBDE}"/>
          </ac:spMkLst>
        </pc:spChg>
        <pc:spChg chg="add del">
          <ac:chgData name="Tellatakula, Suhas Siddarajgari" userId="46de399e-8ed2-4388-bf67-a64bbd056ac5" providerId="ADAL" clId="{B17B8723-DF4B-4F18-9F32-6EF29EDB65CB}" dt="2024-03-05T23:58:35.001" v="1798" actId="26606"/>
          <ac:spMkLst>
            <pc:docMk/>
            <pc:sldMk cId="3514987880" sldId="368"/>
            <ac:spMk id="19" creationId="{99F74EB5-E547-4FB4-95F5-BCC788F3C4A0}"/>
          </ac:spMkLst>
        </pc:spChg>
        <pc:spChg chg="add del">
          <ac:chgData name="Tellatakula, Suhas Siddarajgari" userId="46de399e-8ed2-4388-bf67-a64bbd056ac5" providerId="ADAL" clId="{B17B8723-DF4B-4F18-9F32-6EF29EDB65CB}" dt="2024-03-05T23:59:10.146" v="1804" actId="26606"/>
          <ac:spMkLst>
            <pc:docMk/>
            <pc:sldMk cId="3514987880" sldId="368"/>
            <ac:spMk id="26" creationId="{53B021B3-DE93-4AB7-8A18-CF5F1CED88B8}"/>
          </ac:spMkLst>
        </pc:spChg>
        <pc:spChg chg="add del">
          <ac:chgData name="Tellatakula, Suhas Siddarajgari" userId="46de399e-8ed2-4388-bf67-a64bbd056ac5" providerId="ADAL" clId="{B17B8723-DF4B-4F18-9F32-6EF29EDB65CB}" dt="2024-03-05T23:59:10.146" v="1804" actId="26606"/>
          <ac:spMkLst>
            <pc:docMk/>
            <pc:sldMk cId="3514987880" sldId="368"/>
            <ac:spMk id="27" creationId="{52D502E5-F6B4-4D58-B4AE-FC466FF15EE8}"/>
          </ac:spMkLst>
        </pc:spChg>
        <pc:spChg chg="add del">
          <ac:chgData name="Tellatakula, Suhas Siddarajgari" userId="46de399e-8ed2-4388-bf67-a64bbd056ac5" providerId="ADAL" clId="{B17B8723-DF4B-4F18-9F32-6EF29EDB65CB}" dt="2024-03-05T23:59:10.146" v="1804" actId="26606"/>
          <ac:spMkLst>
            <pc:docMk/>
            <pc:sldMk cId="3514987880" sldId="368"/>
            <ac:spMk id="28" creationId="{9DECDBF4-02B6-4BB4-B65B-B8107AD6A9E8}"/>
          </ac:spMkLst>
        </pc:spChg>
        <pc:spChg chg="add del">
          <ac:chgData name="Tellatakula, Suhas Siddarajgari" userId="46de399e-8ed2-4388-bf67-a64bbd056ac5" providerId="ADAL" clId="{B17B8723-DF4B-4F18-9F32-6EF29EDB65CB}" dt="2024-03-05T23:59:32.230" v="1808" actId="26606"/>
          <ac:spMkLst>
            <pc:docMk/>
            <pc:sldMk cId="3514987880" sldId="368"/>
            <ac:spMk id="33" creationId="{9F7D5CDA-D291-4307-BF55-1381FED29634}"/>
          </ac:spMkLst>
        </pc:spChg>
        <pc:spChg chg="add del">
          <ac:chgData name="Tellatakula, Suhas Siddarajgari" userId="46de399e-8ed2-4388-bf67-a64bbd056ac5" providerId="ADAL" clId="{B17B8723-DF4B-4F18-9F32-6EF29EDB65CB}" dt="2024-03-05T23:59:32.230" v="1808" actId="26606"/>
          <ac:spMkLst>
            <pc:docMk/>
            <pc:sldMk cId="3514987880" sldId="368"/>
            <ac:spMk id="35" creationId="{59B296B9-C5A5-4E4F-9B60-C907B5F1466C}"/>
          </ac:spMkLst>
        </pc:spChg>
        <pc:spChg chg="add del">
          <ac:chgData name="Tellatakula, Suhas Siddarajgari" userId="46de399e-8ed2-4388-bf67-a64bbd056ac5" providerId="ADAL" clId="{B17B8723-DF4B-4F18-9F32-6EF29EDB65CB}" dt="2024-03-05T23:59:32.230" v="1808" actId="26606"/>
          <ac:spMkLst>
            <pc:docMk/>
            <pc:sldMk cId="3514987880" sldId="368"/>
            <ac:spMk id="36" creationId="{D0300FD3-5AF1-6305-15FA-9078072672E2}"/>
          </ac:spMkLst>
        </pc:spChg>
        <pc:spChg chg="add del">
          <ac:chgData name="Tellatakula, Suhas Siddarajgari" userId="46de399e-8ed2-4388-bf67-a64bbd056ac5" providerId="ADAL" clId="{B17B8723-DF4B-4F18-9F32-6EF29EDB65CB}" dt="2024-03-05T23:59:32.230" v="1808" actId="26606"/>
          <ac:spMkLst>
            <pc:docMk/>
            <pc:sldMk cId="3514987880" sldId="368"/>
            <ac:spMk id="37" creationId="{AF288ED0-EE57-0A8C-EBB3-E7105EAD5A76}"/>
          </ac:spMkLst>
        </pc:spChg>
        <pc:graphicFrameChg chg="add del">
          <ac:chgData name="Tellatakula, Suhas Siddarajgari" userId="46de399e-8ed2-4388-bf67-a64bbd056ac5" providerId="ADAL" clId="{B17B8723-DF4B-4F18-9F32-6EF29EDB65CB}" dt="2024-03-05T23:58:21.996" v="1796" actId="26606"/>
          <ac:graphicFrameMkLst>
            <pc:docMk/>
            <pc:sldMk cId="3514987880" sldId="368"/>
            <ac:graphicFrameMk id="7" creationId="{B428193E-B2B6-C3C9-C46E-532985175971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5T23:58:35.001" v="1798" actId="26606"/>
          <ac:graphicFrameMkLst>
            <pc:docMk/>
            <pc:sldMk cId="3514987880" sldId="368"/>
            <ac:graphicFrameMk id="20" creationId="{CA99CD33-943E-B5B6-B09C-18D0B53C2FA1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5T23:58:56.481" v="1800" actId="26606"/>
          <ac:graphicFrameMkLst>
            <pc:docMk/>
            <pc:sldMk cId="3514987880" sldId="368"/>
            <ac:graphicFrameMk id="22" creationId="{2DCE688B-C299-1216-545D-8E8968F418E4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5T23:59:05.038" v="1802" actId="26606"/>
          <ac:graphicFrameMkLst>
            <pc:docMk/>
            <pc:sldMk cId="3514987880" sldId="368"/>
            <ac:graphicFrameMk id="24" creationId="{66B7699F-33F8-340B-9665-F16E63BDD35F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5T23:59:10.146" v="1804" actId="26606"/>
          <ac:graphicFrameMkLst>
            <pc:docMk/>
            <pc:sldMk cId="3514987880" sldId="368"/>
            <ac:graphicFrameMk id="29" creationId="{B428193E-B2B6-C3C9-C46E-532985175971}"/>
          </ac:graphicFrameMkLst>
        </pc:graphicFrameChg>
        <pc:graphicFrameChg chg="add del">
          <ac:chgData name="Tellatakula, Suhas Siddarajgari" userId="46de399e-8ed2-4388-bf67-a64bbd056ac5" providerId="ADAL" clId="{B17B8723-DF4B-4F18-9F32-6EF29EDB65CB}" dt="2024-03-05T23:59:23.982" v="1806" actId="26606"/>
          <ac:graphicFrameMkLst>
            <pc:docMk/>
            <pc:sldMk cId="3514987880" sldId="368"/>
            <ac:graphicFrameMk id="31" creationId="{66B7699F-33F8-340B-9665-F16E63BDD35F}"/>
          </ac:graphicFrameMkLst>
        </pc:graphicFrameChg>
        <pc:graphicFrameChg chg="add mod">
          <ac:chgData name="Tellatakula, Suhas Siddarajgari" userId="46de399e-8ed2-4388-bf67-a64bbd056ac5" providerId="ADAL" clId="{B17B8723-DF4B-4F18-9F32-6EF29EDB65CB}" dt="2024-03-06T00:04:14.419" v="1823" actId="13782"/>
          <ac:graphicFrameMkLst>
            <pc:docMk/>
            <pc:sldMk cId="3514987880" sldId="368"/>
            <ac:graphicFrameMk id="39" creationId="{66B7699F-33F8-340B-9665-F16E63BDD35F}"/>
          </ac:graphicFrameMkLst>
        </pc:graphicFrameChg>
        <pc:picChg chg="add del">
          <ac:chgData name="Tellatakula, Suhas Siddarajgari" userId="46de399e-8ed2-4388-bf67-a64bbd056ac5" providerId="ADAL" clId="{B17B8723-DF4B-4F18-9F32-6EF29EDB65CB}" dt="2024-03-05T23:59:32.230" v="1808" actId="26606"/>
          <ac:picMkLst>
            <pc:docMk/>
            <pc:sldMk cId="3514987880" sldId="368"/>
            <ac:picMk id="34" creationId="{53A5D899-C21E-EF15-D2EC-AA1146F9F162}"/>
          </ac:picMkLst>
        </pc:picChg>
      </pc:sldChg>
      <pc:sldChg chg="addSp delSp modSp mod">
        <pc:chgData name="Tellatakula, Suhas Siddarajgari" userId="46de399e-8ed2-4388-bf67-a64bbd056ac5" providerId="ADAL" clId="{B17B8723-DF4B-4F18-9F32-6EF29EDB65CB}" dt="2024-03-06T03:51:30.832" v="5832" actId="1076"/>
        <pc:sldMkLst>
          <pc:docMk/>
          <pc:sldMk cId="3182207730" sldId="369"/>
        </pc:sldMkLst>
        <pc:spChg chg="mod">
          <ac:chgData name="Tellatakula, Suhas Siddarajgari" userId="46de399e-8ed2-4388-bf67-a64bbd056ac5" providerId="ADAL" clId="{B17B8723-DF4B-4F18-9F32-6EF29EDB65CB}" dt="2024-03-06T03:12:19.468" v="5491" actId="255"/>
          <ac:spMkLst>
            <pc:docMk/>
            <pc:sldMk cId="3182207730" sldId="369"/>
            <ac:spMk id="3" creationId="{823B5725-1356-C42C-63E3-9BCEBD4FDFB4}"/>
          </ac:spMkLst>
        </pc:spChg>
        <pc:spChg chg="mod">
          <ac:chgData name="Tellatakula, Suhas Siddarajgari" userId="46de399e-8ed2-4388-bf67-a64bbd056ac5" providerId="ADAL" clId="{B17B8723-DF4B-4F18-9F32-6EF29EDB65CB}" dt="2024-03-06T00:13:47.675" v="1888" actId="208"/>
          <ac:spMkLst>
            <pc:docMk/>
            <pc:sldMk cId="3182207730" sldId="369"/>
            <ac:spMk id="5" creationId="{F36DCAB6-61A9-11B8-E521-FB7C6002976A}"/>
          </ac:spMkLst>
        </pc:spChg>
        <pc:spChg chg="add mod">
          <ac:chgData name="Tellatakula, Suhas Siddarajgari" userId="46de399e-8ed2-4388-bf67-a64bbd056ac5" providerId="ADAL" clId="{B17B8723-DF4B-4F18-9F32-6EF29EDB65CB}" dt="2024-03-06T03:11:03.520" v="5477" actId="1076"/>
          <ac:spMkLst>
            <pc:docMk/>
            <pc:sldMk cId="3182207730" sldId="369"/>
            <ac:spMk id="6" creationId="{2EC82732-1692-2B3A-C3F6-6906FB3290E9}"/>
          </ac:spMkLst>
        </pc:spChg>
        <pc:picChg chg="add mod modCrop">
          <ac:chgData name="Tellatakula, Suhas Siddarajgari" userId="46de399e-8ed2-4388-bf67-a64bbd056ac5" providerId="ADAL" clId="{B17B8723-DF4B-4F18-9F32-6EF29EDB65CB}" dt="2024-03-06T03:51:30.832" v="5832" actId="1076"/>
          <ac:picMkLst>
            <pc:docMk/>
            <pc:sldMk cId="3182207730" sldId="369"/>
            <ac:picMk id="2" creationId="{BE627F17-5458-4921-27DE-4B5D4576B95A}"/>
          </ac:picMkLst>
        </pc:picChg>
        <pc:picChg chg="add del mod">
          <ac:chgData name="Tellatakula, Suhas Siddarajgari" userId="46de399e-8ed2-4388-bf67-a64bbd056ac5" providerId="ADAL" clId="{B17B8723-DF4B-4F18-9F32-6EF29EDB65CB}" dt="2024-03-06T03:51:01.244" v="5825" actId="478"/>
          <ac:picMkLst>
            <pc:docMk/>
            <pc:sldMk cId="3182207730" sldId="369"/>
            <ac:picMk id="4" creationId="{47B6AA9D-BB29-EB38-1565-4F7EF43342CC}"/>
          </ac:picMkLst>
        </pc:picChg>
      </pc:sldChg>
      <pc:sldChg chg="addSp modSp add del mod">
        <pc:chgData name="Tellatakula, Suhas Siddarajgari" userId="46de399e-8ed2-4388-bf67-a64bbd056ac5" providerId="ADAL" clId="{B17B8723-DF4B-4F18-9F32-6EF29EDB65CB}" dt="2024-03-06T03:11:35.328" v="5483" actId="14100"/>
        <pc:sldMkLst>
          <pc:docMk/>
          <pc:sldMk cId="1672290996" sldId="370"/>
        </pc:sldMkLst>
        <pc:spChg chg="mod">
          <ac:chgData name="Tellatakula, Suhas Siddarajgari" userId="46de399e-8ed2-4388-bf67-a64bbd056ac5" providerId="ADAL" clId="{B17B8723-DF4B-4F18-9F32-6EF29EDB65CB}" dt="2024-03-06T03:11:35.328" v="5483" actId="14100"/>
          <ac:spMkLst>
            <pc:docMk/>
            <pc:sldMk cId="1672290996" sldId="370"/>
            <ac:spMk id="3" creationId="{78687B20-C9DF-58DF-D926-A3F878F3A8ED}"/>
          </ac:spMkLst>
        </pc:spChg>
        <pc:spChg chg="mod">
          <ac:chgData name="Tellatakula, Suhas Siddarajgari" userId="46de399e-8ed2-4388-bf67-a64bbd056ac5" providerId="ADAL" clId="{B17B8723-DF4B-4F18-9F32-6EF29EDB65CB}" dt="2024-03-05T23:34:13.536" v="54" actId="20577"/>
          <ac:spMkLst>
            <pc:docMk/>
            <pc:sldMk cId="1672290996" sldId="370"/>
            <ac:spMk id="5" creationId="{FD784E71-2A77-32C0-5E00-0A9601D99528}"/>
          </ac:spMkLst>
        </pc:spChg>
        <pc:spChg chg="add mod">
          <ac:chgData name="Tellatakula, Suhas Siddarajgari" userId="46de399e-8ed2-4388-bf67-a64bbd056ac5" providerId="ADAL" clId="{B17B8723-DF4B-4F18-9F32-6EF29EDB65CB}" dt="2024-03-06T01:16:51.634" v="2656" actId="20577"/>
          <ac:spMkLst>
            <pc:docMk/>
            <pc:sldMk cId="1672290996" sldId="370"/>
            <ac:spMk id="6" creationId="{E1001544-80B0-0DDA-8773-5C9FEE755FF5}"/>
          </ac:spMkLst>
        </pc:spChg>
        <pc:picChg chg="add mod">
          <ac:chgData name="Tellatakula, Suhas Siddarajgari" userId="46de399e-8ed2-4388-bf67-a64bbd056ac5" providerId="ADAL" clId="{B17B8723-DF4B-4F18-9F32-6EF29EDB65CB}" dt="2024-03-06T01:16:00.512" v="2606" actId="1076"/>
          <ac:picMkLst>
            <pc:docMk/>
            <pc:sldMk cId="1672290996" sldId="370"/>
            <ac:picMk id="4" creationId="{2F0909D7-C6C6-E7EF-D5A7-59F6621092EB}"/>
          </ac:picMkLst>
        </pc:picChg>
      </pc:sldChg>
      <pc:sldChg chg="addSp modSp mod">
        <pc:chgData name="Tellatakula, Suhas Siddarajgari" userId="46de399e-8ed2-4388-bf67-a64bbd056ac5" providerId="ADAL" clId="{B17B8723-DF4B-4F18-9F32-6EF29EDB65CB}" dt="2024-03-06T03:48:33.913" v="5816" actId="20577"/>
        <pc:sldMkLst>
          <pc:docMk/>
          <pc:sldMk cId="2887565165" sldId="371"/>
        </pc:sldMkLst>
        <pc:spChg chg="add mod">
          <ac:chgData name="Tellatakula, Suhas Siddarajgari" userId="46de399e-8ed2-4388-bf67-a64bbd056ac5" providerId="ADAL" clId="{B17B8723-DF4B-4F18-9F32-6EF29EDB65CB}" dt="2024-03-06T03:48:33.913" v="5816" actId="20577"/>
          <ac:spMkLst>
            <pc:docMk/>
            <pc:sldMk cId="2887565165" sldId="371"/>
            <ac:spMk id="2" creationId="{FAAE9E6B-0EF4-CBBD-8CA3-48C55B98A023}"/>
          </ac:spMkLst>
        </pc:spChg>
        <pc:spChg chg="mod">
          <ac:chgData name="Tellatakula, Suhas Siddarajgari" userId="46de399e-8ed2-4388-bf67-a64bbd056ac5" providerId="ADAL" clId="{B17B8723-DF4B-4F18-9F32-6EF29EDB65CB}" dt="2024-03-06T03:48:29.418" v="5814" actId="20577"/>
          <ac:spMkLst>
            <pc:docMk/>
            <pc:sldMk cId="2887565165" sldId="371"/>
            <ac:spMk id="3" creationId="{5895BD85-CE38-DC9D-EE2E-275814E9573C}"/>
          </ac:spMkLst>
        </pc:spChg>
        <pc:spChg chg="mod">
          <ac:chgData name="Tellatakula, Suhas Siddarajgari" userId="46de399e-8ed2-4388-bf67-a64bbd056ac5" providerId="ADAL" clId="{B17B8723-DF4B-4F18-9F32-6EF29EDB65CB}" dt="2024-03-06T01:56:55.867" v="3702" actId="14100"/>
          <ac:spMkLst>
            <pc:docMk/>
            <pc:sldMk cId="2887565165" sldId="371"/>
            <ac:spMk id="5" creationId="{DB92FFDB-7C5A-0711-FA52-21261F6A67BF}"/>
          </ac:spMkLst>
        </pc:spChg>
        <pc:picChg chg="add mod">
          <ac:chgData name="Tellatakula, Suhas Siddarajgari" userId="46de399e-8ed2-4388-bf67-a64bbd056ac5" providerId="ADAL" clId="{B17B8723-DF4B-4F18-9F32-6EF29EDB65CB}" dt="2024-03-06T03:14:29.352" v="5521" actId="1076"/>
          <ac:picMkLst>
            <pc:docMk/>
            <pc:sldMk cId="2887565165" sldId="371"/>
            <ac:picMk id="1026" creationId="{560831D3-D89C-DC2F-405B-5F149DA2D4EB}"/>
          </ac:picMkLst>
        </pc:picChg>
      </pc:sldChg>
      <pc:sldChg chg="addSp delSp modSp mod">
        <pc:chgData name="Tellatakula, Suhas Siddarajgari" userId="46de399e-8ed2-4388-bf67-a64bbd056ac5" providerId="ADAL" clId="{B17B8723-DF4B-4F18-9F32-6EF29EDB65CB}" dt="2024-03-06T03:26:40.943" v="5811" actId="123"/>
        <pc:sldMkLst>
          <pc:docMk/>
          <pc:sldMk cId="2961197447" sldId="372"/>
        </pc:sldMkLst>
        <pc:spChg chg="del mod">
          <ac:chgData name="Tellatakula, Suhas Siddarajgari" userId="46de399e-8ed2-4388-bf67-a64bbd056ac5" providerId="ADAL" clId="{B17B8723-DF4B-4F18-9F32-6EF29EDB65CB}" dt="2024-03-06T02:58:21.316" v="5377" actId="26606"/>
          <ac:spMkLst>
            <pc:docMk/>
            <pc:sldMk cId="2961197447" sldId="372"/>
            <ac:spMk id="3" creationId="{D3A402B3-86C0-255C-97FE-9BAA33385D4F}"/>
          </ac:spMkLst>
        </pc:spChg>
        <pc:spChg chg="add del mod">
          <ac:chgData name="Tellatakula, Suhas Siddarajgari" userId="46de399e-8ed2-4388-bf67-a64bbd056ac5" providerId="ADAL" clId="{B17B8723-DF4B-4F18-9F32-6EF29EDB65CB}" dt="2024-03-06T03:24:39.944" v="5793" actId="26606"/>
          <ac:spMkLst>
            <pc:docMk/>
            <pc:sldMk cId="2961197447" sldId="372"/>
            <ac:spMk id="4" creationId="{419BAA39-2300-A994-C99C-5226F8ABB753}"/>
          </ac:spMkLst>
        </pc:spChg>
        <pc:graphicFrameChg chg="add del mod">
          <ac:chgData name="Tellatakula, Suhas Siddarajgari" userId="46de399e-8ed2-4388-bf67-a64bbd056ac5" providerId="ADAL" clId="{B17B8723-DF4B-4F18-9F32-6EF29EDB65CB}" dt="2024-03-06T03:19:47.960" v="5565" actId="478"/>
          <ac:graphicFrameMkLst>
            <pc:docMk/>
            <pc:sldMk cId="2961197447" sldId="372"/>
            <ac:graphicFrameMk id="7" creationId="{0D135E2E-75FC-6F3C-9031-454ABC68DD05}"/>
          </ac:graphicFrameMkLst>
        </pc:graphicFrameChg>
        <pc:graphicFrameChg chg="add mod">
          <ac:chgData name="Tellatakula, Suhas Siddarajgari" userId="46de399e-8ed2-4388-bf67-a64bbd056ac5" providerId="ADAL" clId="{B17B8723-DF4B-4F18-9F32-6EF29EDB65CB}" dt="2024-03-06T03:26:40.943" v="5811" actId="123"/>
          <ac:graphicFrameMkLst>
            <pc:docMk/>
            <pc:sldMk cId="2961197447" sldId="372"/>
            <ac:graphicFrameMk id="8" creationId="{B9CA37BE-2069-A333-9DA6-B5D8CF2F7D09}"/>
          </ac:graphicFrameMkLst>
        </pc:graphicFrameChg>
        <pc:picChg chg="add del mod">
          <ac:chgData name="Tellatakula, Suhas Siddarajgari" userId="46de399e-8ed2-4388-bf67-a64bbd056ac5" providerId="ADAL" clId="{B17B8723-DF4B-4F18-9F32-6EF29EDB65CB}" dt="2024-03-06T02:06:53.953" v="4130" actId="478"/>
          <ac:picMkLst>
            <pc:docMk/>
            <pc:sldMk cId="2961197447" sldId="372"/>
            <ac:picMk id="3074" creationId="{284ACE10-A6E7-CEF8-1A12-FD9008C597F3}"/>
          </ac:picMkLst>
        </pc:picChg>
        <pc:picChg chg="add del mod">
          <ac:chgData name="Tellatakula, Suhas Siddarajgari" userId="46de399e-8ed2-4388-bf67-a64bbd056ac5" providerId="ADAL" clId="{B17B8723-DF4B-4F18-9F32-6EF29EDB65CB}" dt="2024-03-06T02:10:45.873" v="4187" actId="478"/>
          <ac:picMkLst>
            <pc:docMk/>
            <pc:sldMk cId="2961197447" sldId="372"/>
            <ac:picMk id="3076" creationId="{E2B05DED-2D4A-A80C-630D-7E1DEBE13BBE}"/>
          </ac:picMkLst>
        </pc:picChg>
      </pc:sldChg>
      <pc:sldChg chg="addSp delSp modSp add mod">
        <pc:chgData name="Tellatakula, Suhas Siddarajgari" userId="46de399e-8ed2-4388-bf67-a64bbd056ac5" providerId="ADAL" clId="{B17B8723-DF4B-4F18-9F32-6EF29EDB65CB}" dt="2024-03-06T03:08:25.910" v="5452" actId="123"/>
        <pc:sldMkLst>
          <pc:docMk/>
          <pc:sldMk cId="1675421749" sldId="374"/>
        </pc:sldMkLst>
        <pc:spChg chg="add mod">
          <ac:chgData name="Tellatakula, Suhas Siddarajgari" userId="46de399e-8ed2-4388-bf67-a64bbd056ac5" providerId="ADAL" clId="{B17B8723-DF4B-4F18-9F32-6EF29EDB65CB}" dt="2024-03-06T00:14:40.514" v="1891" actId="208"/>
          <ac:spMkLst>
            <pc:docMk/>
            <pc:sldMk cId="1675421749" sldId="374"/>
            <ac:spMk id="2" creationId="{BA246C90-13E3-3792-68D0-04A09761C776}"/>
          </ac:spMkLst>
        </pc:spChg>
        <pc:spChg chg="del mod">
          <ac:chgData name="Tellatakula, Suhas Siddarajgari" userId="46de399e-8ed2-4388-bf67-a64bbd056ac5" providerId="ADAL" clId="{B17B8723-DF4B-4F18-9F32-6EF29EDB65CB}" dt="2024-03-05T23:59:45.732" v="1810" actId="26606"/>
          <ac:spMkLst>
            <pc:docMk/>
            <pc:sldMk cId="1675421749" sldId="374"/>
            <ac:spMk id="3" creationId="{AF288ED0-EE57-0A8C-EBB3-E7105EAD5A76}"/>
          </ac:spMkLst>
        </pc:spChg>
        <pc:spChg chg="del">
          <ac:chgData name="Tellatakula, Suhas Siddarajgari" userId="46de399e-8ed2-4388-bf67-a64bbd056ac5" providerId="ADAL" clId="{B17B8723-DF4B-4F18-9F32-6EF29EDB65CB}" dt="2024-03-06T00:12:51.966" v="1879" actId="478"/>
          <ac:spMkLst>
            <pc:docMk/>
            <pc:sldMk cId="1675421749" sldId="374"/>
            <ac:spMk id="5" creationId="{73EE7954-0608-8FA3-49D6-96C3A628B77B}"/>
          </ac:spMkLst>
        </pc:spChg>
        <pc:graphicFrameChg chg="add mod">
          <ac:chgData name="Tellatakula, Suhas Siddarajgari" userId="46de399e-8ed2-4388-bf67-a64bbd056ac5" providerId="ADAL" clId="{B17B8723-DF4B-4F18-9F32-6EF29EDB65CB}" dt="2024-03-06T03:08:25.910" v="5452" actId="123"/>
          <ac:graphicFrameMkLst>
            <pc:docMk/>
            <pc:sldMk cId="1675421749" sldId="374"/>
            <ac:graphicFrameMk id="7" creationId="{C27FEFA3-362A-1AC6-F233-1B551C7C0A9D}"/>
          </ac:graphicFrameMkLst>
        </pc:graphicFrameChg>
      </pc:sldChg>
      <pc:sldChg chg="addSp delSp modSp add mod">
        <pc:chgData name="Tellatakula, Suhas Siddarajgari" userId="46de399e-8ed2-4388-bf67-a64bbd056ac5" providerId="ADAL" clId="{B17B8723-DF4B-4F18-9F32-6EF29EDB65CB}" dt="2024-03-06T03:12:39.732" v="5494" actId="123"/>
        <pc:sldMkLst>
          <pc:docMk/>
          <pc:sldMk cId="3441443549" sldId="375"/>
        </pc:sldMkLst>
        <pc:spChg chg="mod">
          <ac:chgData name="Tellatakula, Suhas Siddarajgari" userId="46de399e-8ed2-4388-bf67-a64bbd056ac5" providerId="ADAL" clId="{B17B8723-DF4B-4F18-9F32-6EF29EDB65CB}" dt="2024-03-06T03:12:39.732" v="5494" actId="123"/>
          <ac:spMkLst>
            <pc:docMk/>
            <pc:sldMk cId="3441443549" sldId="375"/>
            <ac:spMk id="3" creationId="{78687B20-C9DF-58DF-D926-A3F878F3A8ED}"/>
          </ac:spMkLst>
        </pc:spChg>
        <pc:spChg chg="add mod">
          <ac:chgData name="Tellatakula, Suhas Siddarajgari" userId="46de399e-8ed2-4388-bf67-a64bbd056ac5" providerId="ADAL" clId="{B17B8723-DF4B-4F18-9F32-6EF29EDB65CB}" dt="2024-03-06T02:55:00.028" v="5298" actId="1076"/>
          <ac:spMkLst>
            <pc:docMk/>
            <pc:sldMk cId="3441443549" sldId="375"/>
            <ac:spMk id="6" creationId="{71D0393A-51EF-CDA9-7B28-C38334D1B8F9}"/>
          </ac:spMkLst>
        </pc:spChg>
        <pc:picChg chg="add del mod">
          <ac:chgData name="Tellatakula, Suhas Siddarajgari" userId="46de399e-8ed2-4388-bf67-a64bbd056ac5" providerId="ADAL" clId="{B17B8723-DF4B-4F18-9F32-6EF29EDB65CB}" dt="2024-03-06T02:43:29.926" v="5252" actId="478"/>
          <ac:picMkLst>
            <pc:docMk/>
            <pc:sldMk cId="3441443549" sldId="375"/>
            <ac:picMk id="4" creationId="{26E892B7-FFCB-F9F7-0D5C-7C3D830DFBA4}"/>
          </ac:picMkLst>
        </pc:picChg>
        <pc:picChg chg="add mod">
          <ac:chgData name="Tellatakula, Suhas Siddarajgari" userId="46de399e-8ed2-4388-bf67-a64bbd056ac5" providerId="ADAL" clId="{B17B8723-DF4B-4F18-9F32-6EF29EDB65CB}" dt="2024-03-06T02:54:56.017" v="5297" actId="1076"/>
          <ac:picMkLst>
            <pc:docMk/>
            <pc:sldMk cId="3441443549" sldId="375"/>
            <ac:picMk id="4098" creationId="{0E210488-39A4-F3E4-EFB4-E9A11272B935}"/>
          </ac:picMkLst>
        </pc:picChg>
      </pc:sldChg>
      <pc:sldChg chg="addSp modSp add mod">
        <pc:chgData name="Tellatakula, Suhas Siddarajgari" userId="46de399e-8ed2-4388-bf67-a64bbd056ac5" providerId="ADAL" clId="{B17B8723-DF4B-4F18-9F32-6EF29EDB65CB}" dt="2024-03-06T03:48:44.398" v="5820" actId="20577"/>
        <pc:sldMkLst>
          <pc:docMk/>
          <pc:sldMk cId="694306048" sldId="376"/>
        </pc:sldMkLst>
        <pc:spChg chg="mod">
          <ac:chgData name="Tellatakula, Suhas Siddarajgari" userId="46de399e-8ed2-4388-bf67-a64bbd056ac5" providerId="ADAL" clId="{B17B8723-DF4B-4F18-9F32-6EF29EDB65CB}" dt="2024-03-06T03:48:40.754" v="5818" actId="20577"/>
          <ac:spMkLst>
            <pc:docMk/>
            <pc:sldMk cId="694306048" sldId="376"/>
            <ac:spMk id="3" creationId="{5895BD85-CE38-DC9D-EE2E-275814E9573C}"/>
          </ac:spMkLst>
        </pc:spChg>
        <pc:spChg chg="add mod">
          <ac:chgData name="Tellatakula, Suhas Siddarajgari" userId="46de399e-8ed2-4388-bf67-a64bbd056ac5" providerId="ADAL" clId="{B17B8723-DF4B-4F18-9F32-6EF29EDB65CB}" dt="2024-03-06T03:48:44.398" v="5820" actId="20577"/>
          <ac:spMkLst>
            <pc:docMk/>
            <pc:sldMk cId="694306048" sldId="376"/>
            <ac:spMk id="6" creationId="{0449A023-3CD1-586F-9D32-32B4AE52172F}"/>
          </ac:spMkLst>
        </pc:spChg>
        <pc:picChg chg="add mod">
          <ac:chgData name="Tellatakula, Suhas Siddarajgari" userId="46de399e-8ed2-4388-bf67-a64bbd056ac5" providerId="ADAL" clId="{B17B8723-DF4B-4F18-9F32-6EF29EDB65CB}" dt="2024-03-06T01:56:45.917" v="3694"/>
          <ac:picMkLst>
            <pc:docMk/>
            <pc:sldMk cId="694306048" sldId="376"/>
            <ac:picMk id="2" creationId="{97CD700A-C41C-A910-99DF-13813F76DF97}"/>
          </ac:picMkLst>
        </pc:picChg>
        <pc:picChg chg="add mod">
          <ac:chgData name="Tellatakula, Suhas Siddarajgari" userId="46de399e-8ed2-4388-bf67-a64bbd056ac5" providerId="ADAL" clId="{B17B8723-DF4B-4F18-9F32-6EF29EDB65CB}" dt="2024-03-06T02:01:37.120" v="3828" actId="1076"/>
          <ac:picMkLst>
            <pc:docMk/>
            <pc:sldMk cId="694306048" sldId="376"/>
            <ac:picMk id="4" creationId="{D8DA6986-1B04-6E0C-35DB-C23C553D3662}"/>
          </ac:picMkLst>
        </pc:picChg>
        <pc:picChg chg="add mod">
          <ac:chgData name="Tellatakula, Suhas Siddarajgari" userId="46de399e-8ed2-4388-bf67-a64bbd056ac5" providerId="ADAL" clId="{B17B8723-DF4B-4F18-9F32-6EF29EDB65CB}" dt="2024-03-06T02:00:00.179" v="3819" actId="1076"/>
          <ac:picMkLst>
            <pc:docMk/>
            <pc:sldMk cId="694306048" sldId="376"/>
            <ac:picMk id="2050" creationId="{E0EA611E-97B0-5B34-19F7-22B882BCDE49}"/>
          </ac:picMkLst>
        </pc:picChg>
        <pc:picChg chg="add mod">
          <ac:chgData name="Tellatakula, Suhas Siddarajgari" userId="46de399e-8ed2-4388-bf67-a64bbd056ac5" providerId="ADAL" clId="{B17B8723-DF4B-4F18-9F32-6EF29EDB65CB}" dt="2024-03-06T02:00:16.499" v="3822" actId="14100"/>
          <ac:picMkLst>
            <pc:docMk/>
            <pc:sldMk cId="694306048" sldId="376"/>
            <ac:picMk id="2052" creationId="{660DE653-84F4-74D9-753A-4BB02A93E081}"/>
          </ac:picMkLst>
        </pc:picChg>
      </pc:sldChg>
      <pc:sldChg chg="modSp add mod">
        <pc:chgData name="Tellatakula, Suhas Siddarajgari" userId="46de399e-8ed2-4388-bf67-a64bbd056ac5" providerId="ADAL" clId="{B17B8723-DF4B-4F18-9F32-6EF29EDB65CB}" dt="2024-03-06T03:07:51.685" v="5444" actId="255"/>
        <pc:sldMkLst>
          <pc:docMk/>
          <pc:sldMk cId="1859010702" sldId="377"/>
        </pc:sldMkLst>
        <pc:spChg chg="mod">
          <ac:chgData name="Tellatakula, Suhas Siddarajgari" userId="46de399e-8ed2-4388-bf67-a64bbd056ac5" providerId="ADAL" clId="{B17B8723-DF4B-4F18-9F32-6EF29EDB65CB}" dt="2024-03-06T00:14:27.226" v="1890" actId="208"/>
          <ac:spMkLst>
            <pc:docMk/>
            <pc:sldMk cId="1859010702" sldId="377"/>
            <ac:spMk id="5" creationId="{73EE7954-0608-8FA3-49D6-96C3A628B77B}"/>
          </ac:spMkLst>
        </pc:spChg>
        <pc:graphicFrameChg chg="mod">
          <ac:chgData name="Tellatakula, Suhas Siddarajgari" userId="46de399e-8ed2-4388-bf67-a64bbd056ac5" providerId="ADAL" clId="{B17B8723-DF4B-4F18-9F32-6EF29EDB65CB}" dt="2024-03-06T03:07:51.685" v="5444" actId="255"/>
          <ac:graphicFrameMkLst>
            <pc:docMk/>
            <pc:sldMk cId="1859010702" sldId="377"/>
            <ac:graphicFrameMk id="39" creationId="{66B7699F-33F8-340B-9665-F16E63BDD35F}"/>
          </ac:graphicFrameMkLst>
        </pc:graphicFrameChg>
      </pc:sldChg>
      <pc:sldChg chg="addSp delSp modSp add mod">
        <pc:chgData name="Tellatakula, Suhas Siddarajgari" userId="46de399e-8ed2-4388-bf67-a64bbd056ac5" providerId="ADAL" clId="{B17B8723-DF4B-4F18-9F32-6EF29EDB65CB}" dt="2024-03-06T03:48:58.760" v="5824" actId="20577"/>
        <pc:sldMkLst>
          <pc:docMk/>
          <pc:sldMk cId="442749016" sldId="378"/>
        </pc:sldMkLst>
        <pc:spChg chg="mod">
          <ac:chgData name="Tellatakula, Suhas Siddarajgari" userId="46de399e-8ed2-4388-bf67-a64bbd056ac5" providerId="ADAL" clId="{B17B8723-DF4B-4F18-9F32-6EF29EDB65CB}" dt="2024-03-06T03:48:58.760" v="5824" actId="20577"/>
          <ac:spMkLst>
            <pc:docMk/>
            <pc:sldMk cId="442749016" sldId="378"/>
            <ac:spMk id="3" creationId="{5895BD85-CE38-DC9D-EE2E-275814E9573C}"/>
          </ac:spMkLst>
        </pc:spChg>
        <pc:spChg chg="mod">
          <ac:chgData name="Tellatakula, Suhas Siddarajgari" userId="46de399e-8ed2-4388-bf67-a64bbd056ac5" providerId="ADAL" clId="{B17B8723-DF4B-4F18-9F32-6EF29EDB65CB}" dt="2024-03-06T03:48:52.104" v="5822" actId="20577"/>
          <ac:spMkLst>
            <pc:docMk/>
            <pc:sldMk cId="442749016" sldId="378"/>
            <ac:spMk id="6" creationId="{0449A023-3CD1-586F-9D32-32B4AE52172F}"/>
          </ac:spMkLst>
        </pc:spChg>
        <pc:picChg chg="add mod">
          <ac:chgData name="Tellatakula, Suhas Siddarajgari" userId="46de399e-8ed2-4388-bf67-a64bbd056ac5" providerId="ADAL" clId="{B17B8723-DF4B-4F18-9F32-6EF29EDB65CB}" dt="2024-03-06T02:09:38.739" v="4180" actId="1076"/>
          <ac:picMkLst>
            <pc:docMk/>
            <pc:sldMk cId="442749016" sldId="378"/>
            <ac:picMk id="2" creationId="{22A970C4-F33D-949E-1CE6-AC03BCCC5468}"/>
          </ac:picMkLst>
        </pc:picChg>
        <pc:picChg chg="del">
          <ac:chgData name="Tellatakula, Suhas Siddarajgari" userId="46de399e-8ed2-4388-bf67-a64bbd056ac5" providerId="ADAL" clId="{B17B8723-DF4B-4F18-9F32-6EF29EDB65CB}" dt="2024-03-06T02:06:42.633" v="4129" actId="478"/>
          <ac:picMkLst>
            <pc:docMk/>
            <pc:sldMk cId="442749016" sldId="378"/>
            <ac:picMk id="4" creationId="{D8DA6986-1B04-6E0C-35DB-C23C553D3662}"/>
          </ac:picMkLst>
        </pc:picChg>
      </pc:sldChg>
      <pc:sldChg chg="add del">
        <pc:chgData name="Tellatakula, Suhas Siddarajgari" userId="46de399e-8ed2-4388-bf67-a64bbd056ac5" providerId="ADAL" clId="{B17B8723-DF4B-4F18-9F32-6EF29EDB65CB}" dt="2024-03-06T01:56:38.580" v="3693" actId="2890"/>
        <pc:sldMkLst>
          <pc:docMk/>
          <pc:sldMk cId="499024376" sldId="378"/>
        </pc:sldMkLst>
      </pc:sldChg>
      <pc:sldChg chg="add del">
        <pc:chgData name="Tellatakula, Suhas Siddarajgari" userId="46de399e-8ed2-4388-bf67-a64bbd056ac5" providerId="ADAL" clId="{B17B8723-DF4B-4F18-9F32-6EF29EDB65CB}" dt="2024-03-06T00:13:44.907" v="1885"/>
        <pc:sldMkLst>
          <pc:docMk/>
          <pc:sldMk cId="2557883336" sldId="378"/>
        </pc:sldMkLst>
      </pc:sldChg>
      <pc:sldChg chg="modSp add">
        <pc:chgData name="Tellatakula, Suhas Siddarajgari" userId="46de399e-8ed2-4388-bf67-a64bbd056ac5" providerId="ADAL" clId="{B17B8723-DF4B-4F18-9F32-6EF29EDB65CB}" dt="2024-03-06T03:09:43.278" v="5464" actId="255"/>
        <pc:sldMkLst>
          <pc:docMk/>
          <pc:sldMk cId="861039707" sldId="379"/>
        </pc:sldMkLst>
        <pc:graphicFrameChg chg="mod">
          <ac:chgData name="Tellatakula, Suhas Siddarajgari" userId="46de399e-8ed2-4388-bf67-a64bbd056ac5" providerId="ADAL" clId="{B17B8723-DF4B-4F18-9F32-6EF29EDB65CB}" dt="2024-03-06T03:09:43.278" v="5464" actId="255"/>
          <ac:graphicFrameMkLst>
            <pc:docMk/>
            <pc:sldMk cId="861039707" sldId="379"/>
            <ac:graphicFrameMk id="7" creationId="{C27FEFA3-362A-1AC6-F233-1B551C7C0A9D}"/>
          </ac:graphicFrameMkLst>
        </pc:graphicFrameChg>
      </pc:sldChg>
      <pc:sldChg chg="addSp delSp modSp add del mod">
        <pc:chgData name="Tellatakula, Suhas Siddarajgari" userId="46de399e-8ed2-4388-bf67-a64bbd056ac5" providerId="ADAL" clId="{B17B8723-DF4B-4F18-9F32-6EF29EDB65CB}" dt="2024-03-06T02:56:30.206" v="5375" actId="2696"/>
        <pc:sldMkLst>
          <pc:docMk/>
          <pc:sldMk cId="3427987203" sldId="380"/>
        </pc:sldMkLst>
        <pc:spChg chg="add mod">
          <ac:chgData name="Tellatakula, Suhas Siddarajgari" userId="46de399e-8ed2-4388-bf67-a64bbd056ac5" providerId="ADAL" clId="{B17B8723-DF4B-4F18-9F32-6EF29EDB65CB}" dt="2024-03-06T02:40:41.591" v="5240" actId="478"/>
          <ac:spMkLst>
            <pc:docMk/>
            <pc:sldMk cId="3427987203" sldId="380"/>
            <ac:spMk id="3" creationId="{D2F1A173-BBB7-5170-7C0B-7C132CC2948B}"/>
          </ac:spMkLst>
        </pc:spChg>
        <pc:graphicFrameChg chg="del">
          <ac:chgData name="Tellatakula, Suhas Siddarajgari" userId="46de399e-8ed2-4388-bf67-a64bbd056ac5" providerId="ADAL" clId="{B17B8723-DF4B-4F18-9F32-6EF29EDB65CB}" dt="2024-03-06T02:40:41.591" v="5240" actId="478"/>
          <ac:graphicFrameMkLst>
            <pc:docMk/>
            <pc:sldMk cId="3427987203" sldId="380"/>
            <ac:graphicFrameMk id="13" creationId="{CEDE2D44-7F70-ED9A-6D7D-C6DBE07D2BAB}"/>
          </ac:graphicFrameMkLst>
        </pc:graphicFrameChg>
      </pc:sldChg>
      <pc:sldChg chg="addSp delSp modSp add mod">
        <pc:chgData name="Tellatakula, Suhas Siddarajgari" userId="46de399e-8ed2-4388-bf67-a64bbd056ac5" providerId="ADAL" clId="{B17B8723-DF4B-4F18-9F32-6EF29EDB65CB}" dt="2024-03-06T03:14:01.249" v="5514" actId="14100"/>
        <pc:sldMkLst>
          <pc:docMk/>
          <pc:sldMk cId="2278626931" sldId="381"/>
        </pc:sldMkLst>
        <pc:spChg chg="mod">
          <ac:chgData name="Tellatakula, Suhas Siddarajgari" userId="46de399e-8ed2-4388-bf67-a64bbd056ac5" providerId="ADAL" clId="{B17B8723-DF4B-4F18-9F32-6EF29EDB65CB}" dt="2024-03-06T03:14:01.249" v="5514" actId="14100"/>
          <ac:spMkLst>
            <pc:docMk/>
            <pc:sldMk cId="2278626931" sldId="381"/>
            <ac:spMk id="3" creationId="{78687B20-C9DF-58DF-D926-A3F878F3A8ED}"/>
          </ac:spMkLst>
        </pc:spChg>
        <pc:spChg chg="mod">
          <ac:chgData name="Tellatakula, Suhas Siddarajgari" userId="46de399e-8ed2-4388-bf67-a64bbd056ac5" providerId="ADAL" clId="{B17B8723-DF4B-4F18-9F32-6EF29EDB65CB}" dt="2024-03-06T03:13:45.343" v="5506" actId="1076"/>
          <ac:spMkLst>
            <pc:docMk/>
            <pc:sldMk cId="2278626931" sldId="381"/>
            <ac:spMk id="6" creationId="{71D0393A-51EF-CDA9-7B28-C38334D1B8F9}"/>
          </ac:spMkLst>
        </pc:spChg>
        <pc:picChg chg="mod">
          <ac:chgData name="Tellatakula, Suhas Siddarajgari" userId="46de399e-8ed2-4388-bf67-a64bbd056ac5" providerId="ADAL" clId="{B17B8723-DF4B-4F18-9F32-6EF29EDB65CB}" dt="2024-03-06T03:13:49.188" v="5512" actId="1076"/>
          <ac:picMkLst>
            <pc:docMk/>
            <pc:sldMk cId="2278626931" sldId="381"/>
            <ac:picMk id="4" creationId="{26E892B7-FFCB-F9F7-0D5C-7C3D830DFBA4}"/>
          </ac:picMkLst>
        </pc:picChg>
        <pc:picChg chg="add del mod">
          <ac:chgData name="Tellatakula, Suhas Siddarajgari" userId="46de399e-8ed2-4388-bf67-a64bbd056ac5" providerId="ADAL" clId="{B17B8723-DF4B-4F18-9F32-6EF29EDB65CB}" dt="2024-03-06T02:43:45.533" v="5255" actId="21"/>
          <ac:picMkLst>
            <pc:docMk/>
            <pc:sldMk cId="2278626931" sldId="381"/>
            <ac:picMk id="4098" creationId="{0E210488-39A4-F3E4-EFB4-E9A11272B935}"/>
          </ac:picMkLst>
        </pc:picChg>
      </pc:sldChg>
      <pc:sldChg chg="add del">
        <pc:chgData name="Tellatakula, Suhas Siddarajgari" userId="46de399e-8ed2-4388-bf67-a64bbd056ac5" providerId="ADAL" clId="{B17B8723-DF4B-4F18-9F32-6EF29EDB65CB}" dt="2024-03-06T03:26:48.248" v="5812" actId="47"/>
        <pc:sldMkLst>
          <pc:docMk/>
          <pc:sldMk cId="297917009" sldId="38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809CF-8808-44BC-87EB-ACB73A4C37CB}" type="doc">
      <dgm:prSet loTypeId="urn:microsoft.com/office/officeart/2018/2/layout/IconCircleList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8758990-4E15-46BD-95DC-EA41BDA5FBD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Final project has 4 distinct parts testing knowledge gained in ADTA 5240 course.</a:t>
          </a:r>
        </a:p>
      </dgm:t>
    </dgm:pt>
    <dgm:pt modelId="{38EA6379-7B21-4648-AD36-887C57C63FEB}" type="parTrans" cxnId="{7E815D87-0E8C-488B-AB85-A6BD38BE9DA5}">
      <dgm:prSet/>
      <dgm:spPr/>
      <dgm:t>
        <a:bodyPr/>
        <a:lstStyle/>
        <a:p>
          <a:endParaRPr lang="en-US"/>
        </a:p>
      </dgm:t>
    </dgm:pt>
    <dgm:pt modelId="{5BF4DF97-35E3-4357-B38C-FF49A013E66C}" type="sibTrans" cxnId="{7E815D87-0E8C-488B-AB85-A6BD38BE9D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81D1F2-5B61-4D9D-B5C5-5FD81D925BC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First part explains a strategy to incorporate Big Data technology into a firm.</a:t>
          </a:r>
        </a:p>
      </dgm:t>
    </dgm:pt>
    <dgm:pt modelId="{951A5F6F-C16E-426D-93F6-0917E1E46A4D}" type="parTrans" cxnId="{AC0472A2-10CC-4908-830B-A9F8BFD81D44}">
      <dgm:prSet/>
      <dgm:spPr/>
      <dgm:t>
        <a:bodyPr/>
        <a:lstStyle/>
        <a:p>
          <a:endParaRPr lang="en-US"/>
        </a:p>
      </dgm:t>
    </dgm:pt>
    <dgm:pt modelId="{E34F7470-E418-4C0B-A7B7-E496496FC5E6}" type="sibTrans" cxnId="{AC0472A2-10CC-4908-830B-A9F8BFD81D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EAEAD2-6B98-4F94-90AC-1496C517444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Part 2 and 3 depict the data preprocessing on a sales records dataset in Excel and Open refine respectively.</a:t>
          </a:r>
        </a:p>
      </dgm:t>
    </dgm:pt>
    <dgm:pt modelId="{444DBD47-D189-402B-88EA-4059BE8655CD}" type="parTrans" cxnId="{1CD7FFAC-96FC-4B51-9217-12D74F28DBB9}">
      <dgm:prSet/>
      <dgm:spPr/>
      <dgm:t>
        <a:bodyPr/>
        <a:lstStyle/>
        <a:p>
          <a:endParaRPr lang="en-US"/>
        </a:p>
      </dgm:t>
    </dgm:pt>
    <dgm:pt modelId="{EED6C789-5A47-454A-A4E3-5AE10D5BD446}" type="sibTrans" cxnId="{1CD7FFAC-96FC-4B51-9217-12D74F28DB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34773B-A441-446F-83BD-E2E598BFAC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Part 4 includes the data analysis performed on the processed data in Big Query.</a:t>
          </a:r>
        </a:p>
      </dgm:t>
    </dgm:pt>
    <dgm:pt modelId="{6C43AA90-DCED-4D58-BC69-4AF87E95CEE7}" type="parTrans" cxnId="{3CE3CE7E-AECD-4CAD-8199-751960986D2E}">
      <dgm:prSet/>
      <dgm:spPr/>
      <dgm:t>
        <a:bodyPr/>
        <a:lstStyle/>
        <a:p>
          <a:endParaRPr lang="en-US"/>
        </a:p>
      </dgm:t>
    </dgm:pt>
    <dgm:pt modelId="{94480249-8AC1-4D31-819C-0DD28FF0E5C6}" type="sibTrans" cxnId="{3CE3CE7E-AECD-4CAD-8199-751960986D2E}">
      <dgm:prSet/>
      <dgm:spPr/>
      <dgm:t>
        <a:bodyPr/>
        <a:lstStyle/>
        <a:p>
          <a:endParaRPr lang="en-US"/>
        </a:p>
      </dgm:t>
    </dgm:pt>
    <dgm:pt modelId="{AA20ED6A-245C-4E0E-AB8B-F645C17A5533}" type="pres">
      <dgm:prSet presAssocID="{13E809CF-8808-44BC-87EB-ACB73A4C37CB}" presName="root" presStyleCnt="0">
        <dgm:presLayoutVars>
          <dgm:dir/>
          <dgm:resizeHandles val="exact"/>
        </dgm:presLayoutVars>
      </dgm:prSet>
      <dgm:spPr/>
    </dgm:pt>
    <dgm:pt modelId="{4DF1D424-BC11-496D-A9B4-C99E466459C1}" type="pres">
      <dgm:prSet presAssocID="{13E809CF-8808-44BC-87EB-ACB73A4C37CB}" presName="container" presStyleCnt="0">
        <dgm:presLayoutVars>
          <dgm:dir/>
          <dgm:resizeHandles val="exact"/>
        </dgm:presLayoutVars>
      </dgm:prSet>
      <dgm:spPr/>
    </dgm:pt>
    <dgm:pt modelId="{04944D13-C5E5-47FC-A8F9-72759E2B8DF9}" type="pres">
      <dgm:prSet presAssocID="{98758990-4E15-46BD-95DC-EA41BDA5FBD0}" presName="compNode" presStyleCnt="0"/>
      <dgm:spPr/>
    </dgm:pt>
    <dgm:pt modelId="{95E62A97-2DB7-4821-BD45-1975E60E546B}" type="pres">
      <dgm:prSet presAssocID="{98758990-4E15-46BD-95DC-EA41BDA5FBD0}" presName="iconBgRect" presStyleLbl="bgShp" presStyleIdx="0" presStyleCnt="4"/>
      <dgm:spPr/>
    </dgm:pt>
    <dgm:pt modelId="{B5B51147-0B30-40B7-A0C5-6C2B2F2724B9}" type="pres">
      <dgm:prSet presAssocID="{98758990-4E15-46BD-95DC-EA41BDA5FB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F6439A-7111-46E7-ACCD-443BA761ECD1}" type="pres">
      <dgm:prSet presAssocID="{98758990-4E15-46BD-95DC-EA41BDA5FBD0}" presName="spaceRect" presStyleCnt="0"/>
      <dgm:spPr/>
    </dgm:pt>
    <dgm:pt modelId="{86ADE8CF-78FD-4B61-9D56-E56908A68C34}" type="pres">
      <dgm:prSet presAssocID="{98758990-4E15-46BD-95DC-EA41BDA5FBD0}" presName="textRect" presStyleLbl="revTx" presStyleIdx="0" presStyleCnt="4">
        <dgm:presLayoutVars>
          <dgm:chMax val="1"/>
          <dgm:chPref val="1"/>
        </dgm:presLayoutVars>
      </dgm:prSet>
      <dgm:spPr/>
    </dgm:pt>
    <dgm:pt modelId="{D9C0F48D-B725-48E5-94AA-3D2FC7E20857}" type="pres">
      <dgm:prSet presAssocID="{5BF4DF97-35E3-4357-B38C-FF49A013E66C}" presName="sibTrans" presStyleLbl="sibTrans2D1" presStyleIdx="0" presStyleCnt="0"/>
      <dgm:spPr/>
    </dgm:pt>
    <dgm:pt modelId="{D2CD8729-F152-41D5-B8A7-790688FA63E5}" type="pres">
      <dgm:prSet presAssocID="{7B81D1F2-5B61-4D9D-B5C5-5FD81D925BC7}" presName="compNode" presStyleCnt="0"/>
      <dgm:spPr/>
    </dgm:pt>
    <dgm:pt modelId="{E680ECD2-3EDA-409D-83A6-8A043DB9E49C}" type="pres">
      <dgm:prSet presAssocID="{7B81D1F2-5B61-4D9D-B5C5-5FD81D925BC7}" presName="iconBgRect" presStyleLbl="bgShp" presStyleIdx="1" presStyleCnt="4"/>
      <dgm:spPr/>
    </dgm:pt>
    <dgm:pt modelId="{F6AC41F0-AF35-4C63-92B3-37B71861162B}" type="pres">
      <dgm:prSet presAssocID="{7B81D1F2-5B61-4D9D-B5C5-5FD81D925B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768F6D1-275A-4DFE-B29F-E4389E2D1707}" type="pres">
      <dgm:prSet presAssocID="{7B81D1F2-5B61-4D9D-B5C5-5FD81D925BC7}" presName="spaceRect" presStyleCnt="0"/>
      <dgm:spPr/>
    </dgm:pt>
    <dgm:pt modelId="{6D024CB0-CF2E-4A5C-882E-D165B4801815}" type="pres">
      <dgm:prSet presAssocID="{7B81D1F2-5B61-4D9D-B5C5-5FD81D925BC7}" presName="textRect" presStyleLbl="revTx" presStyleIdx="1" presStyleCnt="4">
        <dgm:presLayoutVars>
          <dgm:chMax val="1"/>
          <dgm:chPref val="1"/>
        </dgm:presLayoutVars>
      </dgm:prSet>
      <dgm:spPr/>
    </dgm:pt>
    <dgm:pt modelId="{71B6F097-DA8A-4F6E-BA9A-DC2A397FB02B}" type="pres">
      <dgm:prSet presAssocID="{E34F7470-E418-4C0B-A7B7-E496496FC5E6}" presName="sibTrans" presStyleLbl="sibTrans2D1" presStyleIdx="0" presStyleCnt="0"/>
      <dgm:spPr/>
    </dgm:pt>
    <dgm:pt modelId="{A9F7D583-E305-40D5-BF67-48175DE2187B}" type="pres">
      <dgm:prSet presAssocID="{FBEAEAD2-6B98-4F94-90AC-1496C5174446}" presName="compNode" presStyleCnt="0"/>
      <dgm:spPr/>
    </dgm:pt>
    <dgm:pt modelId="{910B04DF-8E9F-4A6C-88DC-CAD56758BDB5}" type="pres">
      <dgm:prSet presAssocID="{FBEAEAD2-6B98-4F94-90AC-1496C5174446}" presName="iconBgRect" presStyleLbl="bgShp" presStyleIdx="2" presStyleCnt="4"/>
      <dgm:spPr/>
    </dgm:pt>
    <dgm:pt modelId="{5721CAA8-0287-484B-8848-27227B7E447C}" type="pres">
      <dgm:prSet presAssocID="{FBEAEAD2-6B98-4F94-90AC-1496C51744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9F1D37-FBFA-4360-862A-806887B26211}" type="pres">
      <dgm:prSet presAssocID="{FBEAEAD2-6B98-4F94-90AC-1496C5174446}" presName="spaceRect" presStyleCnt="0"/>
      <dgm:spPr/>
    </dgm:pt>
    <dgm:pt modelId="{B79E69E1-10E7-45D4-BEB2-5F94BF3E112D}" type="pres">
      <dgm:prSet presAssocID="{FBEAEAD2-6B98-4F94-90AC-1496C5174446}" presName="textRect" presStyleLbl="revTx" presStyleIdx="2" presStyleCnt="4">
        <dgm:presLayoutVars>
          <dgm:chMax val="1"/>
          <dgm:chPref val="1"/>
        </dgm:presLayoutVars>
      </dgm:prSet>
      <dgm:spPr/>
    </dgm:pt>
    <dgm:pt modelId="{5F7969C5-8D49-4485-80F1-CD3F4A91E0F7}" type="pres">
      <dgm:prSet presAssocID="{EED6C789-5A47-454A-A4E3-5AE10D5BD446}" presName="sibTrans" presStyleLbl="sibTrans2D1" presStyleIdx="0" presStyleCnt="0"/>
      <dgm:spPr/>
    </dgm:pt>
    <dgm:pt modelId="{3E0D2080-8D3B-4104-89FE-82C0FB7DED59}" type="pres">
      <dgm:prSet presAssocID="{5334773B-A441-446F-83BD-E2E598BFACA3}" presName="compNode" presStyleCnt="0"/>
      <dgm:spPr/>
    </dgm:pt>
    <dgm:pt modelId="{454647F4-A476-4C45-9049-250A0A0FDB23}" type="pres">
      <dgm:prSet presAssocID="{5334773B-A441-446F-83BD-E2E598BFACA3}" presName="iconBgRect" presStyleLbl="bgShp" presStyleIdx="3" presStyleCnt="4"/>
      <dgm:spPr/>
    </dgm:pt>
    <dgm:pt modelId="{7DBC4E26-8801-442B-9F33-52AE3F6B9B5B}" type="pres">
      <dgm:prSet presAssocID="{5334773B-A441-446F-83BD-E2E598BFAC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CCE3BE-3EA9-4A78-A92E-0AE30496749D}" type="pres">
      <dgm:prSet presAssocID="{5334773B-A441-446F-83BD-E2E598BFACA3}" presName="spaceRect" presStyleCnt="0"/>
      <dgm:spPr/>
    </dgm:pt>
    <dgm:pt modelId="{13FA5CE7-1CC1-43EC-A5F2-B130069842FE}" type="pres">
      <dgm:prSet presAssocID="{5334773B-A441-446F-83BD-E2E598BFAC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F9664-0849-412B-BA3B-575E260B6EB0}" type="presOf" srcId="{98758990-4E15-46BD-95DC-EA41BDA5FBD0}" destId="{86ADE8CF-78FD-4B61-9D56-E56908A68C34}" srcOrd="0" destOrd="0" presId="urn:microsoft.com/office/officeart/2018/2/layout/IconCircleList"/>
    <dgm:cxn modelId="{238F9051-33F2-4331-B815-5454D8F0612E}" type="presOf" srcId="{E34F7470-E418-4C0B-A7B7-E496496FC5E6}" destId="{71B6F097-DA8A-4F6E-BA9A-DC2A397FB02B}" srcOrd="0" destOrd="0" presId="urn:microsoft.com/office/officeart/2018/2/layout/IconCircleList"/>
    <dgm:cxn modelId="{3CE3CE7E-AECD-4CAD-8199-751960986D2E}" srcId="{13E809CF-8808-44BC-87EB-ACB73A4C37CB}" destId="{5334773B-A441-446F-83BD-E2E598BFACA3}" srcOrd="3" destOrd="0" parTransId="{6C43AA90-DCED-4D58-BC69-4AF87E95CEE7}" sibTransId="{94480249-8AC1-4D31-819C-0DD28FF0E5C6}"/>
    <dgm:cxn modelId="{7E815D87-0E8C-488B-AB85-A6BD38BE9DA5}" srcId="{13E809CF-8808-44BC-87EB-ACB73A4C37CB}" destId="{98758990-4E15-46BD-95DC-EA41BDA5FBD0}" srcOrd="0" destOrd="0" parTransId="{38EA6379-7B21-4648-AD36-887C57C63FEB}" sibTransId="{5BF4DF97-35E3-4357-B38C-FF49A013E66C}"/>
    <dgm:cxn modelId="{45939290-4E47-40B7-97CF-F69C97376807}" type="presOf" srcId="{13E809CF-8808-44BC-87EB-ACB73A4C37CB}" destId="{AA20ED6A-245C-4E0E-AB8B-F645C17A5533}" srcOrd="0" destOrd="0" presId="urn:microsoft.com/office/officeart/2018/2/layout/IconCircleList"/>
    <dgm:cxn modelId="{AC0472A2-10CC-4908-830B-A9F8BFD81D44}" srcId="{13E809CF-8808-44BC-87EB-ACB73A4C37CB}" destId="{7B81D1F2-5B61-4D9D-B5C5-5FD81D925BC7}" srcOrd="1" destOrd="0" parTransId="{951A5F6F-C16E-426D-93F6-0917E1E46A4D}" sibTransId="{E34F7470-E418-4C0B-A7B7-E496496FC5E6}"/>
    <dgm:cxn modelId="{EED816AB-0AAC-4567-9A01-276CFBF16C74}" type="presOf" srcId="{5BF4DF97-35E3-4357-B38C-FF49A013E66C}" destId="{D9C0F48D-B725-48E5-94AA-3D2FC7E20857}" srcOrd="0" destOrd="0" presId="urn:microsoft.com/office/officeart/2018/2/layout/IconCircleList"/>
    <dgm:cxn modelId="{1CD7FFAC-96FC-4B51-9217-12D74F28DBB9}" srcId="{13E809CF-8808-44BC-87EB-ACB73A4C37CB}" destId="{FBEAEAD2-6B98-4F94-90AC-1496C5174446}" srcOrd="2" destOrd="0" parTransId="{444DBD47-D189-402B-88EA-4059BE8655CD}" sibTransId="{EED6C789-5A47-454A-A4E3-5AE10D5BD446}"/>
    <dgm:cxn modelId="{DD970BB1-F30A-4205-A702-B861270E737D}" type="presOf" srcId="{EED6C789-5A47-454A-A4E3-5AE10D5BD446}" destId="{5F7969C5-8D49-4485-80F1-CD3F4A91E0F7}" srcOrd="0" destOrd="0" presId="urn:microsoft.com/office/officeart/2018/2/layout/IconCircleList"/>
    <dgm:cxn modelId="{14FE94BF-AA0A-4219-B914-036D17D6A937}" type="presOf" srcId="{5334773B-A441-446F-83BD-E2E598BFACA3}" destId="{13FA5CE7-1CC1-43EC-A5F2-B130069842FE}" srcOrd="0" destOrd="0" presId="urn:microsoft.com/office/officeart/2018/2/layout/IconCircleList"/>
    <dgm:cxn modelId="{F3497BC6-75C4-454B-B2FE-66AC79169C31}" type="presOf" srcId="{7B81D1F2-5B61-4D9D-B5C5-5FD81D925BC7}" destId="{6D024CB0-CF2E-4A5C-882E-D165B4801815}" srcOrd="0" destOrd="0" presId="urn:microsoft.com/office/officeart/2018/2/layout/IconCircleList"/>
    <dgm:cxn modelId="{053CFDF8-DFB5-45D3-AFAA-8CE667E5B7A0}" type="presOf" srcId="{FBEAEAD2-6B98-4F94-90AC-1496C5174446}" destId="{B79E69E1-10E7-45D4-BEB2-5F94BF3E112D}" srcOrd="0" destOrd="0" presId="urn:microsoft.com/office/officeart/2018/2/layout/IconCircleList"/>
    <dgm:cxn modelId="{A9E4DF1C-3BB5-40F2-BCCF-64EC8928C3B8}" type="presParOf" srcId="{AA20ED6A-245C-4E0E-AB8B-F645C17A5533}" destId="{4DF1D424-BC11-496D-A9B4-C99E466459C1}" srcOrd="0" destOrd="0" presId="urn:microsoft.com/office/officeart/2018/2/layout/IconCircleList"/>
    <dgm:cxn modelId="{41746956-D9B0-4E4E-83D5-4BE4DEBD7EB4}" type="presParOf" srcId="{4DF1D424-BC11-496D-A9B4-C99E466459C1}" destId="{04944D13-C5E5-47FC-A8F9-72759E2B8DF9}" srcOrd="0" destOrd="0" presId="urn:microsoft.com/office/officeart/2018/2/layout/IconCircleList"/>
    <dgm:cxn modelId="{10296BCE-C5CD-45CC-B121-649EAFAE493E}" type="presParOf" srcId="{04944D13-C5E5-47FC-A8F9-72759E2B8DF9}" destId="{95E62A97-2DB7-4821-BD45-1975E60E546B}" srcOrd="0" destOrd="0" presId="urn:microsoft.com/office/officeart/2018/2/layout/IconCircleList"/>
    <dgm:cxn modelId="{2486AC2D-0007-4D65-B3A3-E1F375C4B53C}" type="presParOf" srcId="{04944D13-C5E5-47FC-A8F9-72759E2B8DF9}" destId="{B5B51147-0B30-40B7-A0C5-6C2B2F2724B9}" srcOrd="1" destOrd="0" presId="urn:microsoft.com/office/officeart/2018/2/layout/IconCircleList"/>
    <dgm:cxn modelId="{3F366304-2E83-42BC-B113-277BEDF4B396}" type="presParOf" srcId="{04944D13-C5E5-47FC-A8F9-72759E2B8DF9}" destId="{17F6439A-7111-46E7-ACCD-443BA761ECD1}" srcOrd="2" destOrd="0" presId="urn:microsoft.com/office/officeart/2018/2/layout/IconCircleList"/>
    <dgm:cxn modelId="{7CFD5A06-03DD-4B63-BD41-AC40D4404EF4}" type="presParOf" srcId="{04944D13-C5E5-47FC-A8F9-72759E2B8DF9}" destId="{86ADE8CF-78FD-4B61-9D56-E56908A68C34}" srcOrd="3" destOrd="0" presId="urn:microsoft.com/office/officeart/2018/2/layout/IconCircleList"/>
    <dgm:cxn modelId="{584A1E5B-BA9D-4032-8A88-E507B818C025}" type="presParOf" srcId="{4DF1D424-BC11-496D-A9B4-C99E466459C1}" destId="{D9C0F48D-B725-48E5-94AA-3D2FC7E20857}" srcOrd="1" destOrd="0" presId="urn:microsoft.com/office/officeart/2018/2/layout/IconCircleList"/>
    <dgm:cxn modelId="{CBA5CD74-C6C1-4A80-826B-307E9491D76A}" type="presParOf" srcId="{4DF1D424-BC11-496D-A9B4-C99E466459C1}" destId="{D2CD8729-F152-41D5-B8A7-790688FA63E5}" srcOrd="2" destOrd="0" presId="urn:microsoft.com/office/officeart/2018/2/layout/IconCircleList"/>
    <dgm:cxn modelId="{53A52D99-9146-4E02-A322-CCA731DCED54}" type="presParOf" srcId="{D2CD8729-F152-41D5-B8A7-790688FA63E5}" destId="{E680ECD2-3EDA-409D-83A6-8A043DB9E49C}" srcOrd="0" destOrd="0" presId="urn:microsoft.com/office/officeart/2018/2/layout/IconCircleList"/>
    <dgm:cxn modelId="{7C88463E-61F8-47A1-ABA3-96B0352B5DF7}" type="presParOf" srcId="{D2CD8729-F152-41D5-B8A7-790688FA63E5}" destId="{F6AC41F0-AF35-4C63-92B3-37B71861162B}" srcOrd="1" destOrd="0" presId="urn:microsoft.com/office/officeart/2018/2/layout/IconCircleList"/>
    <dgm:cxn modelId="{049CC47D-1366-4E8B-BB15-12378E8CBA24}" type="presParOf" srcId="{D2CD8729-F152-41D5-B8A7-790688FA63E5}" destId="{6768F6D1-275A-4DFE-B29F-E4389E2D1707}" srcOrd="2" destOrd="0" presId="urn:microsoft.com/office/officeart/2018/2/layout/IconCircleList"/>
    <dgm:cxn modelId="{B6437CBA-A4AD-4F4A-922F-C323EA6AA6BE}" type="presParOf" srcId="{D2CD8729-F152-41D5-B8A7-790688FA63E5}" destId="{6D024CB0-CF2E-4A5C-882E-D165B4801815}" srcOrd="3" destOrd="0" presId="urn:microsoft.com/office/officeart/2018/2/layout/IconCircleList"/>
    <dgm:cxn modelId="{29C1350B-DAEE-4952-A093-B316760AD9DA}" type="presParOf" srcId="{4DF1D424-BC11-496D-A9B4-C99E466459C1}" destId="{71B6F097-DA8A-4F6E-BA9A-DC2A397FB02B}" srcOrd="3" destOrd="0" presId="urn:microsoft.com/office/officeart/2018/2/layout/IconCircleList"/>
    <dgm:cxn modelId="{DDF703CB-9A33-4A2D-9091-D982330E7F96}" type="presParOf" srcId="{4DF1D424-BC11-496D-A9B4-C99E466459C1}" destId="{A9F7D583-E305-40D5-BF67-48175DE2187B}" srcOrd="4" destOrd="0" presId="urn:microsoft.com/office/officeart/2018/2/layout/IconCircleList"/>
    <dgm:cxn modelId="{3A2B141F-DCE2-4A67-9D0C-77A5637A62BD}" type="presParOf" srcId="{A9F7D583-E305-40D5-BF67-48175DE2187B}" destId="{910B04DF-8E9F-4A6C-88DC-CAD56758BDB5}" srcOrd="0" destOrd="0" presId="urn:microsoft.com/office/officeart/2018/2/layout/IconCircleList"/>
    <dgm:cxn modelId="{A62EE683-55C5-4F54-86A7-70ACC5078CD3}" type="presParOf" srcId="{A9F7D583-E305-40D5-BF67-48175DE2187B}" destId="{5721CAA8-0287-484B-8848-27227B7E447C}" srcOrd="1" destOrd="0" presId="urn:microsoft.com/office/officeart/2018/2/layout/IconCircleList"/>
    <dgm:cxn modelId="{C7555FAA-9CEE-4BE6-8834-393CE5178771}" type="presParOf" srcId="{A9F7D583-E305-40D5-BF67-48175DE2187B}" destId="{8C9F1D37-FBFA-4360-862A-806887B26211}" srcOrd="2" destOrd="0" presId="urn:microsoft.com/office/officeart/2018/2/layout/IconCircleList"/>
    <dgm:cxn modelId="{2393700E-A834-427E-B2DD-5C79ECEC4944}" type="presParOf" srcId="{A9F7D583-E305-40D5-BF67-48175DE2187B}" destId="{B79E69E1-10E7-45D4-BEB2-5F94BF3E112D}" srcOrd="3" destOrd="0" presId="urn:microsoft.com/office/officeart/2018/2/layout/IconCircleList"/>
    <dgm:cxn modelId="{5C67C7D7-F493-41CD-9912-4209CD9C0B95}" type="presParOf" srcId="{4DF1D424-BC11-496D-A9B4-C99E466459C1}" destId="{5F7969C5-8D49-4485-80F1-CD3F4A91E0F7}" srcOrd="5" destOrd="0" presId="urn:microsoft.com/office/officeart/2018/2/layout/IconCircleList"/>
    <dgm:cxn modelId="{D392C034-E563-4DE2-AB1D-49E5A07C7FCD}" type="presParOf" srcId="{4DF1D424-BC11-496D-A9B4-C99E466459C1}" destId="{3E0D2080-8D3B-4104-89FE-82C0FB7DED59}" srcOrd="6" destOrd="0" presId="urn:microsoft.com/office/officeart/2018/2/layout/IconCircleList"/>
    <dgm:cxn modelId="{32E79EB4-C802-48E1-92A9-B6F13E37B6D7}" type="presParOf" srcId="{3E0D2080-8D3B-4104-89FE-82C0FB7DED59}" destId="{454647F4-A476-4C45-9049-250A0A0FDB23}" srcOrd="0" destOrd="0" presId="urn:microsoft.com/office/officeart/2018/2/layout/IconCircleList"/>
    <dgm:cxn modelId="{B0E339F3-981B-4D47-A879-D0C2CD9BF6A1}" type="presParOf" srcId="{3E0D2080-8D3B-4104-89FE-82C0FB7DED59}" destId="{7DBC4E26-8801-442B-9F33-52AE3F6B9B5B}" srcOrd="1" destOrd="0" presId="urn:microsoft.com/office/officeart/2018/2/layout/IconCircleList"/>
    <dgm:cxn modelId="{0FE5EC0F-2974-404B-A32B-B56ABF703907}" type="presParOf" srcId="{3E0D2080-8D3B-4104-89FE-82C0FB7DED59}" destId="{2FCCE3BE-3EA9-4A78-A92E-0AE30496749D}" srcOrd="2" destOrd="0" presId="urn:microsoft.com/office/officeart/2018/2/layout/IconCircleList"/>
    <dgm:cxn modelId="{1FEF19FA-7F1B-43F3-ADFB-7DE514CA7BE1}" type="presParOf" srcId="{3E0D2080-8D3B-4104-89FE-82C0FB7DED59}" destId="{13FA5CE7-1CC1-43EC-A5F2-B130069842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C9DB9-7C08-461B-BBD6-FAF721C2C47B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C9ED93-6151-4F56-BB1D-8277C4DA622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Based on the understanding gained on the firm’s business and data, there is a need for Big Data implementation in near future.</a:t>
          </a:r>
        </a:p>
      </dgm:t>
    </dgm:pt>
    <dgm:pt modelId="{E283C284-6E47-4E3D-AAD2-FC76CAB50A6A}" type="parTrans" cxnId="{8DC4B3D0-C8FB-4349-87A3-C68199F00F4C}">
      <dgm:prSet/>
      <dgm:spPr/>
      <dgm:t>
        <a:bodyPr/>
        <a:lstStyle/>
        <a:p>
          <a:endParaRPr lang="en-US"/>
        </a:p>
      </dgm:t>
    </dgm:pt>
    <dgm:pt modelId="{C16C39BA-883C-44EA-8A8D-736F90C60F9D}" type="sibTrans" cxnId="{8DC4B3D0-C8FB-4349-87A3-C68199F00F4C}">
      <dgm:prSet/>
      <dgm:spPr/>
      <dgm:t>
        <a:bodyPr/>
        <a:lstStyle/>
        <a:p>
          <a:endParaRPr lang="en-US"/>
        </a:p>
      </dgm:t>
    </dgm:pt>
    <dgm:pt modelId="{A4582BDF-DDC8-4B5A-9969-C42DCA209239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Google Cloud Platform is the best available cloud provider offering services ranging from Data preparation and Modelling to evaluation and deployment.</a:t>
          </a:r>
        </a:p>
      </dgm:t>
    </dgm:pt>
    <dgm:pt modelId="{5A049E03-A7B7-42EA-92CA-3196B1330CC5}" type="parTrans" cxnId="{9B834168-CF57-4F95-AF98-C1D5C2CE1E96}">
      <dgm:prSet/>
      <dgm:spPr/>
      <dgm:t>
        <a:bodyPr/>
        <a:lstStyle/>
        <a:p>
          <a:endParaRPr lang="en-US"/>
        </a:p>
      </dgm:t>
    </dgm:pt>
    <dgm:pt modelId="{CC371A17-4DAF-4A50-BD92-B156DDB340B0}" type="sibTrans" cxnId="{9B834168-CF57-4F95-AF98-C1D5C2CE1E96}">
      <dgm:prSet/>
      <dgm:spPr/>
      <dgm:t>
        <a:bodyPr/>
        <a:lstStyle/>
        <a:p>
          <a:endParaRPr lang="en-US"/>
        </a:p>
      </dgm:t>
    </dgm:pt>
    <dgm:pt modelId="{C837F96E-1DD6-41BA-8B6F-54CA9A2D3D0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GCP Services like Cloud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storage,SQL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, Spanner for Data preparation; Compute Engine,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Dataproc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Hadoop/spark clusters for Data Modelling should be deployed.</a:t>
          </a:r>
        </a:p>
      </dgm:t>
    </dgm:pt>
    <dgm:pt modelId="{713CB1D1-E994-45CD-970C-A2177C049D2B}" type="parTrans" cxnId="{72A7C2FF-C38B-40A6-B37F-59CC1FF1F0AC}">
      <dgm:prSet/>
      <dgm:spPr/>
      <dgm:t>
        <a:bodyPr/>
        <a:lstStyle/>
        <a:p>
          <a:endParaRPr lang="en-US"/>
        </a:p>
      </dgm:t>
    </dgm:pt>
    <dgm:pt modelId="{5E2F3F6E-6DDF-494E-BF92-3DE682963A0F}" type="sibTrans" cxnId="{72A7C2FF-C38B-40A6-B37F-59CC1FF1F0AC}">
      <dgm:prSet/>
      <dgm:spPr/>
      <dgm:t>
        <a:bodyPr/>
        <a:lstStyle/>
        <a:p>
          <a:endParaRPr lang="en-US"/>
        </a:p>
      </dgm:t>
    </dgm:pt>
    <dgm:pt modelId="{5242A608-13A1-4B12-9055-12AE3523EFA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Data Evaluation and Analysis can be performed with </a:t>
          </a:r>
          <a:r>
            <a:rPr lang="en-US" sz="2200" err="1">
              <a:latin typeface="Times New Roman" panose="02020603050405020304" pitchFamily="18" charset="0"/>
              <a:cs typeface="Times New Roman" panose="02020603050405020304" pitchFamily="18" charset="0"/>
            </a:rPr>
            <a:t>BigQuery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, Open Refine etc., and Looker Studio serves Data visualization purpose.</a:t>
          </a:r>
        </a:p>
      </dgm:t>
    </dgm:pt>
    <dgm:pt modelId="{366C39E2-B8E2-4F97-A13D-384AD6423B3C}" type="parTrans" cxnId="{AFD68D4F-8F75-446B-99B2-87416A2E8CB9}">
      <dgm:prSet/>
      <dgm:spPr/>
      <dgm:t>
        <a:bodyPr/>
        <a:lstStyle/>
        <a:p>
          <a:endParaRPr lang="en-US"/>
        </a:p>
      </dgm:t>
    </dgm:pt>
    <dgm:pt modelId="{1EFF6DFE-27AC-438B-A565-F29E4EF857AD}" type="sibTrans" cxnId="{AFD68D4F-8F75-446B-99B2-87416A2E8CB9}">
      <dgm:prSet/>
      <dgm:spPr/>
      <dgm:t>
        <a:bodyPr/>
        <a:lstStyle/>
        <a:p>
          <a:endParaRPr lang="en-US"/>
        </a:p>
      </dgm:t>
    </dgm:pt>
    <dgm:pt modelId="{6679A1A4-0B4B-4D96-82BD-42D0B2A5595B}" type="pres">
      <dgm:prSet presAssocID="{2D0C9DB9-7C08-461B-BBD6-FAF721C2C47B}" presName="root" presStyleCnt="0">
        <dgm:presLayoutVars>
          <dgm:dir/>
          <dgm:resizeHandles val="exact"/>
        </dgm:presLayoutVars>
      </dgm:prSet>
      <dgm:spPr/>
    </dgm:pt>
    <dgm:pt modelId="{584F6265-E4B0-4CD4-9773-456E14F22798}" type="pres">
      <dgm:prSet presAssocID="{C9C9ED93-6151-4F56-BB1D-8277C4DA622A}" presName="compNode" presStyleCnt="0"/>
      <dgm:spPr/>
    </dgm:pt>
    <dgm:pt modelId="{FEC339DC-9D7F-4A56-93B8-3277939E5084}" type="pres">
      <dgm:prSet presAssocID="{C9C9ED93-6151-4F56-BB1D-8277C4DA622A}" presName="bgRect" presStyleLbl="bgShp" presStyleIdx="0" presStyleCnt="4"/>
      <dgm:spPr/>
    </dgm:pt>
    <dgm:pt modelId="{F25FA94B-6B02-4FE3-B5DC-E04C6A7E37E0}" type="pres">
      <dgm:prSet presAssocID="{C9C9ED93-6151-4F56-BB1D-8277C4DA62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7E214B-3A78-4A37-8D0C-9269734600CE}" type="pres">
      <dgm:prSet presAssocID="{C9C9ED93-6151-4F56-BB1D-8277C4DA622A}" presName="spaceRect" presStyleCnt="0"/>
      <dgm:spPr/>
    </dgm:pt>
    <dgm:pt modelId="{3407E936-8ADD-47AB-B904-0E65C1EA1E30}" type="pres">
      <dgm:prSet presAssocID="{C9C9ED93-6151-4F56-BB1D-8277C4DA622A}" presName="parTx" presStyleLbl="revTx" presStyleIdx="0" presStyleCnt="4">
        <dgm:presLayoutVars>
          <dgm:chMax val="0"/>
          <dgm:chPref val="0"/>
        </dgm:presLayoutVars>
      </dgm:prSet>
      <dgm:spPr/>
    </dgm:pt>
    <dgm:pt modelId="{4089A2EC-88EB-4E70-B9F9-C417D03A15E0}" type="pres">
      <dgm:prSet presAssocID="{C16C39BA-883C-44EA-8A8D-736F90C60F9D}" presName="sibTrans" presStyleCnt="0"/>
      <dgm:spPr/>
    </dgm:pt>
    <dgm:pt modelId="{BB1C9960-F836-450C-8DDF-11A172DD5D73}" type="pres">
      <dgm:prSet presAssocID="{A4582BDF-DDC8-4B5A-9969-C42DCA209239}" presName="compNode" presStyleCnt="0"/>
      <dgm:spPr/>
    </dgm:pt>
    <dgm:pt modelId="{E02989D6-D650-4B8D-8A60-71EB74347EB9}" type="pres">
      <dgm:prSet presAssocID="{A4582BDF-DDC8-4B5A-9969-C42DCA209239}" presName="bgRect" presStyleLbl="bgShp" presStyleIdx="1" presStyleCnt="4"/>
      <dgm:spPr/>
    </dgm:pt>
    <dgm:pt modelId="{3FFFC22D-6375-47C7-89D0-0C6FF03D01BF}" type="pres">
      <dgm:prSet presAssocID="{A4582BDF-DDC8-4B5A-9969-C42DCA2092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3C83FF0-98BC-4041-B9E2-ADA9127449D7}" type="pres">
      <dgm:prSet presAssocID="{A4582BDF-DDC8-4B5A-9969-C42DCA209239}" presName="spaceRect" presStyleCnt="0"/>
      <dgm:spPr/>
    </dgm:pt>
    <dgm:pt modelId="{33CDD591-FC52-4BDF-AC02-BF775AF895A5}" type="pres">
      <dgm:prSet presAssocID="{A4582BDF-DDC8-4B5A-9969-C42DCA209239}" presName="parTx" presStyleLbl="revTx" presStyleIdx="1" presStyleCnt="4">
        <dgm:presLayoutVars>
          <dgm:chMax val="0"/>
          <dgm:chPref val="0"/>
        </dgm:presLayoutVars>
      </dgm:prSet>
      <dgm:spPr/>
    </dgm:pt>
    <dgm:pt modelId="{3A54030B-24A8-470A-AC42-BED38B7DE112}" type="pres">
      <dgm:prSet presAssocID="{CC371A17-4DAF-4A50-BD92-B156DDB340B0}" presName="sibTrans" presStyleCnt="0"/>
      <dgm:spPr/>
    </dgm:pt>
    <dgm:pt modelId="{1F90BCB2-6016-4F6D-BD5A-B511F9024D8F}" type="pres">
      <dgm:prSet presAssocID="{C837F96E-1DD6-41BA-8B6F-54CA9A2D3D0F}" presName="compNode" presStyleCnt="0"/>
      <dgm:spPr/>
    </dgm:pt>
    <dgm:pt modelId="{BD0CC249-79D3-441A-9297-0FE79AD9FA39}" type="pres">
      <dgm:prSet presAssocID="{C837F96E-1DD6-41BA-8B6F-54CA9A2D3D0F}" presName="bgRect" presStyleLbl="bgShp" presStyleIdx="2" presStyleCnt="4" custLinFactNeighborX="-25585" custLinFactNeighborY="-9606"/>
      <dgm:spPr/>
    </dgm:pt>
    <dgm:pt modelId="{8BE5D5E7-763A-4369-9DA5-D3D815B65A4F}" type="pres">
      <dgm:prSet presAssocID="{C837F96E-1DD6-41BA-8B6F-54CA9A2D3D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B154E3-A4B7-4DF0-B6FE-6B7C8612C3E8}" type="pres">
      <dgm:prSet presAssocID="{C837F96E-1DD6-41BA-8B6F-54CA9A2D3D0F}" presName="spaceRect" presStyleCnt="0"/>
      <dgm:spPr/>
    </dgm:pt>
    <dgm:pt modelId="{07474DB0-4F0E-4877-B15C-012FB840235F}" type="pres">
      <dgm:prSet presAssocID="{C837F96E-1DD6-41BA-8B6F-54CA9A2D3D0F}" presName="parTx" presStyleLbl="revTx" presStyleIdx="2" presStyleCnt="4">
        <dgm:presLayoutVars>
          <dgm:chMax val="0"/>
          <dgm:chPref val="0"/>
        </dgm:presLayoutVars>
      </dgm:prSet>
      <dgm:spPr/>
    </dgm:pt>
    <dgm:pt modelId="{C095DCF4-937C-4A44-93E2-27A4F9DCA35C}" type="pres">
      <dgm:prSet presAssocID="{5E2F3F6E-6DDF-494E-BF92-3DE682963A0F}" presName="sibTrans" presStyleCnt="0"/>
      <dgm:spPr/>
    </dgm:pt>
    <dgm:pt modelId="{4A968C8A-09C5-4067-9FD5-D5A22B32A386}" type="pres">
      <dgm:prSet presAssocID="{5242A608-13A1-4B12-9055-12AE3523EFA4}" presName="compNode" presStyleCnt="0"/>
      <dgm:spPr/>
    </dgm:pt>
    <dgm:pt modelId="{1B62C0A2-A3F3-45A3-B328-E9EDF82633A1}" type="pres">
      <dgm:prSet presAssocID="{5242A608-13A1-4B12-9055-12AE3523EFA4}" presName="bgRect" presStyleLbl="bgShp" presStyleIdx="3" presStyleCnt="4"/>
      <dgm:spPr/>
    </dgm:pt>
    <dgm:pt modelId="{5BF5DAAD-D93C-4968-9867-AB2B8AA1C4C0}" type="pres">
      <dgm:prSet presAssocID="{5242A608-13A1-4B12-9055-12AE3523EF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463B041-7300-4BDE-AF76-7DFBC27B9AE0}" type="pres">
      <dgm:prSet presAssocID="{5242A608-13A1-4B12-9055-12AE3523EFA4}" presName="spaceRect" presStyleCnt="0"/>
      <dgm:spPr/>
    </dgm:pt>
    <dgm:pt modelId="{643CD349-539F-42B3-901D-A6CE11B0BC74}" type="pres">
      <dgm:prSet presAssocID="{5242A608-13A1-4B12-9055-12AE3523EF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D9D12B-6328-47B6-A2FE-12FC93A4BFA6}" type="presOf" srcId="{5242A608-13A1-4B12-9055-12AE3523EFA4}" destId="{643CD349-539F-42B3-901D-A6CE11B0BC74}" srcOrd="0" destOrd="0" presId="urn:microsoft.com/office/officeart/2018/2/layout/IconVerticalSolidList"/>
    <dgm:cxn modelId="{9B834168-CF57-4F95-AF98-C1D5C2CE1E96}" srcId="{2D0C9DB9-7C08-461B-BBD6-FAF721C2C47B}" destId="{A4582BDF-DDC8-4B5A-9969-C42DCA209239}" srcOrd="1" destOrd="0" parTransId="{5A049E03-A7B7-42EA-92CA-3196B1330CC5}" sibTransId="{CC371A17-4DAF-4A50-BD92-B156DDB340B0}"/>
    <dgm:cxn modelId="{AFD68D4F-8F75-446B-99B2-87416A2E8CB9}" srcId="{2D0C9DB9-7C08-461B-BBD6-FAF721C2C47B}" destId="{5242A608-13A1-4B12-9055-12AE3523EFA4}" srcOrd="3" destOrd="0" parTransId="{366C39E2-B8E2-4F97-A13D-384AD6423B3C}" sibTransId="{1EFF6DFE-27AC-438B-A565-F29E4EF857AD}"/>
    <dgm:cxn modelId="{A3652DCE-E7B6-48C6-B51A-F9AA827F0A9E}" type="presOf" srcId="{C837F96E-1DD6-41BA-8B6F-54CA9A2D3D0F}" destId="{07474DB0-4F0E-4877-B15C-012FB840235F}" srcOrd="0" destOrd="0" presId="urn:microsoft.com/office/officeart/2018/2/layout/IconVerticalSolidList"/>
    <dgm:cxn modelId="{8DC4B3D0-C8FB-4349-87A3-C68199F00F4C}" srcId="{2D0C9DB9-7C08-461B-BBD6-FAF721C2C47B}" destId="{C9C9ED93-6151-4F56-BB1D-8277C4DA622A}" srcOrd="0" destOrd="0" parTransId="{E283C284-6E47-4E3D-AAD2-FC76CAB50A6A}" sibTransId="{C16C39BA-883C-44EA-8A8D-736F90C60F9D}"/>
    <dgm:cxn modelId="{55A31EDD-D005-416F-91AF-B1412F08C68F}" type="presOf" srcId="{A4582BDF-DDC8-4B5A-9969-C42DCA209239}" destId="{33CDD591-FC52-4BDF-AC02-BF775AF895A5}" srcOrd="0" destOrd="0" presId="urn:microsoft.com/office/officeart/2018/2/layout/IconVerticalSolidList"/>
    <dgm:cxn modelId="{49A1E8EE-939B-477A-BC6C-8FD62417FC26}" type="presOf" srcId="{C9C9ED93-6151-4F56-BB1D-8277C4DA622A}" destId="{3407E936-8ADD-47AB-B904-0E65C1EA1E30}" srcOrd="0" destOrd="0" presId="urn:microsoft.com/office/officeart/2018/2/layout/IconVerticalSolidList"/>
    <dgm:cxn modelId="{D94FFCF0-6D99-4CAC-9D34-273CD6CB7960}" type="presOf" srcId="{2D0C9DB9-7C08-461B-BBD6-FAF721C2C47B}" destId="{6679A1A4-0B4B-4D96-82BD-42D0B2A5595B}" srcOrd="0" destOrd="0" presId="urn:microsoft.com/office/officeart/2018/2/layout/IconVerticalSolidList"/>
    <dgm:cxn modelId="{72A7C2FF-C38B-40A6-B37F-59CC1FF1F0AC}" srcId="{2D0C9DB9-7C08-461B-BBD6-FAF721C2C47B}" destId="{C837F96E-1DD6-41BA-8B6F-54CA9A2D3D0F}" srcOrd="2" destOrd="0" parTransId="{713CB1D1-E994-45CD-970C-A2177C049D2B}" sibTransId="{5E2F3F6E-6DDF-494E-BF92-3DE682963A0F}"/>
    <dgm:cxn modelId="{4ED74DAA-2723-4A9C-878C-45A788FB7EFD}" type="presParOf" srcId="{6679A1A4-0B4B-4D96-82BD-42D0B2A5595B}" destId="{584F6265-E4B0-4CD4-9773-456E14F22798}" srcOrd="0" destOrd="0" presId="urn:microsoft.com/office/officeart/2018/2/layout/IconVerticalSolidList"/>
    <dgm:cxn modelId="{3FA05130-A560-4EA2-9D2B-C4BF95753752}" type="presParOf" srcId="{584F6265-E4B0-4CD4-9773-456E14F22798}" destId="{FEC339DC-9D7F-4A56-93B8-3277939E5084}" srcOrd="0" destOrd="0" presId="urn:microsoft.com/office/officeart/2018/2/layout/IconVerticalSolidList"/>
    <dgm:cxn modelId="{47590895-79C6-42A9-A66B-D0056E1EE5A2}" type="presParOf" srcId="{584F6265-E4B0-4CD4-9773-456E14F22798}" destId="{F25FA94B-6B02-4FE3-B5DC-E04C6A7E37E0}" srcOrd="1" destOrd="0" presId="urn:microsoft.com/office/officeart/2018/2/layout/IconVerticalSolidList"/>
    <dgm:cxn modelId="{C95C8702-03A3-4864-9DAA-07C8AFD6E24C}" type="presParOf" srcId="{584F6265-E4B0-4CD4-9773-456E14F22798}" destId="{BC7E214B-3A78-4A37-8D0C-9269734600CE}" srcOrd="2" destOrd="0" presId="urn:microsoft.com/office/officeart/2018/2/layout/IconVerticalSolidList"/>
    <dgm:cxn modelId="{EBCCD6DC-55E7-4BA0-901D-3FFC84285DB7}" type="presParOf" srcId="{584F6265-E4B0-4CD4-9773-456E14F22798}" destId="{3407E936-8ADD-47AB-B904-0E65C1EA1E30}" srcOrd="3" destOrd="0" presId="urn:microsoft.com/office/officeart/2018/2/layout/IconVerticalSolidList"/>
    <dgm:cxn modelId="{44848F34-666B-4F60-8801-EAC099C19624}" type="presParOf" srcId="{6679A1A4-0B4B-4D96-82BD-42D0B2A5595B}" destId="{4089A2EC-88EB-4E70-B9F9-C417D03A15E0}" srcOrd="1" destOrd="0" presId="urn:microsoft.com/office/officeart/2018/2/layout/IconVerticalSolidList"/>
    <dgm:cxn modelId="{1F24F18A-530C-46C0-913F-AAE2101313CE}" type="presParOf" srcId="{6679A1A4-0B4B-4D96-82BD-42D0B2A5595B}" destId="{BB1C9960-F836-450C-8DDF-11A172DD5D73}" srcOrd="2" destOrd="0" presId="urn:microsoft.com/office/officeart/2018/2/layout/IconVerticalSolidList"/>
    <dgm:cxn modelId="{A7F40ACB-8A80-4ED5-A804-F5466DDFBCC0}" type="presParOf" srcId="{BB1C9960-F836-450C-8DDF-11A172DD5D73}" destId="{E02989D6-D650-4B8D-8A60-71EB74347EB9}" srcOrd="0" destOrd="0" presId="urn:microsoft.com/office/officeart/2018/2/layout/IconVerticalSolidList"/>
    <dgm:cxn modelId="{46AA5E23-A5AD-45C2-997B-1045F29C0359}" type="presParOf" srcId="{BB1C9960-F836-450C-8DDF-11A172DD5D73}" destId="{3FFFC22D-6375-47C7-89D0-0C6FF03D01BF}" srcOrd="1" destOrd="0" presId="urn:microsoft.com/office/officeart/2018/2/layout/IconVerticalSolidList"/>
    <dgm:cxn modelId="{56253607-7816-4391-BF2D-2EBBBBB7CACF}" type="presParOf" srcId="{BB1C9960-F836-450C-8DDF-11A172DD5D73}" destId="{43C83FF0-98BC-4041-B9E2-ADA9127449D7}" srcOrd="2" destOrd="0" presId="urn:microsoft.com/office/officeart/2018/2/layout/IconVerticalSolidList"/>
    <dgm:cxn modelId="{5B73CEF1-2505-4943-B9B5-84E93F2F4C87}" type="presParOf" srcId="{BB1C9960-F836-450C-8DDF-11A172DD5D73}" destId="{33CDD591-FC52-4BDF-AC02-BF775AF895A5}" srcOrd="3" destOrd="0" presId="urn:microsoft.com/office/officeart/2018/2/layout/IconVerticalSolidList"/>
    <dgm:cxn modelId="{4F02E908-10D1-4BF2-86CC-8498078FCB2A}" type="presParOf" srcId="{6679A1A4-0B4B-4D96-82BD-42D0B2A5595B}" destId="{3A54030B-24A8-470A-AC42-BED38B7DE112}" srcOrd="3" destOrd="0" presId="urn:microsoft.com/office/officeart/2018/2/layout/IconVerticalSolidList"/>
    <dgm:cxn modelId="{EF989352-765C-4F92-9F6B-C5E4A2E849E5}" type="presParOf" srcId="{6679A1A4-0B4B-4D96-82BD-42D0B2A5595B}" destId="{1F90BCB2-6016-4F6D-BD5A-B511F9024D8F}" srcOrd="4" destOrd="0" presId="urn:microsoft.com/office/officeart/2018/2/layout/IconVerticalSolidList"/>
    <dgm:cxn modelId="{B1B45CE9-26C1-414A-8CA9-3ACB75427E73}" type="presParOf" srcId="{1F90BCB2-6016-4F6D-BD5A-B511F9024D8F}" destId="{BD0CC249-79D3-441A-9297-0FE79AD9FA39}" srcOrd="0" destOrd="0" presId="urn:microsoft.com/office/officeart/2018/2/layout/IconVerticalSolidList"/>
    <dgm:cxn modelId="{43C3B3E3-9152-4516-9BB7-BCC08C8161EB}" type="presParOf" srcId="{1F90BCB2-6016-4F6D-BD5A-B511F9024D8F}" destId="{8BE5D5E7-763A-4369-9DA5-D3D815B65A4F}" srcOrd="1" destOrd="0" presId="urn:microsoft.com/office/officeart/2018/2/layout/IconVerticalSolidList"/>
    <dgm:cxn modelId="{60E33B69-1E44-42EB-81A3-CC96FDCD4DB2}" type="presParOf" srcId="{1F90BCB2-6016-4F6D-BD5A-B511F9024D8F}" destId="{B7B154E3-A4B7-4DF0-B6FE-6B7C8612C3E8}" srcOrd="2" destOrd="0" presId="urn:microsoft.com/office/officeart/2018/2/layout/IconVerticalSolidList"/>
    <dgm:cxn modelId="{9F645172-A13D-4ED2-9CBE-E212B1C84504}" type="presParOf" srcId="{1F90BCB2-6016-4F6D-BD5A-B511F9024D8F}" destId="{07474DB0-4F0E-4877-B15C-012FB840235F}" srcOrd="3" destOrd="0" presId="urn:microsoft.com/office/officeart/2018/2/layout/IconVerticalSolidList"/>
    <dgm:cxn modelId="{983EB1C6-356C-4F6F-B2D0-F4649851BA09}" type="presParOf" srcId="{6679A1A4-0B4B-4D96-82BD-42D0B2A5595B}" destId="{C095DCF4-937C-4A44-93E2-27A4F9DCA35C}" srcOrd="5" destOrd="0" presId="urn:microsoft.com/office/officeart/2018/2/layout/IconVerticalSolidList"/>
    <dgm:cxn modelId="{80E256A0-4566-4E41-B9A0-B2C0724818AE}" type="presParOf" srcId="{6679A1A4-0B4B-4D96-82BD-42D0B2A5595B}" destId="{4A968C8A-09C5-4067-9FD5-D5A22B32A386}" srcOrd="6" destOrd="0" presId="urn:microsoft.com/office/officeart/2018/2/layout/IconVerticalSolidList"/>
    <dgm:cxn modelId="{23937053-A6EF-4866-9AEE-CCC59610ED48}" type="presParOf" srcId="{4A968C8A-09C5-4067-9FD5-D5A22B32A386}" destId="{1B62C0A2-A3F3-45A3-B328-E9EDF82633A1}" srcOrd="0" destOrd="0" presId="urn:microsoft.com/office/officeart/2018/2/layout/IconVerticalSolidList"/>
    <dgm:cxn modelId="{1750D5C6-8C0E-458C-8D8A-2A4687044E85}" type="presParOf" srcId="{4A968C8A-09C5-4067-9FD5-D5A22B32A386}" destId="{5BF5DAAD-D93C-4968-9867-AB2B8AA1C4C0}" srcOrd="1" destOrd="0" presId="urn:microsoft.com/office/officeart/2018/2/layout/IconVerticalSolidList"/>
    <dgm:cxn modelId="{4A7D472A-CA22-49BE-90C0-7B94F59B589E}" type="presParOf" srcId="{4A968C8A-09C5-4067-9FD5-D5A22B32A386}" destId="{1463B041-7300-4BDE-AF76-7DFBC27B9AE0}" srcOrd="2" destOrd="0" presId="urn:microsoft.com/office/officeart/2018/2/layout/IconVerticalSolidList"/>
    <dgm:cxn modelId="{B28DC6AA-798A-4ED3-B1DE-244AD768D4AD}" type="presParOf" srcId="{4A968C8A-09C5-4067-9FD5-D5A22B32A386}" destId="{643CD349-539F-42B3-901D-A6CE11B0BC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1C31B-C124-4B79-A7D9-19A6F099CAC8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48B80DE2-EE4D-495B-8A8A-D3CC0F31482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In addition to this, Identity Access Management and Cloud Key Management Services offer efficient and high security to all our data and applications.</a:t>
          </a:r>
        </a:p>
      </dgm:t>
    </dgm:pt>
    <dgm:pt modelId="{A9D29515-398C-4850-A593-787EC6ED9B6E}" type="parTrans" cxnId="{33BFBB46-3696-411C-BD41-3631A4CFF2A5}">
      <dgm:prSet/>
      <dgm:spPr/>
      <dgm:t>
        <a:bodyPr/>
        <a:lstStyle/>
        <a:p>
          <a:endParaRPr lang="en-US"/>
        </a:p>
      </dgm:t>
    </dgm:pt>
    <dgm:pt modelId="{35C9ACF9-1297-44E7-80DC-8CE696197F55}" type="sibTrans" cxnId="{33BFBB46-3696-411C-BD41-3631A4CFF2A5}">
      <dgm:prSet/>
      <dgm:spPr/>
      <dgm:t>
        <a:bodyPr/>
        <a:lstStyle/>
        <a:p>
          <a:endParaRPr lang="en-US"/>
        </a:p>
      </dgm:t>
    </dgm:pt>
    <dgm:pt modelId="{90FE7CAD-4B1E-4F90-B148-30F3A4DA1D4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Google Cloud App or Cloud Shell can be used to easily monitor manage all our services and get notified about various tasks processing.</a:t>
          </a:r>
        </a:p>
      </dgm:t>
    </dgm:pt>
    <dgm:pt modelId="{CED9DF38-EAC5-4C4E-9D22-190B8333281C}" type="parTrans" cxnId="{4550F4FC-F443-4EC3-BF47-D14E3B4AF7DE}">
      <dgm:prSet/>
      <dgm:spPr/>
      <dgm:t>
        <a:bodyPr/>
        <a:lstStyle/>
        <a:p>
          <a:endParaRPr lang="en-US"/>
        </a:p>
      </dgm:t>
    </dgm:pt>
    <dgm:pt modelId="{ACDFF194-3573-4EEF-9D01-2ED4DAD9F913}" type="sibTrans" cxnId="{4550F4FC-F443-4EC3-BF47-D14E3B4AF7DE}">
      <dgm:prSet/>
      <dgm:spPr/>
      <dgm:t>
        <a:bodyPr/>
        <a:lstStyle/>
        <a:p>
          <a:endParaRPr lang="en-US"/>
        </a:p>
      </dgm:t>
    </dgm:pt>
    <dgm:pt modelId="{88253A7A-E22C-4325-9198-0DDFA896C4D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detailed roadmap to implement these strategies into the firm like starting with formal employee trainings to deployment of technology through pilot projects into department phase wise is provided.</a:t>
          </a:r>
        </a:p>
      </dgm:t>
    </dgm:pt>
    <dgm:pt modelId="{24B88D84-23FF-4E91-83BB-CC5CC9DAE3EC}" type="parTrans" cxnId="{684BDDB9-DACB-47CC-897F-92B81089B4F7}">
      <dgm:prSet/>
      <dgm:spPr/>
      <dgm:t>
        <a:bodyPr/>
        <a:lstStyle/>
        <a:p>
          <a:endParaRPr lang="en-US"/>
        </a:p>
      </dgm:t>
    </dgm:pt>
    <dgm:pt modelId="{9F723D90-B85F-4E3D-B7D9-418F6D58EF80}" type="sibTrans" cxnId="{684BDDB9-DACB-47CC-897F-92B81089B4F7}">
      <dgm:prSet/>
      <dgm:spPr/>
      <dgm:t>
        <a:bodyPr/>
        <a:lstStyle/>
        <a:p>
          <a:endParaRPr lang="en-US"/>
        </a:p>
      </dgm:t>
    </dgm:pt>
    <dgm:pt modelId="{5A37BA2E-CA94-4355-9E56-C53A5A33A184}" type="pres">
      <dgm:prSet presAssocID="{96A1C31B-C124-4B79-A7D9-19A6F099CAC8}" presName="root" presStyleCnt="0">
        <dgm:presLayoutVars>
          <dgm:dir/>
          <dgm:resizeHandles val="exact"/>
        </dgm:presLayoutVars>
      </dgm:prSet>
      <dgm:spPr/>
    </dgm:pt>
    <dgm:pt modelId="{010B152A-A764-4E9B-BCC0-0F2241241631}" type="pres">
      <dgm:prSet presAssocID="{48B80DE2-EE4D-495B-8A8A-D3CC0F314823}" presName="compNode" presStyleCnt="0"/>
      <dgm:spPr/>
    </dgm:pt>
    <dgm:pt modelId="{66C5FB48-667F-468F-BBEE-B333DFC5E984}" type="pres">
      <dgm:prSet presAssocID="{48B80DE2-EE4D-495B-8A8A-D3CC0F314823}" presName="bgRect" presStyleLbl="bgShp" presStyleIdx="0" presStyleCnt="3"/>
      <dgm:spPr/>
    </dgm:pt>
    <dgm:pt modelId="{EED30FD2-2063-42C9-A686-BD5930D5F334}" type="pres">
      <dgm:prSet presAssocID="{48B80DE2-EE4D-495B-8A8A-D3CC0F3148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6AFF69-A20F-4651-8D09-458BF270DFFC}" type="pres">
      <dgm:prSet presAssocID="{48B80DE2-EE4D-495B-8A8A-D3CC0F314823}" presName="spaceRect" presStyleCnt="0"/>
      <dgm:spPr/>
    </dgm:pt>
    <dgm:pt modelId="{F478C46D-56E9-44F2-87A9-B92403D28AA6}" type="pres">
      <dgm:prSet presAssocID="{48B80DE2-EE4D-495B-8A8A-D3CC0F314823}" presName="parTx" presStyleLbl="revTx" presStyleIdx="0" presStyleCnt="3">
        <dgm:presLayoutVars>
          <dgm:chMax val="0"/>
          <dgm:chPref val="0"/>
        </dgm:presLayoutVars>
      </dgm:prSet>
      <dgm:spPr/>
    </dgm:pt>
    <dgm:pt modelId="{4789A707-E70B-46CF-AF1C-AD435BFCA463}" type="pres">
      <dgm:prSet presAssocID="{35C9ACF9-1297-44E7-80DC-8CE696197F55}" presName="sibTrans" presStyleCnt="0"/>
      <dgm:spPr/>
    </dgm:pt>
    <dgm:pt modelId="{D0C52552-3FD8-4FC7-B92A-EB91333147EC}" type="pres">
      <dgm:prSet presAssocID="{90FE7CAD-4B1E-4F90-B148-30F3A4DA1D46}" presName="compNode" presStyleCnt="0"/>
      <dgm:spPr/>
    </dgm:pt>
    <dgm:pt modelId="{661F8B8C-81BB-448D-8268-039720796F4F}" type="pres">
      <dgm:prSet presAssocID="{90FE7CAD-4B1E-4F90-B148-30F3A4DA1D46}" presName="bgRect" presStyleLbl="bgShp" presStyleIdx="1" presStyleCnt="3"/>
      <dgm:spPr/>
    </dgm:pt>
    <dgm:pt modelId="{7576641F-9028-4BA0-90F6-06BF1FC00AD1}" type="pres">
      <dgm:prSet presAssocID="{90FE7CAD-4B1E-4F90-B148-30F3A4DA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92483E1-B41A-408B-8E00-A5C528CB2384}" type="pres">
      <dgm:prSet presAssocID="{90FE7CAD-4B1E-4F90-B148-30F3A4DA1D46}" presName="spaceRect" presStyleCnt="0"/>
      <dgm:spPr/>
    </dgm:pt>
    <dgm:pt modelId="{65A4314F-6953-4389-9794-3D6A2D64BF2B}" type="pres">
      <dgm:prSet presAssocID="{90FE7CAD-4B1E-4F90-B148-30F3A4DA1D46}" presName="parTx" presStyleLbl="revTx" presStyleIdx="1" presStyleCnt="3">
        <dgm:presLayoutVars>
          <dgm:chMax val="0"/>
          <dgm:chPref val="0"/>
        </dgm:presLayoutVars>
      </dgm:prSet>
      <dgm:spPr/>
    </dgm:pt>
    <dgm:pt modelId="{9F155E45-D1E8-425B-9DB0-C86C438CB80E}" type="pres">
      <dgm:prSet presAssocID="{ACDFF194-3573-4EEF-9D01-2ED4DAD9F913}" presName="sibTrans" presStyleCnt="0"/>
      <dgm:spPr/>
    </dgm:pt>
    <dgm:pt modelId="{30934D3A-163B-42E8-BEFE-C4C1189466DC}" type="pres">
      <dgm:prSet presAssocID="{88253A7A-E22C-4325-9198-0DDFA896C4D3}" presName="compNode" presStyleCnt="0"/>
      <dgm:spPr/>
    </dgm:pt>
    <dgm:pt modelId="{CE8F74B5-4E54-44FD-AB7C-1F6F34DE2A03}" type="pres">
      <dgm:prSet presAssocID="{88253A7A-E22C-4325-9198-0DDFA896C4D3}" presName="bgRect" presStyleLbl="bgShp" presStyleIdx="2" presStyleCnt="3"/>
      <dgm:spPr/>
    </dgm:pt>
    <dgm:pt modelId="{2B8CFF7C-8D08-4855-B4E1-086C72898219}" type="pres">
      <dgm:prSet presAssocID="{88253A7A-E22C-4325-9198-0DDFA896C4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9444E8D-BCB0-4CDF-B973-7EA380A9F18C}" type="pres">
      <dgm:prSet presAssocID="{88253A7A-E22C-4325-9198-0DDFA896C4D3}" presName="spaceRect" presStyleCnt="0"/>
      <dgm:spPr/>
    </dgm:pt>
    <dgm:pt modelId="{4D680515-4CBF-44AF-95B1-6181ECCE0506}" type="pres">
      <dgm:prSet presAssocID="{88253A7A-E22C-4325-9198-0DDFA896C4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2AD060-9E04-4B33-9975-BF0A1DE7DF4D}" type="presOf" srcId="{88253A7A-E22C-4325-9198-0DDFA896C4D3}" destId="{4D680515-4CBF-44AF-95B1-6181ECCE0506}" srcOrd="0" destOrd="0" presId="urn:microsoft.com/office/officeart/2018/2/layout/IconVerticalSolidList"/>
    <dgm:cxn modelId="{33BFBB46-3696-411C-BD41-3631A4CFF2A5}" srcId="{96A1C31B-C124-4B79-A7D9-19A6F099CAC8}" destId="{48B80DE2-EE4D-495B-8A8A-D3CC0F314823}" srcOrd="0" destOrd="0" parTransId="{A9D29515-398C-4850-A593-787EC6ED9B6E}" sibTransId="{35C9ACF9-1297-44E7-80DC-8CE696197F55}"/>
    <dgm:cxn modelId="{684BDDB9-DACB-47CC-897F-92B81089B4F7}" srcId="{96A1C31B-C124-4B79-A7D9-19A6F099CAC8}" destId="{88253A7A-E22C-4325-9198-0DDFA896C4D3}" srcOrd="2" destOrd="0" parTransId="{24B88D84-23FF-4E91-83BB-CC5CC9DAE3EC}" sibTransId="{9F723D90-B85F-4E3D-B7D9-418F6D58EF80}"/>
    <dgm:cxn modelId="{7754D7BC-B101-4E80-82F7-DB5555041365}" type="presOf" srcId="{90FE7CAD-4B1E-4F90-B148-30F3A4DA1D46}" destId="{65A4314F-6953-4389-9794-3D6A2D64BF2B}" srcOrd="0" destOrd="0" presId="urn:microsoft.com/office/officeart/2018/2/layout/IconVerticalSolidList"/>
    <dgm:cxn modelId="{B026CDD2-B143-415D-9BCD-9B8830FBF0BE}" type="presOf" srcId="{48B80DE2-EE4D-495B-8A8A-D3CC0F314823}" destId="{F478C46D-56E9-44F2-87A9-B92403D28AA6}" srcOrd="0" destOrd="0" presId="urn:microsoft.com/office/officeart/2018/2/layout/IconVerticalSolidList"/>
    <dgm:cxn modelId="{CF5FC9E6-AB1D-4F66-BE8D-B64DCBCF06D0}" type="presOf" srcId="{96A1C31B-C124-4B79-A7D9-19A6F099CAC8}" destId="{5A37BA2E-CA94-4355-9E56-C53A5A33A184}" srcOrd="0" destOrd="0" presId="urn:microsoft.com/office/officeart/2018/2/layout/IconVerticalSolidList"/>
    <dgm:cxn modelId="{4550F4FC-F443-4EC3-BF47-D14E3B4AF7DE}" srcId="{96A1C31B-C124-4B79-A7D9-19A6F099CAC8}" destId="{90FE7CAD-4B1E-4F90-B148-30F3A4DA1D46}" srcOrd="1" destOrd="0" parTransId="{CED9DF38-EAC5-4C4E-9D22-190B8333281C}" sibTransId="{ACDFF194-3573-4EEF-9D01-2ED4DAD9F913}"/>
    <dgm:cxn modelId="{A5F6AF6C-84D1-406F-AF67-0EC2BC55F310}" type="presParOf" srcId="{5A37BA2E-CA94-4355-9E56-C53A5A33A184}" destId="{010B152A-A764-4E9B-BCC0-0F2241241631}" srcOrd="0" destOrd="0" presId="urn:microsoft.com/office/officeart/2018/2/layout/IconVerticalSolidList"/>
    <dgm:cxn modelId="{3C9EA3BB-B03E-4B3C-971F-3DD6A2E350A4}" type="presParOf" srcId="{010B152A-A764-4E9B-BCC0-0F2241241631}" destId="{66C5FB48-667F-468F-BBEE-B333DFC5E984}" srcOrd="0" destOrd="0" presId="urn:microsoft.com/office/officeart/2018/2/layout/IconVerticalSolidList"/>
    <dgm:cxn modelId="{CF56FE26-0484-4CB1-8BAD-2661E29C30F3}" type="presParOf" srcId="{010B152A-A764-4E9B-BCC0-0F2241241631}" destId="{EED30FD2-2063-42C9-A686-BD5930D5F334}" srcOrd="1" destOrd="0" presId="urn:microsoft.com/office/officeart/2018/2/layout/IconVerticalSolidList"/>
    <dgm:cxn modelId="{CB1ACD2A-B339-4A40-BF38-58C0787ACDD6}" type="presParOf" srcId="{010B152A-A764-4E9B-BCC0-0F2241241631}" destId="{146AFF69-A20F-4651-8D09-458BF270DFFC}" srcOrd="2" destOrd="0" presId="urn:microsoft.com/office/officeart/2018/2/layout/IconVerticalSolidList"/>
    <dgm:cxn modelId="{2103D938-4BA9-43F6-A106-8D8D7168CEF7}" type="presParOf" srcId="{010B152A-A764-4E9B-BCC0-0F2241241631}" destId="{F478C46D-56E9-44F2-87A9-B92403D28AA6}" srcOrd="3" destOrd="0" presId="urn:microsoft.com/office/officeart/2018/2/layout/IconVerticalSolidList"/>
    <dgm:cxn modelId="{F4746CF2-EE93-4BC6-B92F-25BB0B98C740}" type="presParOf" srcId="{5A37BA2E-CA94-4355-9E56-C53A5A33A184}" destId="{4789A707-E70B-46CF-AF1C-AD435BFCA463}" srcOrd="1" destOrd="0" presId="urn:microsoft.com/office/officeart/2018/2/layout/IconVerticalSolidList"/>
    <dgm:cxn modelId="{CA0BD1ED-380A-42CE-87EF-0DB9D7099F85}" type="presParOf" srcId="{5A37BA2E-CA94-4355-9E56-C53A5A33A184}" destId="{D0C52552-3FD8-4FC7-B92A-EB91333147EC}" srcOrd="2" destOrd="0" presId="urn:microsoft.com/office/officeart/2018/2/layout/IconVerticalSolidList"/>
    <dgm:cxn modelId="{3A66D6B4-0123-4C02-993F-E3528E7FFC63}" type="presParOf" srcId="{D0C52552-3FD8-4FC7-B92A-EB91333147EC}" destId="{661F8B8C-81BB-448D-8268-039720796F4F}" srcOrd="0" destOrd="0" presId="urn:microsoft.com/office/officeart/2018/2/layout/IconVerticalSolidList"/>
    <dgm:cxn modelId="{E3B3CA5A-7830-4BA9-8ADA-3F8458820049}" type="presParOf" srcId="{D0C52552-3FD8-4FC7-B92A-EB91333147EC}" destId="{7576641F-9028-4BA0-90F6-06BF1FC00AD1}" srcOrd="1" destOrd="0" presId="urn:microsoft.com/office/officeart/2018/2/layout/IconVerticalSolidList"/>
    <dgm:cxn modelId="{4DA223C4-73E1-4B10-80CB-17F38753686F}" type="presParOf" srcId="{D0C52552-3FD8-4FC7-B92A-EB91333147EC}" destId="{792483E1-B41A-408B-8E00-A5C528CB2384}" srcOrd="2" destOrd="0" presId="urn:microsoft.com/office/officeart/2018/2/layout/IconVerticalSolidList"/>
    <dgm:cxn modelId="{916D3DBF-F83C-42C4-813B-5C67B2F80A54}" type="presParOf" srcId="{D0C52552-3FD8-4FC7-B92A-EB91333147EC}" destId="{65A4314F-6953-4389-9794-3D6A2D64BF2B}" srcOrd="3" destOrd="0" presId="urn:microsoft.com/office/officeart/2018/2/layout/IconVerticalSolidList"/>
    <dgm:cxn modelId="{0DE38590-6D2C-4924-A888-5D98327D4C2E}" type="presParOf" srcId="{5A37BA2E-CA94-4355-9E56-C53A5A33A184}" destId="{9F155E45-D1E8-425B-9DB0-C86C438CB80E}" srcOrd="3" destOrd="0" presId="urn:microsoft.com/office/officeart/2018/2/layout/IconVerticalSolidList"/>
    <dgm:cxn modelId="{C3053903-0E26-4E32-9452-161B68D7B309}" type="presParOf" srcId="{5A37BA2E-CA94-4355-9E56-C53A5A33A184}" destId="{30934D3A-163B-42E8-BEFE-C4C1189466DC}" srcOrd="4" destOrd="0" presId="urn:microsoft.com/office/officeart/2018/2/layout/IconVerticalSolidList"/>
    <dgm:cxn modelId="{1A5E73F0-A376-4117-8B5B-27E41869884A}" type="presParOf" srcId="{30934D3A-163B-42E8-BEFE-C4C1189466DC}" destId="{CE8F74B5-4E54-44FD-AB7C-1F6F34DE2A03}" srcOrd="0" destOrd="0" presId="urn:microsoft.com/office/officeart/2018/2/layout/IconVerticalSolidList"/>
    <dgm:cxn modelId="{292E9A41-97D3-46B7-8A55-8732D674F89F}" type="presParOf" srcId="{30934D3A-163B-42E8-BEFE-C4C1189466DC}" destId="{2B8CFF7C-8D08-4855-B4E1-086C72898219}" srcOrd="1" destOrd="0" presId="urn:microsoft.com/office/officeart/2018/2/layout/IconVerticalSolidList"/>
    <dgm:cxn modelId="{6CE3B422-8854-4F25-8343-7AD2480F10BA}" type="presParOf" srcId="{30934D3A-163B-42E8-BEFE-C4C1189466DC}" destId="{A9444E8D-BCB0-4CDF-B973-7EA380A9F18C}" srcOrd="2" destOrd="0" presId="urn:microsoft.com/office/officeart/2018/2/layout/IconVerticalSolidList"/>
    <dgm:cxn modelId="{F273A207-A2E9-4C49-B65B-831AC07FD49A}" type="presParOf" srcId="{30934D3A-163B-42E8-BEFE-C4C1189466DC}" destId="{4D680515-4CBF-44AF-95B1-6181ECCE05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A1C31B-C124-4B79-A7D9-19A6F099CAC8}" type="doc">
      <dgm:prSet loTypeId="urn:microsoft.com/office/officeart/2005/8/layout/process1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8B80DE2-EE4D-495B-8A8A-D3CC0F314823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Train the technical staff on Big Data.</a:t>
          </a:r>
        </a:p>
      </dgm:t>
    </dgm:pt>
    <dgm:pt modelId="{A9D29515-398C-4850-A593-787EC6ED9B6E}" type="parTrans" cxnId="{33BFBB46-3696-411C-BD41-3631A4CFF2A5}">
      <dgm:prSet/>
      <dgm:spPr/>
      <dgm:t>
        <a:bodyPr/>
        <a:lstStyle/>
        <a:p>
          <a:endParaRPr lang="en-US"/>
        </a:p>
      </dgm:t>
    </dgm:pt>
    <dgm:pt modelId="{35C9ACF9-1297-44E7-80DC-8CE696197F55}" type="sibTrans" cxnId="{33BFBB46-3696-411C-BD41-3631A4CFF2A5}">
      <dgm:prSet/>
      <dgm:spPr/>
      <dgm:t>
        <a:bodyPr/>
        <a:lstStyle/>
        <a:p>
          <a:endParaRPr lang="en-US"/>
        </a:p>
      </dgm:t>
    </dgm:pt>
    <dgm:pt modelId="{90FE7CAD-4B1E-4F90-B148-30F3A4DA1D46}">
      <dgm:prSet custT="1"/>
      <dgm:spPr/>
      <dgm:t>
        <a:bodyPr/>
        <a:lstStyle/>
        <a:p>
          <a:pPr algn="ctr"/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Pilot project in one department.</a:t>
          </a:r>
        </a:p>
      </dgm:t>
    </dgm:pt>
    <dgm:pt modelId="{CED9DF38-EAC5-4C4E-9D22-190B8333281C}" type="parTrans" cxnId="{4550F4FC-F443-4EC3-BF47-D14E3B4AF7DE}">
      <dgm:prSet/>
      <dgm:spPr/>
      <dgm:t>
        <a:bodyPr/>
        <a:lstStyle/>
        <a:p>
          <a:endParaRPr lang="en-US"/>
        </a:p>
      </dgm:t>
    </dgm:pt>
    <dgm:pt modelId="{ACDFF194-3573-4EEF-9D01-2ED4DAD9F913}" type="sibTrans" cxnId="{4550F4FC-F443-4EC3-BF47-D14E3B4AF7DE}">
      <dgm:prSet/>
      <dgm:spPr/>
      <dgm:t>
        <a:bodyPr/>
        <a:lstStyle/>
        <a:p>
          <a:endParaRPr lang="en-US"/>
        </a:p>
      </dgm:t>
    </dgm:pt>
    <dgm:pt modelId="{88253A7A-E22C-4325-9198-0DDFA896C4D3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Continuous monitoring and improvement.</a:t>
          </a:r>
        </a:p>
      </dgm:t>
    </dgm:pt>
    <dgm:pt modelId="{24B88D84-23FF-4E91-83BB-CC5CC9DAE3EC}" type="parTrans" cxnId="{684BDDB9-DACB-47CC-897F-92B81089B4F7}">
      <dgm:prSet/>
      <dgm:spPr/>
      <dgm:t>
        <a:bodyPr/>
        <a:lstStyle/>
        <a:p>
          <a:endParaRPr lang="en-US"/>
        </a:p>
      </dgm:t>
    </dgm:pt>
    <dgm:pt modelId="{9F723D90-B85F-4E3D-B7D9-418F6D58EF80}" type="sibTrans" cxnId="{684BDDB9-DACB-47CC-897F-92B81089B4F7}">
      <dgm:prSet/>
      <dgm:spPr/>
      <dgm:t>
        <a:bodyPr/>
        <a:lstStyle/>
        <a:p>
          <a:endParaRPr lang="en-US"/>
        </a:p>
      </dgm:t>
    </dgm:pt>
    <dgm:pt modelId="{E5F39C9D-9695-4145-9F2D-279A5099A99C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After developments, introduce in other departments.</a:t>
          </a:r>
        </a:p>
      </dgm:t>
    </dgm:pt>
    <dgm:pt modelId="{E6F2200F-0A4E-4EF4-8D09-8AC305050166}" type="parTrans" cxnId="{CC0E289E-13FF-425E-A714-2BDD82A7DAE1}">
      <dgm:prSet/>
      <dgm:spPr/>
      <dgm:t>
        <a:bodyPr/>
        <a:lstStyle/>
        <a:p>
          <a:endParaRPr lang="en-US"/>
        </a:p>
      </dgm:t>
    </dgm:pt>
    <dgm:pt modelId="{628C7BF2-E47D-469E-9819-1FEE574CEE58}" type="sibTrans" cxnId="{CC0E289E-13FF-425E-A714-2BDD82A7DAE1}">
      <dgm:prSet/>
      <dgm:spPr/>
      <dgm:t>
        <a:bodyPr/>
        <a:lstStyle/>
        <a:p>
          <a:endParaRPr lang="en-US"/>
        </a:p>
      </dgm:t>
    </dgm:pt>
    <dgm:pt modelId="{7D76A64F-4265-4577-9A63-19AA37578F83}" type="pres">
      <dgm:prSet presAssocID="{96A1C31B-C124-4B79-A7D9-19A6F099CAC8}" presName="Name0" presStyleCnt="0">
        <dgm:presLayoutVars>
          <dgm:dir/>
          <dgm:resizeHandles val="exact"/>
        </dgm:presLayoutVars>
      </dgm:prSet>
      <dgm:spPr/>
    </dgm:pt>
    <dgm:pt modelId="{E3AC5B37-CC96-40B7-91A5-3707DA279252}" type="pres">
      <dgm:prSet presAssocID="{48B80DE2-EE4D-495B-8A8A-D3CC0F314823}" presName="node" presStyleLbl="node1" presStyleIdx="0" presStyleCnt="4">
        <dgm:presLayoutVars>
          <dgm:bulletEnabled val="1"/>
        </dgm:presLayoutVars>
      </dgm:prSet>
      <dgm:spPr/>
    </dgm:pt>
    <dgm:pt modelId="{32BCE0ED-569A-4916-A088-5639F6F67332}" type="pres">
      <dgm:prSet presAssocID="{35C9ACF9-1297-44E7-80DC-8CE696197F55}" presName="sibTrans" presStyleLbl="sibTrans2D1" presStyleIdx="0" presStyleCnt="3"/>
      <dgm:spPr/>
    </dgm:pt>
    <dgm:pt modelId="{0F1ED6EF-8DAA-41B7-974C-A8A1C7482C7A}" type="pres">
      <dgm:prSet presAssocID="{35C9ACF9-1297-44E7-80DC-8CE696197F55}" presName="connectorText" presStyleLbl="sibTrans2D1" presStyleIdx="0" presStyleCnt="3"/>
      <dgm:spPr/>
    </dgm:pt>
    <dgm:pt modelId="{CEC5EDB4-6F5E-4F68-8D1C-8D0E70CC4955}" type="pres">
      <dgm:prSet presAssocID="{90FE7CAD-4B1E-4F90-B148-30F3A4DA1D46}" presName="node" presStyleLbl="node1" presStyleIdx="1" presStyleCnt="4">
        <dgm:presLayoutVars>
          <dgm:bulletEnabled val="1"/>
        </dgm:presLayoutVars>
      </dgm:prSet>
      <dgm:spPr/>
    </dgm:pt>
    <dgm:pt modelId="{E7E570AC-05C8-4CAF-BE4A-0B4817E661CF}" type="pres">
      <dgm:prSet presAssocID="{ACDFF194-3573-4EEF-9D01-2ED4DAD9F913}" presName="sibTrans" presStyleLbl="sibTrans2D1" presStyleIdx="1" presStyleCnt="3"/>
      <dgm:spPr/>
    </dgm:pt>
    <dgm:pt modelId="{90F70D08-90CE-4FDB-A328-A3F63DCDB461}" type="pres">
      <dgm:prSet presAssocID="{ACDFF194-3573-4EEF-9D01-2ED4DAD9F913}" presName="connectorText" presStyleLbl="sibTrans2D1" presStyleIdx="1" presStyleCnt="3"/>
      <dgm:spPr/>
    </dgm:pt>
    <dgm:pt modelId="{918D8F9B-5D8B-4D9D-93E7-956B0EF8B6C8}" type="pres">
      <dgm:prSet presAssocID="{E5F39C9D-9695-4145-9F2D-279A5099A99C}" presName="node" presStyleLbl="node1" presStyleIdx="2" presStyleCnt="4">
        <dgm:presLayoutVars>
          <dgm:bulletEnabled val="1"/>
        </dgm:presLayoutVars>
      </dgm:prSet>
      <dgm:spPr/>
    </dgm:pt>
    <dgm:pt modelId="{A831DAFD-A164-4065-BA2F-586DAA87ADD3}" type="pres">
      <dgm:prSet presAssocID="{628C7BF2-E47D-469E-9819-1FEE574CEE58}" presName="sibTrans" presStyleLbl="sibTrans2D1" presStyleIdx="2" presStyleCnt="3"/>
      <dgm:spPr/>
    </dgm:pt>
    <dgm:pt modelId="{E5EF5042-9C0B-4ADA-BDD0-D77125CBD2E2}" type="pres">
      <dgm:prSet presAssocID="{628C7BF2-E47D-469E-9819-1FEE574CEE58}" presName="connectorText" presStyleLbl="sibTrans2D1" presStyleIdx="2" presStyleCnt="3"/>
      <dgm:spPr/>
    </dgm:pt>
    <dgm:pt modelId="{51244CD6-2B83-4336-842C-B8E829751B1A}" type="pres">
      <dgm:prSet presAssocID="{88253A7A-E22C-4325-9198-0DDFA896C4D3}" presName="node" presStyleLbl="node1" presStyleIdx="3" presStyleCnt="4">
        <dgm:presLayoutVars>
          <dgm:bulletEnabled val="1"/>
        </dgm:presLayoutVars>
      </dgm:prSet>
      <dgm:spPr/>
    </dgm:pt>
  </dgm:ptLst>
  <dgm:cxnLst>
    <dgm:cxn modelId="{9507F928-6744-4758-81ED-7AFE8638B686}" type="presOf" srcId="{90FE7CAD-4B1E-4F90-B148-30F3A4DA1D46}" destId="{CEC5EDB4-6F5E-4F68-8D1C-8D0E70CC4955}" srcOrd="0" destOrd="0" presId="urn:microsoft.com/office/officeart/2005/8/layout/process1"/>
    <dgm:cxn modelId="{33BFBB46-3696-411C-BD41-3631A4CFF2A5}" srcId="{96A1C31B-C124-4B79-A7D9-19A6F099CAC8}" destId="{48B80DE2-EE4D-495B-8A8A-D3CC0F314823}" srcOrd="0" destOrd="0" parTransId="{A9D29515-398C-4850-A593-787EC6ED9B6E}" sibTransId="{35C9ACF9-1297-44E7-80DC-8CE696197F55}"/>
    <dgm:cxn modelId="{33BBE86B-31B7-451B-8A4E-CB588CE820E1}" type="presOf" srcId="{88253A7A-E22C-4325-9198-0DDFA896C4D3}" destId="{51244CD6-2B83-4336-842C-B8E829751B1A}" srcOrd="0" destOrd="0" presId="urn:microsoft.com/office/officeart/2005/8/layout/process1"/>
    <dgm:cxn modelId="{45F9F351-4F03-4216-9441-89AAB2A67FBD}" type="presOf" srcId="{ACDFF194-3573-4EEF-9D01-2ED4DAD9F913}" destId="{E7E570AC-05C8-4CAF-BE4A-0B4817E661CF}" srcOrd="0" destOrd="0" presId="urn:microsoft.com/office/officeart/2005/8/layout/process1"/>
    <dgm:cxn modelId="{4252969B-8317-4088-B2EB-7274D0C3BB01}" type="presOf" srcId="{48B80DE2-EE4D-495B-8A8A-D3CC0F314823}" destId="{E3AC5B37-CC96-40B7-91A5-3707DA279252}" srcOrd="0" destOrd="0" presId="urn:microsoft.com/office/officeart/2005/8/layout/process1"/>
    <dgm:cxn modelId="{CC0E289E-13FF-425E-A714-2BDD82A7DAE1}" srcId="{96A1C31B-C124-4B79-A7D9-19A6F099CAC8}" destId="{E5F39C9D-9695-4145-9F2D-279A5099A99C}" srcOrd="2" destOrd="0" parTransId="{E6F2200F-0A4E-4EF4-8D09-8AC305050166}" sibTransId="{628C7BF2-E47D-469E-9819-1FEE574CEE58}"/>
    <dgm:cxn modelId="{27853CB4-93CA-4B27-A61D-B55CB9602185}" type="presOf" srcId="{628C7BF2-E47D-469E-9819-1FEE574CEE58}" destId="{A831DAFD-A164-4065-BA2F-586DAA87ADD3}" srcOrd="0" destOrd="0" presId="urn:microsoft.com/office/officeart/2005/8/layout/process1"/>
    <dgm:cxn modelId="{9E48F4B5-68D8-475C-8E7B-684352E5362A}" type="presOf" srcId="{E5F39C9D-9695-4145-9F2D-279A5099A99C}" destId="{918D8F9B-5D8B-4D9D-93E7-956B0EF8B6C8}" srcOrd="0" destOrd="0" presId="urn:microsoft.com/office/officeart/2005/8/layout/process1"/>
    <dgm:cxn modelId="{684BDDB9-DACB-47CC-897F-92B81089B4F7}" srcId="{96A1C31B-C124-4B79-A7D9-19A6F099CAC8}" destId="{88253A7A-E22C-4325-9198-0DDFA896C4D3}" srcOrd="3" destOrd="0" parTransId="{24B88D84-23FF-4E91-83BB-CC5CC9DAE3EC}" sibTransId="{9F723D90-B85F-4E3D-B7D9-418F6D58EF80}"/>
    <dgm:cxn modelId="{C107EDB9-4DBC-4440-89F0-32786BCF43D7}" type="presOf" srcId="{35C9ACF9-1297-44E7-80DC-8CE696197F55}" destId="{0F1ED6EF-8DAA-41B7-974C-A8A1C7482C7A}" srcOrd="1" destOrd="0" presId="urn:microsoft.com/office/officeart/2005/8/layout/process1"/>
    <dgm:cxn modelId="{9E1781D1-AF88-4028-BFF4-52D85EA24ACD}" type="presOf" srcId="{ACDFF194-3573-4EEF-9D01-2ED4DAD9F913}" destId="{90F70D08-90CE-4FDB-A328-A3F63DCDB461}" srcOrd="1" destOrd="0" presId="urn:microsoft.com/office/officeart/2005/8/layout/process1"/>
    <dgm:cxn modelId="{4B2DE3E8-B980-4768-BFF1-FAB647D6A52D}" type="presOf" srcId="{628C7BF2-E47D-469E-9819-1FEE574CEE58}" destId="{E5EF5042-9C0B-4ADA-BDD0-D77125CBD2E2}" srcOrd="1" destOrd="0" presId="urn:microsoft.com/office/officeart/2005/8/layout/process1"/>
    <dgm:cxn modelId="{CFB8E9F4-2315-48F4-B9F3-1B8B7B24EB0F}" type="presOf" srcId="{96A1C31B-C124-4B79-A7D9-19A6F099CAC8}" destId="{7D76A64F-4265-4577-9A63-19AA37578F83}" srcOrd="0" destOrd="0" presId="urn:microsoft.com/office/officeart/2005/8/layout/process1"/>
    <dgm:cxn modelId="{0834ECF8-65B0-4677-9BF1-ACFD4DEEC66A}" type="presOf" srcId="{35C9ACF9-1297-44E7-80DC-8CE696197F55}" destId="{32BCE0ED-569A-4916-A088-5639F6F67332}" srcOrd="0" destOrd="0" presId="urn:microsoft.com/office/officeart/2005/8/layout/process1"/>
    <dgm:cxn modelId="{4550F4FC-F443-4EC3-BF47-D14E3B4AF7DE}" srcId="{96A1C31B-C124-4B79-A7D9-19A6F099CAC8}" destId="{90FE7CAD-4B1E-4F90-B148-30F3A4DA1D46}" srcOrd="1" destOrd="0" parTransId="{CED9DF38-EAC5-4C4E-9D22-190B8333281C}" sibTransId="{ACDFF194-3573-4EEF-9D01-2ED4DAD9F913}"/>
    <dgm:cxn modelId="{C7C3EF2E-9269-4E09-A8EA-0A597996BB60}" type="presParOf" srcId="{7D76A64F-4265-4577-9A63-19AA37578F83}" destId="{E3AC5B37-CC96-40B7-91A5-3707DA279252}" srcOrd="0" destOrd="0" presId="urn:microsoft.com/office/officeart/2005/8/layout/process1"/>
    <dgm:cxn modelId="{32B55A91-3D1D-4399-AF34-1C61167AC801}" type="presParOf" srcId="{7D76A64F-4265-4577-9A63-19AA37578F83}" destId="{32BCE0ED-569A-4916-A088-5639F6F67332}" srcOrd="1" destOrd="0" presId="urn:microsoft.com/office/officeart/2005/8/layout/process1"/>
    <dgm:cxn modelId="{8963D1B6-24A8-45FE-B3A5-7605033E3BD6}" type="presParOf" srcId="{32BCE0ED-569A-4916-A088-5639F6F67332}" destId="{0F1ED6EF-8DAA-41B7-974C-A8A1C7482C7A}" srcOrd="0" destOrd="0" presId="urn:microsoft.com/office/officeart/2005/8/layout/process1"/>
    <dgm:cxn modelId="{A1C5F926-8E7E-4B62-8C78-9CA8A8F2EC3F}" type="presParOf" srcId="{7D76A64F-4265-4577-9A63-19AA37578F83}" destId="{CEC5EDB4-6F5E-4F68-8D1C-8D0E70CC4955}" srcOrd="2" destOrd="0" presId="urn:microsoft.com/office/officeart/2005/8/layout/process1"/>
    <dgm:cxn modelId="{D3999843-7899-4D27-B37A-18D6591E7287}" type="presParOf" srcId="{7D76A64F-4265-4577-9A63-19AA37578F83}" destId="{E7E570AC-05C8-4CAF-BE4A-0B4817E661CF}" srcOrd="3" destOrd="0" presId="urn:microsoft.com/office/officeart/2005/8/layout/process1"/>
    <dgm:cxn modelId="{756DB45E-88F4-4A75-A688-ECE04E0D8F54}" type="presParOf" srcId="{E7E570AC-05C8-4CAF-BE4A-0B4817E661CF}" destId="{90F70D08-90CE-4FDB-A328-A3F63DCDB461}" srcOrd="0" destOrd="0" presId="urn:microsoft.com/office/officeart/2005/8/layout/process1"/>
    <dgm:cxn modelId="{D95572D4-9B2E-4711-88DB-690B904B8023}" type="presParOf" srcId="{7D76A64F-4265-4577-9A63-19AA37578F83}" destId="{918D8F9B-5D8B-4D9D-93E7-956B0EF8B6C8}" srcOrd="4" destOrd="0" presId="urn:microsoft.com/office/officeart/2005/8/layout/process1"/>
    <dgm:cxn modelId="{7DF6D336-3EAA-4501-B1DC-48F5C997EE96}" type="presParOf" srcId="{7D76A64F-4265-4577-9A63-19AA37578F83}" destId="{A831DAFD-A164-4065-BA2F-586DAA87ADD3}" srcOrd="5" destOrd="0" presId="urn:microsoft.com/office/officeart/2005/8/layout/process1"/>
    <dgm:cxn modelId="{B5FDD44B-7B8F-447D-B186-5F34822591D4}" type="presParOf" srcId="{A831DAFD-A164-4065-BA2F-586DAA87ADD3}" destId="{E5EF5042-9C0B-4ADA-BDD0-D77125CBD2E2}" srcOrd="0" destOrd="0" presId="urn:microsoft.com/office/officeart/2005/8/layout/process1"/>
    <dgm:cxn modelId="{C0A40632-48C3-446B-AF68-A4CC2AFD8095}" type="presParOf" srcId="{7D76A64F-4265-4577-9A63-19AA37578F83}" destId="{51244CD6-2B83-4336-842C-B8E829751B1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5A9F9F-A89C-41A2-B237-2EBCC7AFCB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8900B44-9B8B-4A7F-95AB-BC2886F5148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Part 1 successfully strategized a firm to utilize the Google Cloud Platform services, a Big Data technology platform.</a:t>
          </a:r>
        </a:p>
      </dgm:t>
    </dgm:pt>
    <dgm:pt modelId="{5CFF838E-F14B-4DDB-A44B-1B33BE29A66C}" type="parTrans" cxnId="{FEF5D1B9-DC18-4A70-837A-47AD4C5B8553}">
      <dgm:prSet/>
      <dgm:spPr/>
      <dgm:t>
        <a:bodyPr/>
        <a:lstStyle/>
        <a:p>
          <a:endParaRPr lang="en-US"/>
        </a:p>
      </dgm:t>
    </dgm:pt>
    <dgm:pt modelId="{45DE0768-B63F-495A-9100-19C1A62E44A0}" type="sibTrans" cxnId="{FEF5D1B9-DC18-4A70-837A-47AD4C5B8553}">
      <dgm:prSet/>
      <dgm:spPr/>
      <dgm:t>
        <a:bodyPr/>
        <a:lstStyle/>
        <a:p>
          <a:endParaRPr lang="en-US"/>
        </a:p>
      </dgm:t>
    </dgm:pt>
    <dgm:pt modelId="{3E31B91F-5837-416A-9AD1-368633695D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Part 2 used the find and replace all feature on Microsoft Excel for data preprocessing. </a:t>
          </a:r>
        </a:p>
      </dgm:t>
    </dgm:pt>
    <dgm:pt modelId="{311395AE-13FD-4CDF-B92D-07A5C70AD6C4}" type="parTrans" cxnId="{E2FD06B7-28CD-4193-B753-D587F5B5E13A}">
      <dgm:prSet/>
      <dgm:spPr/>
      <dgm:t>
        <a:bodyPr/>
        <a:lstStyle/>
        <a:p>
          <a:endParaRPr lang="en-US"/>
        </a:p>
      </dgm:t>
    </dgm:pt>
    <dgm:pt modelId="{4ABA82B5-64D2-41F8-A6E8-F997D5A22424}" type="sibTrans" cxnId="{E2FD06B7-28CD-4193-B753-D587F5B5E13A}">
      <dgm:prSet/>
      <dgm:spPr/>
      <dgm:t>
        <a:bodyPr/>
        <a:lstStyle/>
        <a:p>
          <a:endParaRPr lang="en-US"/>
        </a:p>
      </dgm:t>
    </dgm:pt>
    <dgm:pt modelId="{5BAA802F-6ECA-46F4-9664-FD68120A7F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Open refine is used to fix the mistakes in State and Postal Code columns in Part 3.</a:t>
          </a:r>
        </a:p>
      </dgm:t>
    </dgm:pt>
    <dgm:pt modelId="{4DC1E4A6-7A58-4172-BD9D-BCD727AA5D4D}" type="parTrans" cxnId="{49DE189E-3D1E-4995-A1AB-76FFB0FBF1F8}">
      <dgm:prSet/>
      <dgm:spPr/>
      <dgm:t>
        <a:bodyPr/>
        <a:lstStyle/>
        <a:p>
          <a:endParaRPr lang="en-US"/>
        </a:p>
      </dgm:t>
    </dgm:pt>
    <dgm:pt modelId="{D625BDB5-33C2-4725-8D52-AF46052A5A6D}" type="sibTrans" cxnId="{49DE189E-3D1E-4995-A1AB-76FFB0FBF1F8}">
      <dgm:prSet/>
      <dgm:spPr/>
      <dgm:t>
        <a:bodyPr/>
        <a:lstStyle/>
        <a:p>
          <a:endParaRPr lang="en-US"/>
        </a:p>
      </dgm:t>
    </dgm:pt>
    <dgm:pt modelId="{BD3D961B-D6B1-4CAE-B7E4-4B9DE4984FA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In part 4, 2 queries are executed on the processed data in Big Query and generated the data analysis results.</a:t>
          </a:r>
        </a:p>
      </dgm:t>
    </dgm:pt>
    <dgm:pt modelId="{84B1513D-4D41-479D-AA51-C03325DECCDE}" type="parTrans" cxnId="{7CB1D7DA-C1DB-4B0E-A4D0-F3D3C02E82D2}">
      <dgm:prSet/>
      <dgm:spPr/>
      <dgm:t>
        <a:bodyPr/>
        <a:lstStyle/>
        <a:p>
          <a:endParaRPr lang="en-US"/>
        </a:p>
      </dgm:t>
    </dgm:pt>
    <dgm:pt modelId="{CBB7DAF2-44A0-4B55-B7DA-2775865573E1}" type="sibTrans" cxnId="{7CB1D7DA-C1DB-4B0E-A4D0-F3D3C02E82D2}">
      <dgm:prSet/>
      <dgm:spPr/>
      <dgm:t>
        <a:bodyPr/>
        <a:lstStyle/>
        <a:p>
          <a:endParaRPr lang="en-US"/>
        </a:p>
      </dgm:t>
    </dgm:pt>
    <dgm:pt modelId="{B671D95F-5761-4652-B525-DE6A5E6153C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In this way, Final project taught me range of topics like requirements gathering, Data Preparation, Preprocessing, Evaluation and Analysis.</a:t>
          </a:r>
        </a:p>
      </dgm:t>
    </dgm:pt>
    <dgm:pt modelId="{1FE4D07E-9116-43F6-BF8C-D84566E62C61}" type="parTrans" cxnId="{82DF091F-8423-4AC0-8573-F3003EC8260E}">
      <dgm:prSet/>
      <dgm:spPr/>
      <dgm:t>
        <a:bodyPr/>
        <a:lstStyle/>
        <a:p>
          <a:endParaRPr lang="en-US"/>
        </a:p>
      </dgm:t>
    </dgm:pt>
    <dgm:pt modelId="{02A5F63F-EDDB-43B0-8DF2-73380E436A8F}" type="sibTrans" cxnId="{82DF091F-8423-4AC0-8573-F3003EC8260E}">
      <dgm:prSet/>
      <dgm:spPr/>
      <dgm:t>
        <a:bodyPr/>
        <a:lstStyle/>
        <a:p>
          <a:endParaRPr lang="en-US"/>
        </a:p>
      </dgm:t>
    </dgm:pt>
    <dgm:pt modelId="{83BF8AC0-8E23-4BB8-9F5F-279CB7403D5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 learnt the entire Data analytics life cycle through this project and course materials.</a:t>
          </a:r>
        </a:p>
      </dgm:t>
    </dgm:pt>
    <dgm:pt modelId="{69CB3CB2-772C-4F08-B1DE-D1AA57BFE926}" type="parTrans" cxnId="{CE0CE1F0-7430-4984-B4FE-E761C24A9113}">
      <dgm:prSet/>
      <dgm:spPr/>
      <dgm:t>
        <a:bodyPr/>
        <a:lstStyle/>
        <a:p>
          <a:endParaRPr lang="en-US"/>
        </a:p>
      </dgm:t>
    </dgm:pt>
    <dgm:pt modelId="{7C505C43-F3F5-4E43-A670-A15683C51EDF}" type="sibTrans" cxnId="{CE0CE1F0-7430-4984-B4FE-E761C24A9113}">
      <dgm:prSet/>
      <dgm:spPr/>
      <dgm:t>
        <a:bodyPr/>
        <a:lstStyle/>
        <a:p>
          <a:endParaRPr lang="en-US"/>
        </a:p>
      </dgm:t>
    </dgm:pt>
    <dgm:pt modelId="{EB0FA9C6-8213-4EED-8C88-E683A1FA5AB5}" type="pres">
      <dgm:prSet presAssocID="{845A9F9F-A89C-41A2-B237-2EBCC7AFCBD5}" presName="root" presStyleCnt="0">
        <dgm:presLayoutVars>
          <dgm:dir/>
          <dgm:resizeHandles val="exact"/>
        </dgm:presLayoutVars>
      </dgm:prSet>
      <dgm:spPr/>
    </dgm:pt>
    <dgm:pt modelId="{6F37535B-07DD-4DCD-9B3D-5718067778E7}" type="pres">
      <dgm:prSet presAssocID="{C8900B44-9B8B-4A7F-95AB-BC2886F5148F}" presName="compNode" presStyleCnt="0"/>
      <dgm:spPr/>
    </dgm:pt>
    <dgm:pt modelId="{D231C9CA-B0BA-4FD4-8172-C463F9D483AA}" type="pres">
      <dgm:prSet presAssocID="{C8900B44-9B8B-4A7F-95AB-BC2886F5148F}" presName="bgRect" presStyleLbl="bgShp" presStyleIdx="0" presStyleCnt="6"/>
      <dgm:spPr/>
    </dgm:pt>
    <dgm:pt modelId="{558FFDF4-5938-4C8F-A3B6-893F44A7B6CB}" type="pres">
      <dgm:prSet presAssocID="{C8900B44-9B8B-4A7F-95AB-BC2886F514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536A54F-4DA8-4220-B46A-E68A4C699E52}" type="pres">
      <dgm:prSet presAssocID="{C8900B44-9B8B-4A7F-95AB-BC2886F5148F}" presName="spaceRect" presStyleCnt="0"/>
      <dgm:spPr/>
    </dgm:pt>
    <dgm:pt modelId="{F6113B0F-49EC-43FF-8760-205230FBA126}" type="pres">
      <dgm:prSet presAssocID="{C8900B44-9B8B-4A7F-95AB-BC2886F5148F}" presName="parTx" presStyleLbl="revTx" presStyleIdx="0" presStyleCnt="6">
        <dgm:presLayoutVars>
          <dgm:chMax val="0"/>
          <dgm:chPref val="0"/>
        </dgm:presLayoutVars>
      </dgm:prSet>
      <dgm:spPr/>
    </dgm:pt>
    <dgm:pt modelId="{202E9328-6AF5-42AF-8141-AABFAAEE9D3D}" type="pres">
      <dgm:prSet presAssocID="{45DE0768-B63F-495A-9100-19C1A62E44A0}" presName="sibTrans" presStyleCnt="0"/>
      <dgm:spPr/>
    </dgm:pt>
    <dgm:pt modelId="{58844C88-78F1-43DA-910A-B92A010253E2}" type="pres">
      <dgm:prSet presAssocID="{3E31B91F-5837-416A-9AD1-368633695D1A}" presName="compNode" presStyleCnt="0"/>
      <dgm:spPr/>
    </dgm:pt>
    <dgm:pt modelId="{2FBEB354-ED45-4D1D-BB51-CDE21FECD21E}" type="pres">
      <dgm:prSet presAssocID="{3E31B91F-5837-416A-9AD1-368633695D1A}" presName="bgRect" presStyleLbl="bgShp" presStyleIdx="1" presStyleCnt="6"/>
      <dgm:spPr/>
    </dgm:pt>
    <dgm:pt modelId="{CC41D262-4E5F-4336-95C2-6696BCECE838}" type="pres">
      <dgm:prSet presAssocID="{3E31B91F-5837-416A-9AD1-368633695D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D7227F-F609-4862-BF53-579E0693BCEA}" type="pres">
      <dgm:prSet presAssocID="{3E31B91F-5837-416A-9AD1-368633695D1A}" presName="spaceRect" presStyleCnt="0"/>
      <dgm:spPr/>
    </dgm:pt>
    <dgm:pt modelId="{574DDB96-72A4-4E17-8E33-3343A24D4473}" type="pres">
      <dgm:prSet presAssocID="{3E31B91F-5837-416A-9AD1-368633695D1A}" presName="parTx" presStyleLbl="revTx" presStyleIdx="1" presStyleCnt="6">
        <dgm:presLayoutVars>
          <dgm:chMax val="0"/>
          <dgm:chPref val="0"/>
        </dgm:presLayoutVars>
      </dgm:prSet>
      <dgm:spPr/>
    </dgm:pt>
    <dgm:pt modelId="{BAD1D20B-CA00-4760-99CB-159A9EEA5035}" type="pres">
      <dgm:prSet presAssocID="{4ABA82B5-64D2-41F8-A6E8-F997D5A22424}" presName="sibTrans" presStyleCnt="0"/>
      <dgm:spPr/>
    </dgm:pt>
    <dgm:pt modelId="{4B1A5B45-0A8C-433A-80A1-D9C4BD16D1B4}" type="pres">
      <dgm:prSet presAssocID="{5BAA802F-6ECA-46F4-9664-FD68120A7FBD}" presName="compNode" presStyleCnt="0"/>
      <dgm:spPr/>
    </dgm:pt>
    <dgm:pt modelId="{24CCAD31-D590-49B5-AD4E-BF5A0DD39C8A}" type="pres">
      <dgm:prSet presAssocID="{5BAA802F-6ECA-46F4-9664-FD68120A7FBD}" presName="bgRect" presStyleLbl="bgShp" presStyleIdx="2" presStyleCnt="6"/>
      <dgm:spPr/>
    </dgm:pt>
    <dgm:pt modelId="{ACBEC853-015B-4D10-851D-C20D972A902B}" type="pres">
      <dgm:prSet presAssocID="{5BAA802F-6ECA-46F4-9664-FD68120A7F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6B6666-0B35-4DD8-908E-53A89E5E4053}" type="pres">
      <dgm:prSet presAssocID="{5BAA802F-6ECA-46F4-9664-FD68120A7FBD}" presName="spaceRect" presStyleCnt="0"/>
      <dgm:spPr/>
    </dgm:pt>
    <dgm:pt modelId="{441F997D-B5DC-46AB-8E68-59A74BCBBFB9}" type="pres">
      <dgm:prSet presAssocID="{5BAA802F-6ECA-46F4-9664-FD68120A7FBD}" presName="parTx" presStyleLbl="revTx" presStyleIdx="2" presStyleCnt="6">
        <dgm:presLayoutVars>
          <dgm:chMax val="0"/>
          <dgm:chPref val="0"/>
        </dgm:presLayoutVars>
      </dgm:prSet>
      <dgm:spPr/>
    </dgm:pt>
    <dgm:pt modelId="{BE16698E-2047-4AEE-84D5-A283EB5FC3C7}" type="pres">
      <dgm:prSet presAssocID="{D625BDB5-33C2-4725-8D52-AF46052A5A6D}" presName="sibTrans" presStyleCnt="0"/>
      <dgm:spPr/>
    </dgm:pt>
    <dgm:pt modelId="{3D0CBF78-7F36-4A49-8209-F8E7261BC6AB}" type="pres">
      <dgm:prSet presAssocID="{BD3D961B-D6B1-4CAE-B7E4-4B9DE4984FA1}" presName="compNode" presStyleCnt="0"/>
      <dgm:spPr/>
    </dgm:pt>
    <dgm:pt modelId="{75240FDB-8F8B-4461-9BC0-13876126984A}" type="pres">
      <dgm:prSet presAssocID="{BD3D961B-D6B1-4CAE-B7E4-4B9DE4984FA1}" presName="bgRect" presStyleLbl="bgShp" presStyleIdx="3" presStyleCnt="6"/>
      <dgm:spPr/>
    </dgm:pt>
    <dgm:pt modelId="{E4CADF09-7843-4A1D-A80C-ECF3C0CA4A23}" type="pres">
      <dgm:prSet presAssocID="{BD3D961B-D6B1-4CAE-B7E4-4B9DE4984F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D3E98B-FC65-4F04-9961-AE3A76ACD0BD}" type="pres">
      <dgm:prSet presAssocID="{BD3D961B-D6B1-4CAE-B7E4-4B9DE4984FA1}" presName="spaceRect" presStyleCnt="0"/>
      <dgm:spPr/>
    </dgm:pt>
    <dgm:pt modelId="{513304A1-C94E-4939-A939-7793BCD816BA}" type="pres">
      <dgm:prSet presAssocID="{BD3D961B-D6B1-4CAE-B7E4-4B9DE4984FA1}" presName="parTx" presStyleLbl="revTx" presStyleIdx="3" presStyleCnt="6">
        <dgm:presLayoutVars>
          <dgm:chMax val="0"/>
          <dgm:chPref val="0"/>
        </dgm:presLayoutVars>
      </dgm:prSet>
      <dgm:spPr/>
    </dgm:pt>
    <dgm:pt modelId="{FC9A86A0-EEE8-4C53-9E13-765FF57C94EB}" type="pres">
      <dgm:prSet presAssocID="{CBB7DAF2-44A0-4B55-B7DA-2775865573E1}" presName="sibTrans" presStyleCnt="0"/>
      <dgm:spPr/>
    </dgm:pt>
    <dgm:pt modelId="{660F8F41-F9B1-4558-8257-C4E0CD3550AB}" type="pres">
      <dgm:prSet presAssocID="{B671D95F-5761-4652-B525-DE6A5E6153CB}" presName="compNode" presStyleCnt="0"/>
      <dgm:spPr/>
    </dgm:pt>
    <dgm:pt modelId="{D3D9C65D-E51D-4FB4-926A-B766E8CB1D36}" type="pres">
      <dgm:prSet presAssocID="{B671D95F-5761-4652-B525-DE6A5E6153CB}" presName="bgRect" presStyleLbl="bgShp" presStyleIdx="4" presStyleCnt="6"/>
      <dgm:spPr/>
    </dgm:pt>
    <dgm:pt modelId="{83CC612B-0526-4A86-917A-E891A8F1CABF}" type="pres">
      <dgm:prSet presAssocID="{B671D95F-5761-4652-B525-DE6A5E6153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CF0171-9736-4006-AC19-BE81559BBB50}" type="pres">
      <dgm:prSet presAssocID="{B671D95F-5761-4652-B525-DE6A5E6153CB}" presName="spaceRect" presStyleCnt="0"/>
      <dgm:spPr/>
    </dgm:pt>
    <dgm:pt modelId="{702B0809-CE7E-407C-BA41-D684A4F7C03A}" type="pres">
      <dgm:prSet presAssocID="{B671D95F-5761-4652-B525-DE6A5E6153CB}" presName="parTx" presStyleLbl="revTx" presStyleIdx="4" presStyleCnt="6">
        <dgm:presLayoutVars>
          <dgm:chMax val="0"/>
          <dgm:chPref val="0"/>
        </dgm:presLayoutVars>
      </dgm:prSet>
      <dgm:spPr/>
    </dgm:pt>
    <dgm:pt modelId="{FD6B068B-372E-4003-B6A1-4C4BE21CC1FE}" type="pres">
      <dgm:prSet presAssocID="{02A5F63F-EDDB-43B0-8DF2-73380E436A8F}" presName="sibTrans" presStyleCnt="0"/>
      <dgm:spPr/>
    </dgm:pt>
    <dgm:pt modelId="{60C9CB23-06FD-4B0B-BEAF-B0BC4C381A6B}" type="pres">
      <dgm:prSet presAssocID="{83BF8AC0-8E23-4BB8-9F5F-279CB7403D52}" presName="compNode" presStyleCnt="0"/>
      <dgm:spPr/>
    </dgm:pt>
    <dgm:pt modelId="{09A9B7FF-575A-4620-B61D-975125097FA3}" type="pres">
      <dgm:prSet presAssocID="{83BF8AC0-8E23-4BB8-9F5F-279CB7403D52}" presName="bgRect" presStyleLbl="bgShp" presStyleIdx="5" presStyleCnt="6"/>
      <dgm:spPr/>
    </dgm:pt>
    <dgm:pt modelId="{95C51F88-5B35-4082-83F9-97242AE5BC4F}" type="pres">
      <dgm:prSet presAssocID="{83BF8AC0-8E23-4BB8-9F5F-279CB7403D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D3719D-05F8-45E3-81F8-8EF84DCB26DE}" type="pres">
      <dgm:prSet presAssocID="{83BF8AC0-8E23-4BB8-9F5F-279CB7403D52}" presName="spaceRect" presStyleCnt="0"/>
      <dgm:spPr/>
    </dgm:pt>
    <dgm:pt modelId="{CC6A3D43-471F-4B09-BC83-2B74E01DFD53}" type="pres">
      <dgm:prSet presAssocID="{83BF8AC0-8E23-4BB8-9F5F-279CB7403D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8D210D-3041-4C28-8AF6-1B09359D816F}" type="presOf" srcId="{5BAA802F-6ECA-46F4-9664-FD68120A7FBD}" destId="{441F997D-B5DC-46AB-8E68-59A74BCBBFB9}" srcOrd="0" destOrd="0" presId="urn:microsoft.com/office/officeart/2018/2/layout/IconVerticalSolidList"/>
    <dgm:cxn modelId="{82DF091F-8423-4AC0-8573-F3003EC8260E}" srcId="{845A9F9F-A89C-41A2-B237-2EBCC7AFCBD5}" destId="{B671D95F-5761-4652-B525-DE6A5E6153CB}" srcOrd="4" destOrd="0" parTransId="{1FE4D07E-9116-43F6-BF8C-D84566E62C61}" sibTransId="{02A5F63F-EDDB-43B0-8DF2-73380E436A8F}"/>
    <dgm:cxn modelId="{0A0A4640-EB3F-4A44-A85D-1E066AF81DC0}" type="presOf" srcId="{C8900B44-9B8B-4A7F-95AB-BC2886F5148F}" destId="{F6113B0F-49EC-43FF-8760-205230FBA126}" srcOrd="0" destOrd="0" presId="urn:microsoft.com/office/officeart/2018/2/layout/IconVerticalSolidList"/>
    <dgm:cxn modelId="{369D6A61-7DB1-423C-A992-6DE2BF66B11E}" type="presOf" srcId="{B671D95F-5761-4652-B525-DE6A5E6153CB}" destId="{702B0809-CE7E-407C-BA41-D684A4F7C03A}" srcOrd="0" destOrd="0" presId="urn:microsoft.com/office/officeart/2018/2/layout/IconVerticalSolidList"/>
    <dgm:cxn modelId="{FD0E7F46-C0D8-4C5C-9E2A-B639B1D358CE}" type="presOf" srcId="{BD3D961B-D6B1-4CAE-B7E4-4B9DE4984FA1}" destId="{513304A1-C94E-4939-A939-7793BCD816BA}" srcOrd="0" destOrd="0" presId="urn:microsoft.com/office/officeart/2018/2/layout/IconVerticalSolidList"/>
    <dgm:cxn modelId="{3EE3E784-A0D0-4510-A891-785A03073AC2}" type="presOf" srcId="{845A9F9F-A89C-41A2-B237-2EBCC7AFCBD5}" destId="{EB0FA9C6-8213-4EED-8C88-E683A1FA5AB5}" srcOrd="0" destOrd="0" presId="urn:microsoft.com/office/officeart/2018/2/layout/IconVerticalSolidList"/>
    <dgm:cxn modelId="{49DE189E-3D1E-4995-A1AB-76FFB0FBF1F8}" srcId="{845A9F9F-A89C-41A2-B237-2EBCC7AFCBD5}" destId="{5BAA802F-6ECA-46F4-9664-FD68120A7FBD}" srcOrd="2" destOrd="0" parTransId="{4DC1E4A6-7A58-4172-BD9D-BCD727AA5D4D}" sibTransId="{D625BDB5-33C2-4725-8D52-AF46052A5A6D}"/>
    <dgm:cxn modelId="{E2FD06B7-28CD-4193-B753-D587F5B5E13A}" srcId="{845A9F9F-A89C-41A2-B237-2EBCC7AFCBD5}" destId="{3E31B91F-5837-416A-9AD1-368633695D1A}" srcOrd="1" destOrd="0" parTransId="{311395AE-13FD-4CDF-B92D-07A5C70AD6C4}" sibTransId="{4ABA82B5-64D2-41F8-A6E8-F997D5A22424}"/>
    <dgm:cxn modelId="{FEF5D1B9-DC18-4A70-837A-47AD4C5B8553}" srcId="{845A9F9F-A89C-41A2-B237-2EBCC7AFCBD5}" destId="{C8900B44-9B8B-4A7F-95AB-BC2886F5148F}" srcOrd="0" destOrd="0" parTransId="{5CFF838E-F14B-4DDB-A44B-1B33BE29A66C}" sibTransId="{45DE0768-B63F-495A-9100-19C1A62E44A0}"/>
    <dgm:cxn modelId="{7CB1D7DA-C1DB-4B0E-A4D0-F3D3C02E82D2}" srcId="{845A9F9F-A89C-41A2-B237-2EBCC7AFCBD5}" destId="{BD3D961B-D6B1-4CAE-B7E4-4B9DE4984FA1}" srcOrd="3" destOrd="0" parTransId="{84B1513D-4D41-479D-AA51-C03325DECCDE}" sibTransId="{CBB7DAF2-44A0-4B55-B7DA-2775865573E1}"/>
    <dgm:cxn modelId="{4AF1CDEE-984F-4634-9F00-0397BB0AAACE}" type="presOf" srcId="{83BF8AC0-8E23-4BB8-9F5F-279CB7403D52}" destId="{CC6A3D43-471F-4B09-BC83-2B74E01DFD53}" srcOrd="0" destOrd="0" presId="urn:microsoft.com/office/officeart/2018/2/layout/IconVerticalSolidList"/>
    <dgm:cxn modelId="{CE0CE1F0-7430-4984-B4FE-E761C24A9113}" srcId="{845A9F9F-A89C-41A2-B237-2EBCC7AFCBD5}" destId="{83BF8AC0-8E23-4BB8-9F5F-279CB7403D52}" srcOrd="5" destOrd="0" parTransId="{69CB3CB2-772C-4F08-B1DE-D1AA57BFE926}" sibTransId="{7C505C43-F3F5-4E43-A670-A15683C51EDF}"/>
    <dgm:cxn modelId="{319022F6-FCDB-44E4-95BD-0B7325C8F729}" type="presOf" srcId="{3E31B91F-5837-416A-9AD1-368633695D1A}" destId="{574DDB96-72A4-4E17-8E33-3343A24D4473}" srcOrd="0" destOrd="0" presId="urn:microsoft.com/office/officeart/2018/2/layout/IconVerticalSolidList"/>
    <dgm:cxn modelId="{2855E7E5-93F4-418B-8E58-5D35867BEC88}" type="presParOf" srcId="{EB0FA9C6-8213-4EED-8C88-E683A1FA5AB5}" destId="{6F37535B-07DD-4DCD-9B3D-5718067778E7}" srcOrd="0" destOrd="0" presId="urn:microsoft.com/office/officeart/2018/2/layout/IconVerticalSolidList"/>
    <dgm:cxn modelId="{8A2354F1-65E6-42BA-938B-F73CAD3926F2}" type="presParOf" srcId="{6F37535B-07DD-4DCD-9B3D-5718067778E7}" destId="{D231C9CA-B0BA-4FD4-8172-C463F9D483AA}" srcOrd="0" destOrd="0" presId="urn:microsoft.com/office/officeart/2018/2/layout/IconVerticalSolidList"/>
    <dgm:cxn modelId="{5AFED11D-E04E-4AF5-922E-C1459454FEA8}" type="presParOf" srcId="{6F37535B-07DD-4DCD-9B3D-5718067778E7}" destId="{558FFDF4-5938-4C8F-A3B6-893F44A7B6CB}" srcOrd="1" destOrd="0" presId="urn:microsoft.com/office/officeart/2018/2/layout/IconVerticalSolidList"/>
    <dgm:cxn modelId="{C6266423-DDC0-4149-ADCB-BB179507869D}" type="presParOf" srcId="{6F37535B-07DD-4DCD-9B3D-5718067778E7}" destId="{9536A54F-4DA8-4220-B46A-E68A4C699E52}" srcOrd="2" destOrd="0" presId="urn:microsoft.com/office/officeart/2018/2/layout/IconVerticalSolidList"/>
    <dgm:cxn modelId="{39706F54-9055-4D78-A414-A36BAA26D193}" type="presParOf" srcId="{6F37535B-07DD-4DCD-9B3D-5718067778E7}" destId="{F6113B0F-49EC-43FF-8760-205230FBA126}" srcOrd="3" destOrd="0" presId="urn:microsoft.com/office/officeart/2018/2/layout/IconVerticalSolidList"/>
    <dgm:cxn modelId="{2B002213-8AAB-4CDD-AAAC-541D400931F5}" type="presParOf" srcId="{EB0FA9C6-8213-4EED-8C88-E683A1FA5AB5}" destId="{202E9328-6AF5-42AF-8141-AABFAAEE9D3D}" srcOrd="1" destOrd="0" presId="urn:microsoft.com/office/officeart/2018/2/layout/IconVerticalSolidList"/>
    <dgm:cxn modelId="{1C11880C-C3B3-4E38-A1AA-E18D3AA291F0}" type="presParOf" srcId="{EB0FA9C6-8213-4EED-8C88-E683A1FA5AB5}" destId="{58844C88-78F1-43DA-910A-B92A010253E2}" srcOrd="2" destOrd="0" presId="urn:microsoft.com/office/officeart/2018/2/layout/IconVerticalSolidList"/>
    <dgm:cxn modelId="{9F9F89DB-83A1-4284-AB30-C289EDB264A1}" type="presParOf" srcId="{58844C88-78F1-43DA-910A-B92A010253E2}" destId="{2FBEB354-ED45-4D1D-BB51-CDE21FECD21E}" srcOrd="0" destOrd="0" presId="urn:microsoft.com/office/officeart/2018/2/layout/IconVerticalSolidList"/>
    <dgm:cxn modelId="{387D85DF-3C73-49BF-B668-1AAA73E095A2}" type="presParOf" srcId="{58844C88-78F1-43DA-910A-B92A010253E2}" destId="{CC41D262-4E5F-4336-95C2-6696BCECE838}" srcOrd="1" destOrd="0" presId="urn:microsoft.com/office/officeart/2018/2/layout/IconVerticalSolidList"/>
    <dgm:cxn modelId="{1181C7DA-BC57-4AEF-852C-5975EA11127D}" type="presParOf" srcId="{58844C88-78F1-43DA-910A-B92A010253E2}" destId="{62D7227F-F609-4862-BF53-579E0693BCEA}" srcOrd="2" destOrd="0" presId="urn:microsoft.com/office/officeart/2018/2/layout/IconVerticalSolidList"/>
    <dgm:cxn modelId="{9C3594BD-9970-4E6D-9891-50A5188C2EB4}" type="presParOf" srcId="{58844C88-78F1-43DA-910A-B92A010253E2}" destId="{574DDB96-72A4-4E17-8E33-3343A24D4473}" srcOrd="3" destOrd="0" presId="urn:microsoft.com/office/officeart/2018/2/layout/IconVerticalSolidList"/>
    <dgm:cxn modelId="{0CC7F1FB-27FB-4AEC-AE3F-F3E8D510D981}" type="presParOf" srcId="{EB0FA9C6-8213-4EED-8C88-E683A1FA5AB5}" destId="{BAD1D20B-CA00-4760-99CB-159A9EEA5035}" srcOrd="3" destOrd="0" presId="urn:microsoft.com/office/officeart/2018/2/layout/IconVerticalSolidList"/>
    <dgm:cxn modelId="{AF618517-0D45-4C90-9BE2-968A282E6D87}" type="presParOf" srcId="{EB0FA9C6-8213-4EED-8C88-E683A1FA5AB5}" destId="{4B1A5B45-0A8C-433A-80A1-D9C4BD16D1B4}" srcOrd="4" destOrd="0" presId="urn:microsoft.com/office/officeart/2018/2/layout/IconVerticalSolidList"/>
    <dgm:cxn modelId="{A33F4E4C-36D0-4631-AFD6-EBEB23935DE1}" type="presParOf" srcId="{4B1A5B45-0A8C-433A-80A1-D9C4BD16D1B4}" destId="{24CCAD31-D590-49B5-AD4E-BF5A0DD39C8A}" srcOrd="0" destOrd="0" presId="urn:microsoft.com/office/officeart/2018/2/layout/IconVerticalSolidList"/>
    <dgm:cxn modelId="{ED5120A9-88FC-4601-A8F2-6D6A00868F27}" type="presParOf" srcId="{4B1A5B45-0A8C-433A-80A1-D9C4BD16D1B4}" destId="{ACBEC853-015B-4D10-851D-C20D972A902B}" srcOrd="1" destOrd="0" presId="urn:microsoft.com/office/officeart/2018/2/layout/IconVerticalSolidList"/>
    <dgm:cxn modelId="{B60050EC-D205-4A01-89F1-C3E5EF8A0136}" type="presParOf" srcId="{4B1A5B45-0A8C-433A-80A1-D9C4BD16D1B4}" destId="{9B6B6666-0B35-4DD8-908E-53A89E5E4053}" srcOrd="2" destOrd="0" presId="urn:microsoft.com/office/officeart/2018/2/layout/IconVerticalSolidList"/>
    <dgm:cxn modelId="{414EDF9F-E541-41C1-983F-D523C865567C}" type="presParOf" srcId="{4B1A5B45-0A8C-433A-80A1-D9C4BD16D1B4}" destId="{441F997D-B5DC-46AB-8E68-59A74BCBBFB9}" srcOrd="3" destOrd="0" presId="urn:microsoft.com/office/officeart/2018/2/layout/IconVerticalSolidList"/>
    <dgm:cxn modelId="{B62B80E1-D928-4AAE-9815-1074303A83A7}" type="presParOf" srcId="{EB0FA9C6-8213-4EED-8C88-E683A1FA5AB5}" destId="{BE16698E-2047-4AEE-84D5-A283EB5FC3C7}" srcOrd="5" destOrd="0" presId="urn:microsoft.com/office/officeart/2018/2/layout/IconVerticalSolidList"/>
    <dgm:cxn modelId="{0AA224F1-BA9E-45D0-96B6-2CECD1A6D2DB}" type="presParOf" srcId="{EB0FA9C6-8213-4EED-8C88-E683A1FA5AB5}" destId="{3D0CBF78-7F36-4A49-8209-F8E7261BC6AB}" srcOrd="6" destOrd="0" presId="urn:microsoft.com/office/officeart/2018/2/layout/IconVerticalSolidList"/>
    <dgm:cxn modelId="{ECF26427-8EB5-437C-82B7-8DC39F2C4AEB}" type="presParOf" srcId="{3D0CBF78-7F36-4A49-8209-F8E7261BC6AB}" destId="{75240FDB-8F8B-4461-9BC0-13876126984A}" srcOrd="0" destOrd="0" presId="urn:microsoft.com/office/officeart/2018/2/layout/IconVerticalSolidList"/>
    <dgm:cxn modelId="{8D1C0C81-C12D-4AD4-8573-F3C25312A072}" type="presParOf" srcId="{3D0CBF78-7F36-4A49-8209-F8E7261BC6AB}" destId="{E4CADF09-7843-4A1D-A80C-ECF3C0CA4A23}" srcOrd="1" destOrd="0" presId="urn:microsoft.com/office/officeart/2018/2/layout/IconVerticalSolidList"/>
    <dgm:cxn modelId="{0322D8C0-2070-41A5-8F18-3A0876814C36}" type="presParOf" srcId="{3D0CBF78-7F36-4A49-8209-F8E7261BC6AB}" destId="{30D3E98B-FC65-4F04-9961-AE3A76ACD0BD}" srcOrd="2" destOrd="0" presId="urn:microsoft.com/office/officeart/2018/2/layout/IconVerticalSolidList"/>
    <dgm:cxn modelId="{DB6C1A3B-CF0C-4091-A48B-CC2E8588C010}" type="presParOf" srcId="{3D0CBF78-7F36-4A49-8209-F8E7261BC6AB}" destId="{513304A1-C94E-4939-A939-7793BCD816BA}" srcOrd="3" destOrd="0" presId="urn:microsoft.com/office/officeart/2018/2/layout/IconVerticalSolidList"/>
    <dgm:cxn modelId="{42C583BC-A921-4F7E-8943-B141DFB98140}" type="presParOf" srcId="{EB0FA9C6-8213-4EED-8C88-E683A1FA5AB5}" destId="{FC9A86A0-EEE8-4C53-9E13-765FF57C94EB}" srcOrd="7" destOrd="0" presId="urn:microsoft.com/office/officeart/2018/2/layout/IconVerticalSolidList"/>
    <dgm:cxn modelId="{065D6F5F-79DF-4F4B-B0AF-10754F0AABC6}" type="presParOf" srcId="{EB0FA9C6-8213-4EED-8C88-E683A1FA5AB5}" destId="{660F8F41-F9B1-4558-8257-C4E0CD3550AB}" srcOrd="8" destOrd="0" presId="urn:microsoft.com/office/officeart/2018/2/layout/IconVerticalSolidList"/>
    <dgm:cxn modelId="{3A5E2E2E-5068-4A5D-9AC0-8E6D168BD6C1}" type="presParOf" srcId="{660F8F41-F9B1-4558-8257-C4E0CD3550AB}" destId="{D3D9C65D-E51D-4FB4-926A-B766E8CB1D36}" srcOrd="0" destOrd="0" presId="urn:microsoft.com/office/officeart/2018/2/layout/IconVerticalSolidList"/>
    <dgm:cxn modelId="{3DA562E1-7DA7-4A62-A7AB-0248524AEEAE}" type="presParOf" srcId="{660F8F41-F9B1-4558-8257-C4E0CD3550AB}" destId="{83CC612B-0526-4A86-917A-E891A8F1CABF}" srcOrd="1" destOrd="0" presId="urn:microsoft.com/office/officeart/2018/2/layout/IconVerticalSolidList"/>
    <dgm:cxn modelId="{F384DDAD-EA8C-4F47-90CD-634B5FFE20E3}" type="presParOf" srcId="{660F8F41-F9B1-4558-8257-C4E0CD3550AB}" destId="{50CF0171-9736-4006-AC19-BE81559BBB50}" srcOrd="2" destOrd="0" presId="urn:microsoft.com/office/officeart/2018/2/layout/IconVerticalSolidList"/>
    <dgm:cxn modelId="{FF3D311B-C13D-43B8-AC8F-0053FF629A87}" type="presParOf" srcId="{660F8F41-F9B1-4558-8257-C4E0CD3550AB}" destId="{702B0809-CE7E-407C-BA41-D684A4F7C03A}" srcOrd="3" destOrd="0" presId="urn:microsoft.com/office/officeart/2018/2/layout/IconVerticalSolidList"/>
    <dgm:cxn modelId="{48BBA561-ACA9-4B8A-8D65-7694862A86E7}" type="presParOf" srcId="{EB0FA9C6-8213-4EED-8C88-E683A1FA5AB5}" destId="{FD6B068B-372E-4003-B6A1-4C4BE21CC1FE}" srcOrd="9" destOrd="0" presId="urn:microsoft.com/office/officeart/2018/2/layout/IconVerticalSolidList"/>
    <dgm:cxn modelId="{6447E840-E83C-4ED8-BF8D-3DF80398D11E}" type="presParOf" srcId="{EB0FA9C6-8213-4EED-8C88-E683A1FA5AB5}" destId="{60C9CB23-06FD-4B0B-BEAF-B0BC4C381A6B}" srcOrd="10" destOrd="0" presId="urn:microsoft.com/office/officeart/2018/2/layout/IconVerticalSolidList"/>
    <dgm:cxn modelId="{99E78F8F-5498-4977-99F7-56531612EAF0}" type="presParOf" srcId="{60C9CB23-06FD-4B0B-BEAF-B0BC4C381A6B}" destId="{09A9B7FF-575A-4620-B61D-975125097FA3}" srcOrd="0" destOrd="0" presId="urn:microsoft.com/office/officeart/2018/2/layout/IconVerticalSolidList"/>
    <dgm:cxn modelId="{CD5DD748-93A4-4B73-A865-CDE7937608AE}" type="presParOf" srcId="{60C9CB23-06FD-4B0B-BEAF-B0BC4C381A6B}" destId="{95C51F88-5B35-4082-83F9-97242AE5BC4F}" srcOrd="1" destOrd="0" presId="urn:microsoft.com/office/officeart/2018/2/layout/IconVerticalSolidList"/>
    <dgm:cxn modelId="{16807960-DB9D-4086-885A-B60208C8FC26}" type="presParOf" srcId="{60C9CB23-06FD-4B0B-BEAF-B0BC4C381A6B}" destId="{8ED3719D-05F8-45E3-81F8-8EF84DCB26DE}" srcOrd="2" destOrd="0" presId="urn:microsoft.com/office/officeart/2018/2/layout/IconVerticalSolidList"/>
    <dgm:cxn modelId="{2B8D0936-7040-4E90-874A-FBD71F959F8A}" type="presParOf" srcId="{60C9CB23-06FD-4B0B-BEAF-B0BC4C381A6B}" destId="{CC6A3D43-471F-4B09-BC83-2B74E01DF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62A97-2DB7-4821-BD45-1975E60E546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B51147-0B30-40B7-A0C5-6C2B2F2724B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DE8CF-78FD-4B61-9D56-E56908A68C3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Final project has 4 distinct parts testing knowledge gained in ADTA 5240 course.</a:t>
          </a:r>
        </a:p>
      </dsp:txBody>
      <dsp:txXfrm>
        <a:off x="1834517" y="469890"/>
        <a:ext cx="3148942" cy="1335915"/>
      </dsp:txXfrm>
    </dsp:sp>
    <dsp:sp modelId="{E680ECD2-3EDA-409D-83A6-8A043DB9E49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AC41F0-AF35-4C63-92B3-37B71861162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024CB0-CF2E-4A5C-882E-D165B480181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First part explains a strategy to incorporate Big Data technology into a firm.</a:t>
          </a:r>
        </a:p>
      </dsp:txBody>
      <dsp:txXfrm>
        <a:off x="7154322" y="469890"/>
        <a:ext cx="3148942" cy="1335915"/>
      </dsp:txXfrm>
    </dsp:sp>
    <dsp:sp modelId="{910B04DF-8E9F-4A6C-88DC-CAD56758BDB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21CAA8-0287-484B-8848-27227B7E447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E69E1-10E7-45D4-BEB2-5F94BF3E112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Part 2 and 3 depict the data preprocessing on a sales records dataset in Excel and Open refine respectively.</a:t>
          </a:r>
        </a:p>
      </dsp:txBody>
      <dsp:txXfrm>
        <a:off x="1834517" y="2545532"/>
        <a:ext cx="3148942" cy="1335915"/>
      </dsp:txXfrm>
    </dsp:sp>
    <dsp:sp modelId="{454647F4-A476-4C45-9049-250A0A0FDB2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BC4E26-8801-442B-9F33-52AE3F6B9B5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FA5CE7-1CC1-43EC-A5F2-B130069842F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Part 4 includes the data analysis performed on the processed data in Big Query.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39DC-9D7F-4A56-93B8-3277939E508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5FA94B-6B02-4FE3-B5DC-E04C6A7E37E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7E936-8ADD-47AB-B904-0E65C1EA1E3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Based on the understanding gained on the firm’s business and data, there is a need for Big Data implementation in near future.</a:t>
          </a:r>
        </a:p>
      </dsp:txBody>
      <dsp:txXfrm>
        <a:off x="1057183" y="1805"/>
        <a:ext cx="9458416" cy="915310"/>
      </dsp:txXfrm>
    </dsp:sp>
    <dsp:sp modelId="{E02989D6-D650-4B8D-8A60-71EB74347EB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FFC22D-6375-47C7-89D0-0C6FF03D01B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DD591-FC52-4BDF-AC02-BF775AF895A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Google Cloud Platform is the best available cloud provider offering services ranging from Data preparation and Modelling to evaluation and deployment.</a:t>
          </a:r>
        </a:p>
      </dsp:txBody>
      <dsp:txXfrm>
        <a:off x="1057183" y="1145944"/>
        <a:ext cx="9458416" cy="915310"/>
      </dsp:txXfrm>
    </dsp:sp>
    <dsp:sp modelId="{BD0CC249-79D3-441A-9297-0FE79AD9FA39}">
      <dsp:nvSpPr>
        <dsp:cNvPr id="0" name=""/>
        <dsp:cNvSpPr/>
      </dsp:nvSpPr>
      <dsp:spPr>
        <a:xfrm>
          <a:off x="0" y="2202158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E5D5E7-763A-4369-9DA5-D3D815B65A4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474DB0-4F0E-4877-B15C-012FB840235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GCP Services like Cloud </a:t>
          </a:r>
          <a:r>
            <a:rPr lang="en-US" sz="2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storage,SQL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, Spanner for Data preparation; Compute Engine, </a:t>
          </a:r>
          <a:r>
            <a:rPr lang="en-US" sz="2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Dataproc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Hadoop/spark clusters for Data Modelling should be deployed.</a:t>
          </a:r>
        </a:p>
      </dsp:txBody>
      <dsp:txXfrm>
        <a:off x="1057183" y="2290082"/>
        <a:ext cx="9458416" cy="915310"/>
      </dsp:txXfrm>
    </dsp:sp>
    <dsp:sp modelId="{1B62C0A2-A3F3-45A3-B328-E9EDF82633A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F5DAAD-D93C-4968-9867-AB2B8AA1C4C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CD349-539F-42B3-901D-A6CE11B0BC7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Data Evaluation and Analysis can be performed with </a:t>
          </a:r>
          <a:r>
            <a:rPr lang="en-US" sz="2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BigQuery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, Open Refine etc., and Looker Studio serves Data visualization purpose.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FB48-667F-468F-BBEE-B333DFC5E98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30FD2-2063-42C9-A686-BD5930D5F3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78C46D-56E9-44F2-87A9-B92403D28AA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In addition to this, Identity Access Management and Cloud Key Management Services offer efficient and high security to all our data and applications.</a:t>
          </a:r>
        </a:p>
      </dsp:txBody>
      <dsp:txXfrm>
        <a:off x="1435590" y="531"/>
        <a:ext cx="9080009" cy="1242935"/>
      </dsp:txXfrm>
    </dsp:sp>
    <dsp:sp modelId="{661F8B8C-81BB-448D-8268-039720796F4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6641F-9028-4BA0-90F6-06BF1FC00AD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A4314F-6953-4389-9794-3D6A2D64BF2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Google Cloud App or Cloud Shell can be used to easily monitor manage all our services and get notified about various tasks processing.</a:t>
          </a:r>
        </a:p>
      </dsp:txBody>
      <dsp:txXfrm>
        <a:off x="1435590" y="1554201"/>
        <a:ext cx="9080009" cy="1242935"/>
      </dsp:txXfrm>
    </dsp:sp>
    <dsp:sp modelId="{CE8F74B5-4E54-44FD-AB7C-1F6F34DE2A0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8CFF7C-8D08-4855-B4E1-086C7289821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680515-4CBF-44AF-95B1-6181ECCE05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 detailed roadmap to implement these strategies into the firm like starting with formal employee trainings to deployment of technology through pilot projects into department phase wise is provided.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C5B37-CC96-40B7-91A5-3707DA279252}">
      <dsp:nvSpPr>
        <dsp:cNvPr id="0" name=""/>
        <dsp:cNvSpPr/>
      </dsp:nvSpPr>
      <dsp:spPr>
        <a:xfrm>
          <a:off x="4621" y="1313819"/>
          <a:ext cx="2020453" cy="1723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 the technical staff on Big Data.</a:t>
          </a:r>
        </a:p>
      </dsp:txBody>
      <dsp:txXfrm>
        <a:off x="55106" y="1364304"/>
        <a:ext cx="1919483" cy="1622729"/>
      </dsp:txXfrm>
    </dsp:sp>
    <dsp:sp modelId="{32BCE0ED-569A-4916-A088-5639F6F67332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CEC5EDB4-6F5E-4F68-8D1C-8D0E70CC4955}">
      <dsp:nvSpPr>
        <dsp:cNvPr id="0" name=""/>
        <dsp:cNvSpPr/>
      </dsp:nvSpPr>
      <dsp:spPr>
        <a:xfrm>
          <a:off x="2833255" y="1313819"/>
          <a:ext cx="2020453" cy="1723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Pilot project in one department.</a:t>
          </a:r>
        </a:p>
      </dsp:txBody>
      <dsp:txXfrm>
        <a:off x="2883740" y="1364304"/>
        <a:ext cx="1919483" cy="1622729"/>
      </dsp:txXfrm>
    </dsp:sp>
    <dsp:sp modelId="{E7E570AC-05C8-4CAF-BE4A-0B4817E661CF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918D8F9B-5D8B-4D9D-93E7-956B0EF8B6C8}">
      <dsp:nvSpPr>
        <dsp:cNvPr id="0" name=""/>
        <dsp:cNvSpPr/>
      </dsp:nvSpPr>
      <dsp:spPr>
        <a:xfrm>
          <a:off x="5661890" y="1313819"/>
          <a:ext cx="2020453" cy="1723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After developments, introduce in other departments.</a:t>
          </a:r>
        </a:p>
      </dsp:txBody>
      <dsp:txXfrm>
        <a:off x="5712375" y="1364304"/>
        <a:ext cx="1919483" cy="1622729"/>
      </dsp:txXfrm>
    </dsp:sp>
    <dsp:sp modelId="{A831DAFD-A164-4065-BA2F-586DAA87ADD3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51244CD6-2B83-4336-842C-B8E829751B1A}">
      <dsp:nvSpPr>
        <dsp:cNvPr id="0" name=""/>
        <dsp:cNvSpPr/>
      </dsp:nvSpPr>
      <dsp:spPr>
        <a:xfrm>
          <a:off x="8490525" y="1313819"/>
          <a:ext cx="2020453" cy="1723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Continuous monitoring and improvement.</a:t>
          </a:r>
        </a:p>
      </dsp:txBody>
      <dsp:txXfrm>
        <a:off x="8541010" y="1364304"/>
        <a:ext cx="1919483" cy="1622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1C9CA-B0BA-4FD4-8172-C463F9D483AA}">
      <dsp:nvSpPr>
        <dsp:cNvPr id="0" name=""/>
        <dsp:cNvSpPr/>
      </dsp:nvSpPr>
      <dsp:spPr>
        <a:xfrm>
          <a:off x="0" y="3530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FDF4-5938-4C8F-A3B6-893F44A7B6CB}">
      <dsp:nvSpPr>
        <dsp:cNvPr id="0" name=""/>
        <dsp:cNvSpPr/>
      </dsp:nvSpPr>
      <dsp:spPr>
        <a:xfrm>
          <a:off x="161121" y="123373"/>
          <a:ext cx="293233" cy="29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3B0F-49EC-43FF-8760-205230FBA126}">
      <dsp:nvSpPr>
        <dsp:cNvPr id="0" name=""/>
        <dsp:cNvSpPr/>
      </dsp:nvSpPr>
      <dsp:spPr>
        <a:xfrm>
          <a:off x="615475" y="3530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Part 1 successfully strategized a firm to utilize the Google Cloud Platform services, a Big Data technology platform.</a:t>
          </a:r>
        </a:p>
      </dsp:txBody>
      <dsp:txXfrm>
        <a:off x="615475" y="3530"/>
        <a:ext cx="9863154" cy="599210"/>
      </dsp:txXfrm>
    </dsp:sp>
    <dsp:sp modelId="{2FBEB354-ED45-4D1D-BB51-CDE21FECD21E}">
      <dsp:nvSpPr>
        <dsp:cNvPr id="0" name=""/>
        <dsp:cNvSpPr/>
      </dsp:nvSpPr>
      <dsp:spPr>
        <a:xfrm>
          <a:off x="0" y="752544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1D262-4E5F-4336-95C2-6696BCECE838}">
      <dsp:nvSpPr>
        <dsp:cNvPr id="0" name=""/>
        <dsp:cNvSpPr/>
      </dsp:nvSpPr>
      <dsp:spPr>
        <a:xfrm>
          <a:off x="161121" y="872386"/>
          <a:ext cx="293233" cy="29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DDB96-72A4-4E17-8E33-3343A24D4473}">
      <dsp:nvSpPr>
        <dsp:cNvPr id="0" name=""/>
        <dsp:cNvSpPr/>
      </dsp:nvSpPr>
      <dsp:spPr>
        <a:xfrm>
          <a:off x="615475" y="752544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Part 2 used the find and replace all feature on Microsoft Excel for data preprocessing. </a:t>
          </a:r>
        </a:p>
      </dsp:txBody>
      <dsp:txXfrm>
        <a:off x="615475" y="752544"/>
        <a:ext cx="9863154" cy="599210"/>
      </dsp:txXfrm>
    </dsp:sp>
    <dsp:sp modelId="{24CCAD31-D590-49B5-AD4E-BF5A0DD39C8A}">
      <dsp:nvSpPr>
        <dsp:cNvPr id="0" name=""/>
        <dsp:cNvSpPr/>
      </dsp:nvSpPr>
      <dsp:spPr>
        <a:xfrm>
          <a:off x="0" y="1501557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EC853-015B-4D10-851D-C20D972A902B}">
      <dsp:nvSpPr>
        <dsp:cNvPr id="0" name=""/>
        <dsp:cNvSpPr/>
      </dsp:nvSpPr>
      <dsp:spPr>
        <a:xfrm>
          <a:off x="161121" y="1621399"/>
          <a:ext cx="293233" cy="29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F997D-B5DC-46AB-8E68-59A74BCBBFB9}">
      <dsp:nvSpPr>
        <dsp:cNvPr id="0" name=""/>
        <dsp:cNvSpPr/>
      </dsp:nvSpPr>
      <dsp:spPr>
        <a:xfrm>
          <a:off x="615475" y="1501557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Open refine is used to fix the mistakes in State and Postal Code columns in Part 3.</a:t>
          </a:r>
        </a:p>
      </dsp:txBody>
      <dsp:txXfrm>
        <a:off x="615475" y="1501557"/>
        <a:ext cx="9863154" cy="599210"/>
      </dsp:txXfrm>
    </dsp:sp>
    <dsp:sp modelId="{75240FDB-8F8B-4461-9BC0-13876126984A}">
      <dsp:nvSpPr>
        <dsp:cNvPr id="0" name=""/>
        <dsp:cNvSpPr/>
      </dsp:nvSpPr>
      <dsp:spPr>
        <a:xfrm>
          <a:off x="0" y="2250570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ADF09-7843-4A1D-A80C-ECF3C0CA4A23}">
      <dsp:nvSpPr>
        <dsp:cNvPr id="0" name=""/>
        <dsp:cNvSpPr/>
      </dsp:nvSpPr>
      <dsp:spPr>
        <a:xfrm>
          <a:off x="161121" y="2370412"/>
          <a:ext cx="293233" cy="292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04A1-C94E-4939-A939-7793BCD816BA}">
      <dsp:nvSpPr>
        <dsp:cNvPr id="0" name=""/>
        <dsp:cNvSpPr/>
      </dsp:nvSpPr>
      <dsp:spPr>
        <a:xfrm>
          <a:off x="615475" y="2250570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In part 4, 2 queries are executed on the processed data in Big Query and generated the data analysis results.</a:t>
          </a:r>
        </a:p>
      </dsp:txBody>
      <dsp:txXfrm>
        <a:off x="615475" y="2250570"/>
        <a:ext cx="9863154" cy="599210"/>
      </dsp:txXfrm>
    </dsp:sp>
    <dsp:sp modelId="{D3D9C65D-E51D-4FB4-926A-B766E8CB1D36}">
      <dsp:nvSpPr>
        <dsp:cNvPr id="0" name=""/>
        <dsp:cNvSpPr/>
      </dsp:nvSpPr>
      <dsp:spPr>
        <a:xfrm>
          <a:off x="0" y="2999583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612B-0526-4A86-917A-E891A8F1CABF}">
      <dsp:nvSpPr>
        <dsp:cNvPr id="0" name=""/>
        <dsp:cNvSpPr/>
      </dsp:nvSpPr>
      <dsp:spPr>
        <a:xfrm>
          <a:off x="161121" y="3119425"/>
          <a:ext cx="293233" cy="292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0809-CE7E-407C-BA41-D684A4F7C03A}">
      <dsp:nvSpPr>
        <dsp:cNvPr id="0" name=""/>
        <dsp:cNvSpPr/>
      </dsp:nvSpPr>
      <dsp:spPr>
        <a:xfrm>
          <a:off x="615475" y="2999583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In this way, Final project taught me range of topics like requirements gathering, Data Preparation, Preprocessing, Evaluation and Analysis.</a:t>
          </a:r>
        </a:p>
      </dsp:txBody>
      <dsp:txXfrm>
        <a:off x="615475" y="2999583"/>
        <a:ext cx="9863154" cy="599210"/>
      </dsp:txXfrm>
    </dsp:sp>
    <dsp:sp modelId="{09A9B7FF-575A-4620-B61D-975125097FA3}">
      <dsp:nvSpPr>
        <dsp:cNvPr id="0" name=""/>
        <dsp:cNvSpPr/>
      </dsp:nvSpPr>
      <dsp:spPr>
        <a:xfrm>
          <a:off x="0" y="3748596"/>
          <a:ext cx="10515600" cy="53263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51F88-5B35-4082-83F9-97242AE5BC4F}">
      <dsp:nvSpPr>
        <dsp:cNvPr id="0" name=""/>
        <dsp:cNvSpPr/>
      </dsp:nvSpPr>
      <dsp:spPr>
        <a:xfrm>
          <a:off x="161121" y="3868438"/>
          <a:ext cx="293233" cy="292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A3D43-471F-4B09-BC83-2B74E01DFD53}">
      <dsp:nvSpPr>
        <dsp:cNvPr id="0" name=""/>
        <dsp:cNvSpPr/>
      </dsp:nvSpPr>
      <dsp:spPr>
        <a:xfrm>
          <a:off x="615475" y="3748596"/>
          <a:ext cx="986315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 learnt the entire Data analytics life cycle through this project and course materials.</a:t>
          </a:r>
        </a:p>
      </dsp:txBody>
      <dsp:txXfrm>
        <a:off x="615475" y="3748596"/>
        <a:ext cx="9863154" cy="59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>
              <a:effectLst/>
              <a:latin typeface="Segoe UI" panose="020B0502040204020203" pitchFamily="34" charset="0"/>
            </a:endParaRPr>
          </a:p>
          <a:p>
            <a:r>
              <a:rPr lang="en-US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CB79-D90F-2486-E6EC-96AE42F3F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61542-7F9A-1509-7510-85ABD92CF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7D72-4B63-88CA-A158-72677321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016A-FD4D-F1B2-4B29-C1388B5B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083E-AC75-F257-4FE8-6AA74F2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8DE9-50B3-A6F5-8E70-6536F049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6BF8-19F3-6B24-82EA-0E0980D3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31EB-139E-A417-D27E-41934511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B55D-5244-90BE-E2D5-625E49E3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7DA0-3404-178F-FA54-9CB5E9AA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7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39E7-8BC3-5DD6-545D-A2672AD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611A-56A5-3D04-2397-FADEB003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2F46-D95B-67F6-8B9C-720BADF8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A7F0-A6A3-394A-CB6A-FA89C4F2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48EF-8A65-7D7B-D124-3D6EA51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FD36-1E38-7F9B-2667-293C5DE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EFA6-8D0B-430C-C6E4-6CDA66858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1E8B-C442-3158-CDA1-6EFAD3F2E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EDA7-8AC2-D904-8AAB-72EAE28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E1BA2-B172-3C45-6DC3-A808244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2B4D3-E4B8-9B24-1439-F416A25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959-9832-4804-A97F-5F3DBD94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870F-4A21-EF9C-8027-72784495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B735-C52F-6CE4-0E50-02EC5D55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3938-2276-1F9D-2A01-5B93F4FC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E364-8D06-1085-F548-83CEDE835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9CF48-9D68-31A7-D060-B5C39879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ED6FD-0C8B-7C1D-500F-2E52874E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AD7D-88B2-6DCF-30BB-1B57E85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0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37E-55CA-5571-CCED-F136B53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4B6C3-999C-D6B6-3EE9-F806EAB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2DF9A-53C4-0073-9297-4462605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1FE94-D010-8B6E-83E9-6541419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0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BB36F-F035-39EF-02EF-7360C638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1B2D-0963-DE4E-20B9-FD6F753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95A0D-68ED-9463-E314-FC98D7EA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2BE-1DF8-990B-FC5C-0189DC0F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39D8-995A-BF0F-DE98-35A4E0FB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60811-2A48-737F-7E2E-98F5FCE22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84EE-0463-1B11-5357-87324641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918F7-7973-0419-72CF-C1F6784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65D7-1B0E-DB38-E614-1BFE208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730A-B799-63DA-6771-A3804F22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321D7-FA36-3E7E-A13C-19608F178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3BE2D-8BA2-1917-F335-E285E7C5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FDD3-4591-EA60-2AE3-0F998915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9E568-F3F9-4433-159C-1537D09A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0F52-DE6E-F204-80FC-1450E387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6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5FDC-7293-555F-0D2E-4772D08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38CD2-4435-C2E1-C402-7AFC1624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64E3-2A72-A817-F521-963B57FD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F250-D014-E57B-E6E0-77BE044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33BE-090A-0792-64C8-299AD895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1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D35BF-4BAD-24FA-B687-DF930D79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C5B5-1312-9D9B-6C97-091004825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53AE-7FAF-52F9-11EB-D8E8B36E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FC90-FA9D-DF44-95AD-424BA277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C708-87F5-5296-B706-32E118C6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5114F-188F-37AC-04D7-BFFD9903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1EE9-C352-5268-5957-F01FD9E97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914D-2236-A6EE-C99E-FBECF2DF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04F6-64D6-48B8-48AC-F29694B63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6D0F-70F3-E197-EDD4-3873B3D4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8C4D-CB9C-4507-9DB9-21B6A1E3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ADTA 5240 </a:t>
            </a:r>
            <a:br>
              <a:rPr lang="en-US"/>
            </a:br>
            <a:r>
              <a:rPr lang="en-US"/>
              <a:t>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/>
              <a:t>Suhas Siddarajgari Tellatakula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5D3C-1BFF-BE9D-0DA6-5763A409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B20-C9DF-58DF-D926-A3F878F3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083"/>
            <a:ext cx="6424246" cy="323535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Then, I created a column Postal Code 2 for values other than length of 5 as shown in figure 4.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will create 99999 as zip code for all such values.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 and Postal Code values are now error free.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84E71-2A77-32C0-5E00-0A9601D99528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3: Data Preprocessing </a:t>
            </a:r>
            <a:r>
              <a:rPr lang="en-US">
                <a:solidFill>
                  <a:srgbClr val="09963B"/>
                </a:solidFill>
                <a:latin typeface="Avenir Next LT Pro"/>
              </a:rPr>
              <a:t>in Open Refine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9963B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892B7-FFCB-F9F7-0D5C-7C3D830D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94" y="2334017"/>
            <a:ext cx="3549018" cy="2549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0393A-51EF-CDA9-7B28-C38334D1B8F9}"/>
              </a:ext>
            </a:extLst>
          </p:cNvPr>
          <p:cNvSpPr txBox="1"/>
          <p:nvPr/>
        </p:nvSpPr>
        <p:spPr>
          <a:xfrm>
            <a:off x="8090120" y="5041539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4. Adding Postal Code 2 column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D31B70-EE11-8DCF-0ABD-F7C9CEE8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EE4E-28F0-4CEF-ACA2-A777821B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F019-05D3-F853-CCA6-324ABBFE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BD85-CE38-DC9D-EE2E-275814E9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447"/>
            <a:ext cx="10515600" cy="180559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created a new dataset named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my GCP project.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created a new table named salesanalysis and uploaded the cleaned_records_3 csv file obtained in part 3.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shows a preview of salesanalysis under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92FFDB-7C5A-0711-FA52-21261F6A67BF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4: Data Analysis</a:t>
            </a:r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0831D3-D89C-DC2F-405B-5F149DA2D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19448" r="268" b="29096"/>
          <a:stretch/>
        </p:blipFill>
        <p:spPr bwMode="auto">
          <a:xfrm>
            <a:off x="1088063" y="3556158"/>
            <a:ext cx="10015869" cy="26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E9E6B-0EF4-CBBD-8CA3-48C55B98A023}"/>
              </a:ext>
            </a:extLst>
          </p:cNvPr>
          <p:cNvSpPr txBox="1"/>
          <p:nvPr/>
        </p:nvSpPr>
        <p:spPr>
          <a:xfrm>
            <a:off x="4812299" y="6450899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5. salesanalysis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9284D-A35A-2159-186E-EA76B044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8" y="6139295"/>
            <a:ext cx="4114800" cy="365125"/>
          </a:xfrm>
        </p:spPr>
        <p:txBody>
          <a:bodyPr/>
          <a:lstStyle/>
          <a:p>
            <a:r>
              <a:rPr lang="en-US" dirty="0"/>
              <a:t>Adta5240_FinalProject_SuhasTellatakula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9EE9-FF91-BAEE-7DFF-0A3CB93C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F019-05D3-F853-CCA6-324ABBFE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BD85-CE38-DC9D-EE2E-275814E9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lnSpcReduction="10000"/>
          </a:bodyPr>
          <a:lstStyle/>
          <a:p>
            <a:pPr algn="just" rtl="0" fontAlgn="base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5 states with the greatest number of customers, I ran the below query: </a:t>
            </a:r>
          </a:p>
          <a:p>
            <a:pPr marL="0" indent="0" algn="just" rtl="0" fontAlgn="base">
              <a:buNone/>
            </a:pPr>
            <a:endParaRPr lang="en-US" sz="22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2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State, COUNT(distinct </a:t>
            </a:r>
            <a:r>
              <a:rPr lang="en-US" sz="2200" i="1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200" i="1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NumCustomers</a:t>
            </a:r>
            <a:r>
              <a:rPr lang="en-US" sz="2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salesrecords.salesanalysis</a:t>
            </a:r>
            <a:r>
              <a:rPr lang="en-US" sz="22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State</a:t>
            </a:r>
            <a:r>
              <a:rPr lang="en-US" sz="22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200" i="1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NumCustomers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r>
              <a:rPr lang="en-US" sz="22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5;”.</a:t>
            </a:r>
          </a:p>
          <a:p>
            <a:pPr marL="457200" lvl="1" indent="0" fontAlgn="base">
              <a:buNone/>
            </a:pPr>
            <a:endParaRPr lang="en-US" sz="2200" i="1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/>
            <a:r>
              <a:rPr lang="en-US" sz="2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executed and following results are obtained as shown in figure 6. California State has highest number of customers of 577 followed by </a:t>
            </a:r>
            <a:r>
              <a:rPr lang="en-US" sz="220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r>
              <a:rPr lang="en-US" sz="2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Texas, Pennsylvania, Illinois.</a:t>
            </a:r>
            <a:endParaRPr lang="en-US" sz="2200" i="1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buNone/>
            </a:pPr>
            <a:endParaRPr lang="en-US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92FFDB-7C5A-0711-FA52-21261F6A67BF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4: Data Analysis</a:t>
            </a:r>
          </a:p>
        </p:txBody>
      </p:sp>
      <p:pic>
        <p:nvPicPr>
          <p:cNvPr id="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DA6986-1B04-6E0C-35DB-C23C553D3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8" t="33930" r="19419" b="3456"/>
          <a:stretch/>
        </p:blipFill>
        <p:spPr bwMode="auto">
          <a:xfrm>
            <a:off x="7001356" y="1743740"/>
            <a:ext cx="4444410" cy="39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9A023-3CD1-586F-9D32-32B4AE52172F}"/>
              </a:ext>
            </a:extLst>
          </p:cNvPr>
          <p:cNvSpPr txBox="1"/>
          <p:nvPr/>
        </p:nvSpPr>
        <p:spPr>
          <a:xfrm>
            <a:off x="7893878" y="5825653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6. Query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13D47-E1B8-30F7-ADEB-8DFD5FA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1F5B7-630F-ACC1-805B-177F821A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F019-05D3-F853-CCA6-324ABBFE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BD85-CE38-DC9D-EE2E-275814E9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54969" cy="4351338"/>
          </a:xfrm>
        </p:spPr>
        <p:txBody>
          <a:bodyPr>
            <a:normAutofit fontScale="85000" lnSpcReduction="10000"/>
          </a:bodyPr>
          <a:lstStyle/>
          <a:p>
            <a:pPr algn="just" rtl="0"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top 10 postal codes with the highest sales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ran the below query: </a:t>
            </a:r>
          </a:p>
          <a:p>
            <a:pPr marL="0" indent="0" algn="just" rtl="0" fontAlgn="base">
              <a:buNone/>
            </a:pPr>
            <a:endParaRPr lang="en-US" sz="2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SELECT </a:t>
            </a:r>
            <a:r>
              <a:rPr lang="en-US" sz="26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Postal_Code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SUM (Sales) AS </a:t>
            </a:r>
            <a:r>
              <a:rPr lang="en-US" sz="26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TotalSales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FROM </a:t>
            </a:r>
            <a:r>
              <a:rPr lang="en-US" sz="26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salesrecords.salesanalysis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GROUP BY </a:t>
            </a:r>
            <a:r>
              <a:rPr lang="en-US" sz="26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Postal_Code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ORDER BY </a:t>
            </a:r>
            <a:r>
              <a:rPr lang="en-US" sz="26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TotalSales</a:t>
            </a:r>
            <a:r>
              <a:rPr lang="en-US" sz="2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DESC LIMIT 10;”.</a:t>
            </a:r>
          </a:p>
          <a:p>
            <a:pPr marL="457200" lvl="1" indent="0" fontAlgn="base">
              <a:buNone/>
            </a:pPr>
            <a:endParaRPr lang="en-US" sz="2600" i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/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</a:rPr>
              <a:t>Query executed and following results are obtained as shown in figure 7.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city with postal code 10024 has the highest sales with value of 78697.182, followed by 10035 city with almost 77358, and so on with 10</a:t>
            </a:r>
            <a:r>
              <a:rPr lang="en-US" sz="2600" b="0" i="0" baseline="3000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position for city with 90049 with sales value of approximately 37961</a:t>
            </a: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en-US" sz="2600" i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92FFDB-7C5A-0711-FA52-21261F6A67BF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4: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9A023-3CD1-586F-9D32-32B4AE52172F}"/>
              </a:ext>
            </a:extLst>
          </p:cNvPr>
          <p:cNvSpPr txBox="1"/>
          <p:nvPr/>
        </p:nvSpPr>
        <p:spPr>
          <a:xfrm>
            <a:off x="8584994" y="6053851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7. Query 2</a:t>
            </a:r>
          </a:p>
        </p:txBody>
      </p:sp>
      <p:pic>
        <p:nvPicPr>
          <p:cNvPr id="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A970C4-F33D-949E-1CE6-AC03BCCC5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0" t="21341" r="27081" b="13953"/>
          <a:stretch/>
        </p:blipFill>
        <p:spPr bwMode="auto">
          <a:xfrm>
            <a:off x="7504357" y="1539956"/>
            <a:ext cx="3519378" cy="44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9ED6E-5FF8-ADDE-FC07-AF9496F0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079CD-1E5A-808A-8372-4AE547C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9E8F-1765-28C3-D281-3C831FAF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36303D-7116-6019-3489-65E46A2DB713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9CA37BE-2069-A333-9DA6-B5D8CF2F7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3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0D982-3CFE-FA8E-C2C4-5C5A6206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A7180-7A2A-2D98-AEFA-D76A3252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3E558-6B1F-50D7-EEDC-453CD9D4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A01080-3A83-46EB-D767-641C2BD10DA5}"/>
              </a:ext>
            </a:extLst>
          </p:cNvPr>
          <p:cNvSpPr txBox="1">
            <a:spLocks/>
          </p:cNvSpPr>
          <p:nvPr/>
        </p:nvSpPr>
        <p:spPr>
          <a:xfrm>
            <a:off x="1450427" y="1145838"/>
            <a:ext cx="9291145" cy="3962189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9963B"/>
                </a:solidFill>
                <a:latin typeface="Avenir Next LT Pro"/>
              </a:rPr>
              <a:t>Thank You!!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9963B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C4AFA1-6418-3731-6FD8-23FB9025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711D7-033E-841B-C12B-CA83CA6C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code representation.">
            <a:extLst>
              <a:ext uri="{FF2B5EF4-FFF2-40B4-BE49-F238E27FC236}">
                <a16:creationId xmlns:a16="http://schemas.microsoft.com/office/drawing/2014/main" id="{9E7C4A05-38EA-BAD3-8969-AA64D3CD2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3" r="91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2551233"/>
            <a:ext cx="8859862" cy="4170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Introduction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Part 1: Strategy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Part 2: Data Preprocessing in Excel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Part 3: Data Preprocessing in OpenRefine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Part 4: Data Analysis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80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A481C3-DFE5-52AA-128D-19DE21B95D56}"/>
              </a:ext>
            </a:extLst>
          </p:cNvPr>
          <p:cNvSpPr txBox="1">
            <a:spLocks/>
          </p:cNvSpPr>
          <p:nvPr/>
        </p:nvSpPr>
        <p:spPr>
          <a:xfrm>
            <a:off x="424815" y="1273048"/>
            <a:ext cx="3304413" cy="117957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/>
              <a:t>Outline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0D8E5-7389-C5FB-3CCF-B90CB8F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EDE2D44-7F70-ED9A-6D7D-C6DBE07D2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5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CD79557-1116-F507-B8A4-7BA65EC8D427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350637-7033-A0D6-B1A7-6DECECD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7F52C-7902-FDC0-79FC-E27FE4C1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EBDF1-D3F1-FA0D-D377-4B7215A4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66B7699F-33F8-340B-9665-F16E63BDD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685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3EE7954-0608-8FA3-49D6-96C3A628B77B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Part 1: Big Data Strategy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8BFD1-1FF3-B1AD-257F-0B63FA8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ED75B-EAD3-A0D3-52A0-2ABD973E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EBDF1-D3F1-FA0D-D377-4B7215A4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7FEFA3-362A-1AC6-F233-1B551C7C0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32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246C90-13E3-3792-68D0-04A09761C776}"/>
              </a:ext>
            </a:extLst>
          </p:cNvPr>
          <p:cNvSpPr txBox="1">
            <a:spLocks/>
          </p:cNvSpPr>
          <p:nvPr/>
        </p:nvSpPr>
        <p:spPr>
          <a:xfrm>
            <a:off x="838200" y="248500"/>
            <a:ext cx="10607566" cy="117957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Part 1: Big Data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BD9FE-7747-D6E6-9D74-1E6ACA2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F211A-855F-AA22-C513-496BA26B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EBDF1-D3F1-FA0D-D377-4B7215A4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7FEFA3-362A-1AC6-F233-1B551C7C0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39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246C90-13E3-3792-68D0-04A09761C776}"/>
              </a:ext>
            </a:extLst>
          </p:cNvPr>
          <p:cNvSpPr txBox="1">
            <a:spLocks/>
          </p:cNvSpPr>
          <p:nvPr/>
        </p:nvSpPr>
        <p:spPr>
          <a:xfrm>
            <a:off x="838200" y="248500"/>
            <a:ext cx="10607566" cy="117957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Part 1: Big Data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B6070-BCD4-197C-B244-5046AD21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A9FA-B024-758D-6C40-58376E6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4A2E-B44B-A5FF-6137-B625BD2D0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5725-1356-C42C-63E3-9BCEBD4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902"/>
            <a:ext cx="6582508" cy="379266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is used for the data preprocessing in this part.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Sales_record_1_ADTA5240 csv file is downloaded and imported in Microsoft Excel.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Product Name column and click Control + H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initiate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 and Replace feature.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“,” 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“-” 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click 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as seen in figure 1.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result in replacing all commas in the column with hyphen.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6DCAB6-61A9-11B8-E521-FB7C6002976A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2: Data Preprocessing in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Exce</a:t>
            </a:r>
            <a:r>
              <a:rPr lang="en-US">
                <a:solidFill>
                  <a:srgbClr val="09963B"/>
                </a:solidFill>
                <a:latin typeface="Avenir Next LT Pro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9963B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82732-1692-2B3A-C3F6-6906FB3290E9}"/>
              </a:ext>
            </a:extLst>
          </p:cNvPr>
          <p:cNvSpPr txBox="1"/>
          <p:nvPr/>
        </p:nvSpPr>
        <p:spPr>
          <a:xfrm>
            <a:off x="8135353" y="4758290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1. Find and replace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E627F17-5458-4921-27DE-4B5D4576B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1" t="42868" r="41667" b="15970"/>
          <a:stretch/>
        </p:blipFill>
        <p:spPr>
          <a:xfrm>
            <a:off x="8249100" y="2611669"/>
            <a:ext cx="2437950" cy="21269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F0B57-5988-A852-A3D3-85CE6D7B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0B4A-520E-3263-1270-484BAF33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5D3C-1BFF-BE9D-0DA6-5763A409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B20-C9DF-58DF-D926-A3F878F3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3688" cy="3757490"/>
          </a:xfrm>
        </p:spPr>
        <p:txBody>
          <a:bodyPr>
            <a:norm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Open Refine is used for data preprocessing in this part.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Install Open Refine and create new project with default properties by uploading sales_records_2 csv file obtained in part 2.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Text facets on State column, I identified and fixed the 3 typos as seen in figure 2.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Floreda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-&gt; Florida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Nebreska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-&gt; Nebraska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-&gt; Texas</a:t>
            </a: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84E71-2A77-32C0-5E00-0A9601D99528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3: Data Preprocessing </a:t>
            </a:r>
            <a:r>
              <a:rPr lang="en-US">
                <a:solidFill>
                  <a:srgbClr val="09963B"/>
                </a:solidFill>
                <a:latin typeface="Avenir Next LT Pro"/>
              </a:rPr>
              <a:t>in Open Refine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9963B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909D7-C6C6-E7EF-D5A7-59F66210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69" y="2624534"/>
            <a:ext cx="3520997" cy="160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01544-80B0-0DDA-8773-5C9FEE755FF5}"/>
              </a:ext>
            </a:extLst>
          </p:cNvPr>
          <p:cNvSpPr txBox="1"/>
          <p:nvPr/>
        </p:nvSpPr>
        <p:spPr>
          <a:xfrm>
            <a:off x="8355584" y="4233466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2. Fixing State typos in Open refine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A7117-8EBB-59FA-4FD7-28EF73F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2B88-53BE-026E-FC35-9A9912A7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5D3C-1BFF-BE9D-0DA6-5763A409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B20-C9DF-58DF-D926-A3F878F3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20" y="1917974"/>
            <a:ext cx="10539046" cy="1811215"/>
          </a:xfrm>
        </p:spPr>
        <p:txBody>
          <a:bodyPr>
            <a:norm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After noticing that Postal Code has only text data, I transformed the values to numeric using Common transforms feature on Postal Code.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Then, I noticed and fixed the 2 non-numeric values as Central and Pennsylvania with corresponding city zip codes.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84E71-2A77-32C0-5E00-0A9601D99528}"/>
              </a:ext>
            </a:extLst>
          </p:cNvPr>
          <p:cNvSpPr txBox="1">
            <a:spLocks/>
          </p:cNvSpPr>
          <p:nvPr/>
        </p:nvSpPr>
        <p:spPr>
          <a:xfrm>
            <a:off x="838200" y="283990"/>
            <a:ext cx="10607566" cy="1179576"/>
          </a:xfrm>
          <a:prstGeom prst="rect">
            <a:avLst/>
          </a:prstGeom>
          <a:ln>
            <a:solidFill>
              <a:srgbClr val="09963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963B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Part 3: Data Preprocessing </a:t>
            </a:r>
            <a:r>
              <a:rPr lang="en-US">
                <a:solidFill>
                  <a:srgbClr val="09963B"/>
                </a:solidFill>
                <a:latin typeface="Avenir Next LT Pro"/>
              </a:rPr>
              <a:t>in Open Refine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9963B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393A-51EF-CDA9-7B28-C38334D1B8F9}"/>
              </a:ext>
            </a:extLst>
          </p:cNvPr>
          <p:cNvSpPr txBox="1"/>
          <p:nvPr/>
        </p:nvSpPr>
        <p:spPr>
          <a:xfrm>
            <a:off x="4846560" y="6008236"/>
            <a:ext cx="2659366" cy="246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i="1"/>
              <a:t>Figure 3. Fixing typos in Postal Code </a:t>
            </a:r>
          </a:p>
        </p:txBody>
      </p:sp>
      <p:pic>
        <p:nvPicPr>
          <p:cNvPr id="40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210488-39A4-F3E4-EFB4-E9A11272B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4" t="26537" r="13088" b="44798"/>
          <a:stretch/>
        </p:blipFill>
        <p:spPr bwMode="auto">
          <a:xfrm>
            <a:off x="2060408" y="3963105"/>
            <a:ext cx="7886701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4CA401-2F43-6CFD-4F63-B30BA450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Adta5240_FinalProject_SuhasTellatakula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6F1E-F30C-CB16-7E97-9DBDB259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8C4D-CB9C-4507-9DB9-21B6A1E3E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</TotalTime>
  <Words>1097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Segoe UI</vt:lpstr>
      <vt:lpstr>Times New Roman</vt:lpstr>
      <vt:lpstr>AccentBoxVTI</vt:lpstr>
      <vt:lpstr>Office Theme</vt:lpstr>
      <vt:lpstr>ADTA 5240  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AccentBox</dc:title>
  <dc:creator>Tellatakula, Suhas Siddarajgari</dc:creator>
  <cp:lastModifiedBy>Tellatakula, Suhas Siddarajgari</cp:lastModifiedBy>
  <cp:revision>2</cp:revision>
  <dcterms:created xsi:type="dcterms:W3CDTF">2024-02-28T22:48:05Z</dcterms:created>
  <dcterms:modified xsi:type="dcterms:W3CDTF">2024-03-07T00:26:26Z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