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900" r:id="rId2"/>
  </p:sldMasterIdLst>
  <p:notesMasterIdLst>
    <p:notesMasterId r:id="rId8"/>
  </p:notesMasterIdLst>
  <p:sldIdLst>
    <p:sldId id="256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5D54-C014-4B36-9730-7D1D039119D1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684C-CD79-4F2E-8D42-FDB6D43F9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學校的車牌辨識系統在燈源昏暗時（傍晚、照明光源未開啟時）常無法辨識車牌，使車主在辨識區前進後退數次，仍然無法正常使用，只好轉向正門的人工閘門，耗時又讓人煩躁，於是催生了這次的主題，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3684C-CD79-4F2E-8D42-FDB6D43F99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8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去噪音 圖像增強 修復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3684C-CD79-4F2E-8D42-FDB6D43F99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48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六種結果的</a:t>
            </a:r>
            <a:r>
              <a:rPr lang="en-US" altLang="zh-TW" dirty="0" smtClean="0"/>
              <a:t>RGB</a:t>
            </a:r>
            <a:r>
              <a:rPr lang="zh-TW" altLang="en-US" dirty="0" smtClean="0"/>
              <a:t>直方圖 </a:t>
            </a:r>
            <a:r>
              <a:rPr lang="en-US" altLang="zh-TW" dirty="0" smtClean="0"/>
              <a:t>PSNR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3684C-CD79-4F2E-8D42-FDB6D43F99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7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56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8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1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23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01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39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35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815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03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781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209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79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17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3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266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436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543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91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1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9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2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8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8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71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119187-FE2D-45DA-ABEB-514342FAEE64}" type="datetimeFigureOut">
              <a:rPr lang="zh-TW" altLang="en-US" smtClean="0"/>
              <a:t>2018/10/7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4E4C4-276E-4BF6-AB94-279008C6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20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7505" y="1107347"/>
            <a:ext cx="9857064" cy="451296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Digital image processing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term project oral presentation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5913" y="1885813"/>
            <a:ext cx="10435904" cy="1405467"/>
          </a:xfrm>
        </p:spPr>
        <p:txBody>
          <a:bodyPr>
            <a:noAutofit/>
          </a:bodyPr>
          <a:lstStyle/>
          <a:p>
            <a:pPr algn="l"/>
            <a:r>
              <a:rPr lang="zh-TW" altLang="en-US" sz="2800" dirty="0" smtClean="0"/>
              <a:t>─</a:t>
            </a:r>
            <a:r>
              <a:rPr lang="en-US" altLang="zh-TW" sz="2800" b="1" dirty="0" smtClean="0"/>
              <a:t>Image </a:t>
            </a:r>
            <a:r>
              <a:rPr lang="en-US" altLang="zh-TW" sz="2800" b="1" dirty="0"/>
              <a:t>Enhancement with the Application of Local</a:t>
            </a:r>
          </a:p>
          <a:p>
            <a:r>
              <a:rPr lang="en-US" altLang="zh-TW" sz="2800" b="1" dirty="0"/>
              <a:t>and Global Enhancement Methods for Dark </a:t>
            </a:r>
            <a:r>
              <a:rPr lang="en-US" altLang="zh-TW" sz="2800" b="1" dirty="0" smtClean="0"/>
              <a:t>Images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25592" y="5346583"/>
            <a:ext cx="443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系籍：光機電碩二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姓名：劉成震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106327027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5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799249"/>
            <a:ext cx="10353762" cy="4058751"/>
          </a:xfrm>
        </p:spPr>
        <p:txBody>
          <a:bodyPr/>
          <a:lstStyle/>
          <a:p>
            <a:r>
              <a:rPr lang="en-US" altLang="zh-TW" sz="2800" dirty="0" smtClean="0"/>
              <a:t>Low Light License Detection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Reduce the cost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9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939567"/>
            <a:ext cx="10353762" cy="485163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HSV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Hue</a:t>
            </a:r>
          </a:p>
          <a:p>
            <a:pPr lvl="2"/>
            <a:r>
              <a:rPr lang="en-US" altLang="zh-TW" dirty="0" smtClean="0"/>
              <a:t>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Saturation</a:t>
            </a:r>
          </a:p>
          <a:p>
            <a:pPr lvl="2"/>
            <a:r>
              <a:rPr lang="en-US" altLang="zh-TW" dirty="0" smtClean="0"/>
              <a:t>V</a:t>
            </a:r>
            <a:r>
              <a:rPr lang="zh-TW" altLang="en-US" dirty="0" smtClean="0"/>
              <a:t>：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（</a:t>
            </a:r>
            <a:r>
              <a:rPr lang="en-US" altLang="zh-TW" dirty="0" smtClean="0"/>
              <a:t>Luminance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Enhancement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highpass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unsharp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Global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Enhancement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histogram equalization</a:t>
            </a:r>
          </a:p>
          <a:p>
            <a:pPr lvl="2"/>
            <a:r>
              <a:rPr lang="en-US" altLang="zh-TW" dirty="0"/>
              <a:t>discrete cosine </a:t>
            </a:r>
            <a:r>
              <a:rPr lang="en-US" altLang="zh-TW" dirty="0" smtClean="0"/>
              <a:t>transform</a:t>
            </a:r>
          </a:p>
          <a:p>
            <a:pPr lvl="2"/>
            <a:r>
              <a:rPr lang="en-US" altLang="zh-TW" dirty="0"/>
              <a:t>discrete </a:t>
            </a:r>
            <a:r>
              <a:rPr lang="en-US" altLang="zh-TW" dirty="0" err="1" smtClean="0"/>
              <a:t>shearlet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8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Schemes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Mid-term</a:t>
            </a:r>
          </a:p>
          <a:p>
            <a:pPr lvl="1"/>
            <a:r>
              <a:rPr lang="en-US" altLang="zh-TW" dirty="0" smtClean="0"/>
              <a:t>Find theories or </a:t>
            </a:r>
            <a:r>
              <a:rPr lang="en-US" altLang="zh-TW" dirty="0"/>
              <a:t>p</a:t>
            </a:r>
            <a:r>
              <a:rPr lang="en-US" altLang="zh-TW" dirty="0" smtClean="0"/>
              <a:t>apers associated</a:t>
            </a:r>
          </a:p>
          <a:p>
            <a:pPr lvl="1"/>
            <a:r>
              <a:rPr lang="en-US" altLang="zh-TW" dirty="0" smtClean="0"/>
              <a:t>Implement them into code </a:t>
            </a:r>
          </a:p>
          <a:p>
            <a:pPr lvl="1"/>
            <a:r>
              <a:rPr lang="en-US" altLang="zh-TW" dirty="0" smtClean="0"/>
              <a:t>Debug</a:t>
            </a:r>
          </a:p>
          <a:p>
            <a:endParaRPr lang="en-US" altLang="zh-TW" dirty="0"/>
          </a:p>
          <a:p>
            <a:r>
              <a:rPr lang="en-US" altLang="zh-TW" dirty="0" smtClean="0"/>
              <a:t>Final-term</a:t>
            </a:r>
          </a:p>
          <a:p>
            <a:pPr lvl="1"/>
            <a:r>
              <a:rPr lang="en-US" altLang="zh-TW" dirty="0" smtClean="0"/>
              <a:t>Compare with other enhancement methods</a:t>
            </a:r>
          </a:p>
          <a:p>
            <a:pPr lvl="1"/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[1]</a:t>
            </a:r>
            <a:r>
              <a:rPr lang="zh-TW" altLang="en-US" sz="1800" dirty="0" smtClean="0"/>
              <a:t> </a:t>
            </a:r>
            <a:r>
              <a:rPr lang="sv-SE" altLang="zh-TW" dirty="0" smtClean="0"/>
              <a:t>Kambam </a:t>
            </a:r>
            <a:r>
              <a:rPr lang="sv-SE" altLang="zh-TW" dirty="0"/>
              <a:t>Bijen Singh, Telajala Venkata Mahendra, Ravi Singh Kurmvanshi and Ch V Rama </a:t>
            </a:r>
            <a:r>
              <a:rPr lang="sv-SE" altLang="zh-TW" dirty="0" smtClean="0"/>
              <a:t>Rao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/>
              <a:t>Image Enhancement with the Application of Local</a:t>
            </a:r>
            <a:r>
              <a:rPr lang="zh-TW" altLang="en-US" dirty="0"/>
              <a:t> </a:t>
            </a:r>
            <a:r>
              <a:rPr lang="en-US" altLang="zh-TW" dirty="0"/>
              <a:t>and Global Enhancement Methods for Dark Images</a:t>
            </a:r>
            <a:r>
              <a:rPr lang="zh-TW" altLang="en-US" dirty="0"/>
              <a:t>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,2017</a:t>
            </a:r>
          </a:p>
          <a:p>
            <a:endParaRPr lang="en-US" altLang="zh-TW" dirty="0" smtClean="0"/>
          </a:p>
          <a:p>
            <a:r>
              <a:rPr lang="en-US" altLang="zh-TW" sz="1800" dirty="0" smtClean="0"/>
              <a:t>[2]</a:t>
            </a:r>
            <a:r>
              <a:rPr lang="zh-TW" altLang="en-US" sz="1800" dirty="0" smtClean="0"/>
              <a:t> </a:t>
            </a:r>
            <a:r>
              <a:rPr lang="en-US" altLang="zh-TW" dirty="0" smtClean="0">
                <a:effectLst/>
              </a:rPr>
              <a:t>WIKIPEDIA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“</a:t>
            </a:r>
            <a:r>
              <a:rPr lang="en-US" altLang="zh-TW" dirty="0">
                <a:effectLst/>
              </a:rPr>
              <a:t>HSL and </a:t>
            </a:r>
            <a:r>
              <a:rPr lang="en-US" altLang="zh-TW" dirty="0" smtClean="0">
                <a:effectLst/>
              </a:rPr>
              <a:t>HSV”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,2018</a:t>
            </a:r>
          </a:p>
          <a:p>
            <a:endParaRPr lang="en-US" altLang="zh-TW" sz="1800" dirty="0" smtClean="0">
              <a:effectLst/>
            </a:endParaRPr>
          </a:p>
          <a:p>
            <a:r>
              <a:rPr lang="en-US" altLang="zh-TW" sz="1800" dirty="0" smtClean="0">
                <a:effectLst/>
              </a:rPr>
              <a:t>[3]</a:t>
            </a:r>
            <a:r>
              <a:rPr lang="zh-TW" altLang="en-US" sz="1800" dirty="0" smtClean="0">
                <a:effectLst/>
              </a:rPr>
              <a:t> </a:t>
            </a:r>
            <a:r>
              <a:rPr lang="en-US" altLang="zh-TW" sz="1800" dirty="0" err="1" smtClean="0">
                <a:effectLst/>
              </a:rPr>
              <a:t>R.Fisher,S.Perkins,A.Walker</a:t>
            </a:r>
            <a:r>
              <a:rPr lang="zh-TW" altLang="en-US" sz="1800" dirty="0" smtClean="0">
                <a:effectLst/>
              </a:rPr>
              <a:t> </a:t>
            </a:r>
            <a:r>
              <a:rPr lang="en-US" altLang="zh-TW" sz="1800" dirty="0" smtClean="0">
                <a:effectLst/>
              </a:rPr>
              <a:t>and</a:t>
            </a:r>
            <a:r>
              <a:rPr lang="zh-TW" altLang="en-US" sz="1800" dirty="0" smtClean="0">
                <a:effectLst/>
              </a:rPr>
              <a:t> </a:t>
            </a:r>
            <a:r>
              <a:rPr lang="en-US" altLang="zh-TW" sz="1800" dirty="0" err="1" smtClean="0">
                <a:effectLst/>
              </a:rPr>
              <a:t>E.Wolfart</a:t>
            </a:r>
            <a:r>
              <a:rPr lang="zh-TW" altLang="en-US" sz="1800" dirty="0" smtClean="0">
                <a:effectLst/>
              </a:rPr>
              <a:t> </a:t>
            </a:r>
            <a:r>
              <a:rPr lang="en-US" altLang="zh-TW" sz="1800" dirty="0" smtClean="0">
                <a:effectLst/>
              </a:rPr>
              <a:t>“</a:t>
            </a:r>
            <a:r>
              <a:rPr lang="en-US" altLang="zh-TW" sz="1800" dirty="0" err="1" smtClean="0">
                <a:effectLst/>
              </a:rPr>
              <a:t>Unsharp</a:t>
            </a:r>
            <a:r>
              <a:rPr lang="zh-TW" altLang="en-US" sz="1800" dirty="0" smtClean="0">
                <a:effectLst/>
              </a:rPr>
              <a:t> </a:t>
            </a:r>
            <a:r>
              <a:rPr lang="en-US" altLang="zh-TW" sz="1800" dirty="0" smtClean="0">
                <a:effectLst/>
              </a:rPr>
              <a:t>Filter”</a:t>
            </a:r>
            <a:endParaRPr lang="en-US" altLang="zh-TW" sz="1800" dirty="0">
              <a:effectLst/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59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109</TotalTime>
  <Words>225</Words>
  <Application>Microsoft Office PowerPoint</Application>
  <PresentationFormat>寬螢幕</PresentationFormat>
  <Paragraphs>44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Calibri</vt:lpstr>
      <vt:lpstr>Calibri Light</vt:lpstr>
      <vt:lpstr>Calisto MT</vt:lpstr>
      <vt:lpstr>Trebuchet MS</vt:lpstr>
      <vt:lpstr>Wingdings 2</vt:lpstr>
      <vt:lpstr>HDOfficeLightV0</vt:lpstr>
      <vt:lpstr>石板</vt:lpstr>
      <vt:lpstr>Digital image processing term project oral presentation</vt:lpstr>
      <vt:lpstr>Motivation</vt:lpstr>
      <vt:lpstr>PowerPoint 簡報</vt:lpstr>
      <vt:lpstr>Schemes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term project oral presentation</dc:title>
  <dc:creator>Bakaka</dc:creator>
  <cp:lastModifiedBy>Bakaka</cp:lastModifiedBy>
  <cp:revision>11</cp:revision>
  <dcterms:created xsi:type="dcterms:W3CDTF">2018-10-06T05:04:36Z</dcterms:created>
  <dcterms:modified xsi:type="dcterms:W3CDTF">2018-10-07T13:29:49Z</dcterms:modified>
</cp:coreProperties>
</file>