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5"/>
  </p:normalViewPr>
  <p:slideViewPr>
    <p:cSldViewPr snapToGrid="0">
      <p:cViewPr varScale="1">
        <p:scale>
          <a:sx n="79" d="100"/>
          <a:sy n="79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0C788-636A-399E-8B9A-C5858C4AD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98E6E0-2C71-A906-66EC-DF6197B7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282BF-82A4-0800-F5DC-FEF3D266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B022E-E025-2D08-27F3-63A08C60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E28E1-D584-91CB-0110-533D0780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5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671B0-DBEF-4479-5CE3-9B4837F6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6422DD-F2F2-3AA4-54A4-47AA4D1E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EB678-60DB-357A-7CD3-EEFF0FA9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9DBCE-752D-D1CB-B57B-EC015B5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BBACF-4137-62C8-F5CE-E16A123F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43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5BCCB7-D79D-497F-52A7-F9669CE9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CB6B91-C3D5-6C7A-1F29-CE98A1B6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F8261-BD74-2659-09E9-1B39946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4E0A86-65F3-03F9-A9C3-4233A230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C888B-4923-8DC6-9E77-E8D16842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7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E2183-6867-022C-FA39-7939F4A9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DA729-5A7A-53D0-AA97-B8672E60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C0D7D-004B-A93B-10D7-789746D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E95AF6-A443-F3BA-B809-E9C48A42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CBB2F-017F-1ABB-E349-846A0D3E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1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9D0EF-1D3D-6EB3-C42D-41219F81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EC84BA-A50A-F9DC-123F-487AE56C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81D59-DF1D-B413-F1AE-AC5273B4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8E141-5BD5-C4CB-DFFA-323CFF8A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3196A-4331-ABC0-166F-96638FCB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11B0E-7EAC-02EB-4713-1485C2FF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40AF8-3C2E-E97D-370E-3AB0BC052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374C59-4D7A-41B3-3DA7-720195A64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F370A2-7817-7325-70EC-77A0338A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077697-62E6-39AC-3549-9953174C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4C394C-0242-E9B8-322A-12625DB1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50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27A5E-D6BB-61A3-9A67-AC8E6D5E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7BCAE-F003-2860-9EF0-F06E2791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701338-41BC-0673-4C32-C4B216A4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9B044-1F5D-32B5-AC7E-9D010D9C4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D99F56-6EC0-81CC-3570-587CF67BC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62C60A-6150-29A0-6190-6ED41F74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3A6889-E088-5744-D741-1EC6CE98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E3773B-A9B8-1340-627F-2A1193F9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5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9BA18-65CA-DFD2-5A0F-8F9AB30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61BB29-A58F-A06C-712B-88606BFB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0D977-265F-9110-AA6E-252B3C27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AB610-721D-833C-13CB-6AB75113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1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33BC29-4777-3458-49B1-A1BC893B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1DDD97-8AD7-BE8B-D2A1-F37F7FB2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7FBB28-6CF3-79EF-8572-7922613C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BDBB3-5E5D-9DD8-7D72-98EE6304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F39D3-DE90-E0A3-9218-F5730987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C6E845-61FE-5FEF-0C85-BC3DF5B9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040BB-4CE7-DB7F-AEF0-670E2479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6783C-F9AE-3808-052F-BF14475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BF9FD3-7A73-19B8-040E-883BD7D2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D3391-DD2B-CDCA-7BD8-3A884DB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9DA2A7-21CC-B888-A755-F37854E9F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5EECB-68BE-5BA1-EEDD-AE72ACF8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F9BE1A-CF14-284F-9034-F32DF9C4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BE340C-F0AD-C40C-E21A-ED61C965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87609D-1A0C-B0F9-BF3F-18AA7F0B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90C6B5-E7E6-9B62-62E2-5150FF4D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98983-580B-1281-7CBF-677D1803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DE46D-A59F-2467-9E01-96894A767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00514-869D-EC44-AEBB-E1A8FDB81087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8A648-F562-46E6-C884-49EA57FC6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6EFBD-FB3C-9C0D-5626-5E414A35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6E3AB-B9E4-0B4D-8A9D-6D986A4A5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98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5354/midi_a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B4E4C-C1A5-55A8-DA32-B0B6CD86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168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　最終レポート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DA540E-9007-7910-B800-B79BC294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157"/>
            <a:ext cx="9144000" cy="187204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グループ名：ひよこ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500" dirty="0">
                <a:latin typeface="Meiryo UI" panose="020B0604030504040204" pitchFamily="34" charset="-128"/>
                <a:ea typeface="Meiryo UI" panose="020B0604030504040204" pitchFamily="34" charset="-128"/>
              </a:rPr>
              <a:t>2271002 </a:t>
            </a:r>
            <a:r>
              <a:rPr kumimoji="1" lang="ja-JP" altLang="en-US" sz="1500">
                <a:latin typeface="Meiryo UI" panose="020B0604030504040204" pitchFamily="34" charset="-128"/>
                <a:ea typeface="Meiryo UI" panose="020B0604030504040204" pitchFamily="34" charset="-128"/>
              </a:rPr>
              <a:t>淺井胡桃</a:t>
            </a:r>
          </a:p>
          <a:p>
            <a:r>
              <a:rPr kumimoji="1" lang="en-US" altLang="ja-JP" sz="1500" dirty="0">
                <a:latin typeface="Meiryo UI" panose="020B0604030504040204" pitchFamily="34" charset="-128"/>
                <a:ea typeface="Meiryo UI" panose="020B0604030504040204" pitchFamily="34" charset="-128"/>
              </a:rPr>
              <a:t>2271018 </a:t>
            </a:r>
            <a:r>
              <a:rPr kumimoji="1" lang="ja-JP" altLang="en-US" sz="1500">
                <a:latin typeface="Meiryo UI" panose="020B0604030504040204" pitchFamily="34" charset="-128"/>
                <a:ea typeface="Meiryo UI" panose="020B0604030504040204" pitchFamily="34" charset="-128"/>
              </a:rPr>
              <a:t>大槻拓海</a:t>
            </a:r>
          </a:p>
          <a:p>
            <a:r>
              <a:rPr kumimoji="1" lang="en-US" altLang="ja-JP" sz="1500" dirty="0">
                <a:latin typeface="Meiryo UI" panose="020B0604030504040204" pitchFamily="34" charset="-128"/>
                <a:ea typeface="Meiryo UI" panose="020B0604030504040204" pitchFamily="34" charset="-128"/>
              </a:rPr>
              <a:t>2272061 </a:t>
            </a:r>
            <a:r>
              <a:rPr kumimoji="1" lang="ja-JP" altLang="en-US" sz="1500">
                <a:latin typeface="Meiryo UI" panose="020B0604030504040204" pitchFamily="34" charset="-128"/>
                <a:ea typeface="Meiryo UI" panose="020B0604030504040204" pitchFamily="34" charset="-128"/>
              </a:rPr>
              <a:t>角田秀馬</a:t>
            </a:r>
          </a:p>
          <a:p>
            <a:r>
              <a:rPr kumimoji="1" lang="en-US" altLang="ja-JP" sz="1500" dirty="0">
                <a:latin typeface="Meiryo UI" panose="020B0604030504040204" pitchFamily="34" charset="-128"/>
                <a:ea typeface="Meiryo UI" panose="020B0604030504040204" pitchFamily="34" charset="-128"/>
              </a:rPr>
              <a:t>2271047 </a:t>
            </a:r>
            <a:r>
              <a:rPr kumimoji="1" lang="ja-JP" altLang="en-US" sz="1500">
                <a:latin typeface="Meiryo UI" panose="020B0604030504040204" pitchFamily="34" charset="-128"/>
                <a:ea typeface="Meiryo UI" panose="020B0604030504040204" pitchFamily="34" charset="-128"/>
              </a:rPr>
              <a:t>新保瑛大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F019-BE57-50E7-393D-AF3C08E6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E0B3684-F1EC-9A47-6F0F-6FF952D1EF75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D4CFE2-FDC9-B227-8014-180E73CBD058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Architecture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9A040B-588E-5039-BFFF-BFE334AE0CF2}"/>
              </a:ext>
            </a:extLst>
          </p:cNvPr>
          <p:cNvSpPr txBox="1"/>
          <p:nvPr/>
        </p:nvSpPr>
        <p:spPr>
          <a:xfrm>
            <a:off x="919939" y="730139"/>
            <a:ext cx="817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RPO/</a:t>
            </a:r>
            <a:r>
              <a:rPr lang="en-US" altLang="ja-JP" sz="2800" b="1" u="sng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RTO,DR,Performance</a:t>
            </a:r>
            <a:endParaRPr lang="en-US" altLang="ja-JP" sz="2800" b="1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AC5A1A8-2EA1-475A-03A4-E614E8FC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95" y="1452156"/>
            <a:ext cx="8760810" cy="4903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65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316B-22F5-018F-70B6-F19937F8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80FE780-0280-6631-A1F1-E7D4036AD149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17376F-1841-C09D-1B6C-F56644DF993C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ER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5252CC82-3044-BC0F-3B68-28D99DB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43" y="1090490"/>
            <a:ext cx="8306676" cy="4677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94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CC05-6EF1-A78C-9465-5EFB4D72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1B93F5-6ABC-2500-15FD-806E8D843A82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E190CD-63CE-5BE7-D535-84D3448BAE8A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GitHub URL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466079-06FF-D96C-42F1-5319D79B1F1A}"/>
              </a:ext>
            </a:extLst>
          </p:cNvPr>
          <p:cNvSpPr txBox="1"/>
          <p:nvPr/>
        </p:nvSpPr>
        <p:spPr>
          <a:xfrm>
            <a:off x="494270" y="943305"/>
            <a:ext cx="1139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https://github.com/ts5354/midi_app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デモ動画も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にアップしています。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02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D647B-D951-6F94-8F4F-63908611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AA97C97-5E1D-2A0F-ECF6-B587DB752B14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A50E1B-05C4-D1A1-EEFF-FBC4A2CFBA00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アプリケーションの説明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76EE46-D3CE-823C-A02D-D74FB6CD83AF}"/>
              </a:ext>
            </a:extLst>
          </p:cNvPr>
          <p:cNvSpPr txBox="1"/>
          <p:nvPr/>
        </p:nvSpPr>
        <p:spPr>
          <a:xfrm>
            <a:off x="494270" y="851338"/>
            <a:ext cx="113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kumimoji="1" lang="ja-JP" altLang="en-US" sz="3200" b="1" u="sng">
                <a:latin typeface="Meiryo UI" panose="020B0604030504040204" pitchFamily="34" charset="-128"/>
                <a:ea typeface="Meiryo UI" panose="020B0604030504040204" pitchFamily="34" charset="-128"/>
              </a:rPr>
              <a:t>ファイル共有アプリ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D1E2BE-D20E-7EFF-D048-41A7214CE1CD}"/>
              </a:ext>
            </a:extLst>
          </p:cNvPr>
          <p:cNvSpPr txBox="1"/>
          <p:nvPr/>
        </p:nvSpPr>
        <p:spPr>
          <a:xfrm>
            <a:off x="494270" y="1634359"/>
            <a:ext cx="1139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ファイルとは：音楽の演奏情報をデータ化し、デジタル上で再生できるようにしたもの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	MIDI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ファイルに特化したサービスがなかったため、今回作成した。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4C54748-9EEF-ED36-BEDB-36D013DF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90" y="2415128"/>
            <a:ext cx="5828182" cy="39115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19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D358F-EAF7-DA7E-A5F9-0EE8998C2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8E2E1C-F8F6-C696-D145-09887115B0E6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82E42-0DD9-56F4-015C-CE43D8E26D07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アプリケーションの説明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E2895C-EE94-B76C-2959-B9D8AB4FD9EC}"/>
              </a:ext>
            </a:extLst>
          </p:cNvPr>
          <p:cNvSpPr txBox="1"/>
          <p:nvPr/>
        </p:nvSpPr>
        <p:spPr>
          <a:xfrm>
            <a:off x="494270" y="851338"/>
            <a:ext cx="113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kumimoji="1" lang="ja-JP" altLang="en-US" sz="3200" b="1" u="sng">
                <a:latin typeface="Meiryo UI" panose="020B0604030504040204" pitchFamily="34" charset="-128"/>
                <a:ea typeface="Meiryo UI" panose="020B0604030504040204" pitchFamily="34" charset="-128"/>
              </a:rPr>
              <a:t>ファイル共有アプリ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C11550-3755-687C-7A88-8E4767AF109C}"/>
              </a:ext>
            </a:extLst>
          </p:cNvPr>
          <p:cNvSpPr txBox="1"/>
          <p:nvPr/>
        </p:nvSpPr>
        <p:spPr>
          <a:xfrm>
            <a:off x="998766" y="1613008"/>
            <a:ext cx="817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>
                <a:latin typeface="Meiryo UI" panose="020B0604030504040204" pitchFamily="34" charset="-128"/>
                <a:ea typeface="Meiryo UI" panose="020B0604030504040204" pitchFamily="34" charset="-128"/>
              </a:rPr>
              <a:t>機能</a:t>
            </a:r>
            <a:endParaRPr lang="en-US" altLang="ja-JP" sz="2800" b="1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B7A67E-D152-4E23-4F37-47FDD7FA2661}"/>
              </a:ext>
            </a:extLst>
          </p:cNvPr>
          <p:cNvSpPr txBox="1"/>
          <p:nvPr/>
        </p:nvSpPr>
        <p:spPr>
          <a:xfrm>
            <a:off x="1291920" y="2173015"/>
            <a:ext cx="1139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ファイルのアップロード　：　ファイルを選択後、ジャンルを選択してアップロード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8D007F9-A9C7-0A51-FF62-12B9D0A8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755"/>
          <a:stretch/>
        </p:blipFill>
        <p:spPr>
          <a:xfrm>
            <a:off x="1058880" y="2896044"/>
            <a:ext cx="10263710" cy="229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731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5C543-11EB-AF1E-854C-D6BD71B7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0A2BA02-8A15-AC48-11D5-4D40EC055AF5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AB2FDF-6B1F-E417-54C4-485C9A8DCA7A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アプリケーションの説明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807BFF-DE68-2289-52FF-43443CB691AA}"/>
              </a:ext>
            </a:extLst>
          </p:cNvPr>
          <p:cNvSpPr txBox="1"/>
          <p:nvPr/>
        </p:nvSpPr>
        <p:spPr>
          <a:xfrm>
            <a:off x="494270" y="851338"/>
            <a:ext cx="113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kumimoji="1" lang="ja-JP" altLang="en-US" sz="3200" b="1" u="sng">
                <a:latin typeface="Meiryo UI" panose="020B0604030504040204" pitchFamily="34" charset="-128"/>
                <a:ea typeface="Meiryo UI" panose="020B0604030504040204" pitchFamily="34" charset="-128"/>
              </a:rPr>
              <a:t>ファイル共有アプリ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EACD3D-143B-9CC9-03AD-03326BBD6C22}"/>
              </a:ext>
            </a:extLst>
          </p:cNvPr>
          <p:cNvSpPr txBox="1"/>
          <p:nvPr/>
        </p:nvSpPr>
        <p:spPr>
          <a:xfrm>
            <a:off x="998766" y="1613008"/>
            <a:ext cx="817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>
                <a:latin typeface="Meiryo UI" panose="020B0604030504040204" pitchFamily="34" charset="-128"/>
                <a:ea typeface="Meiryo UI" panose="020B0604030504040204" pitchFamily="34" charset="-128"/>
              </a:rPr>
              <a:t>機能</a:t>
            </a:r>
            <a:endParaRPr lang="en-US" altLang="ja-JP" sz="2800" b="1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B4542E-8406-B15E-FA34-E53A8520BE9F}"/>
              </a:ext>
            </a:extLst>
          </p:cNvPr>
          <p:cNvSpPr txBox="1"/>
          <p:nvPr/>
        </p:nvSpPr>
        <p:spPr>
          <a:xfrm>
            <a:off x="1291920" y="2173015"/>
            <a:ext cx="1139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ファイルのダウンロード　：　ジャンルを選択すると、そのジャンルの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ファイルがダウンロードできる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" name="図 9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3EBE673-BB0A-7852-803A-E76B374B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922"/>
          <a:stretch/>
        </p:blipFill>
        <p:spPr>
          <a:xfrm>
            <a:off x="2304535" y="2873130"/>
            <a:ext cx="7772400" cy="36033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084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D3C3-BDFA-0F72-5D78-4FA19EDBC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2161136-02D3-525D-F4CE-C500CC33999A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BB5BC5-A2CF-EAB7-B71A-E8D3FA7AEC18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Persona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F29AEEE7-A449-D7E7-4E69-61AE5A81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81" y="1145627"/>
            <a:ext cx="7772400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7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9689-6668-F8E0-E898-F475840F1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8C1ACF8-4AB3-FEDC-4678-400BCE768FB1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CF49A9-722C-9AE3-4589-793DD6A10954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Persona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EF4D75A9-7696-F1BD-8087-CE04EB92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81" y="1256929"/>
            <a:ext cx="7772400" cy="43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AE9FF-6FEB-FFB7-4B8D-F60EBA40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AB6C0FE-3BD2-69A4-5055-46803EC16F3F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EFBF36-8AB1-589C-4677-2363D584FDC9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Motivation Graph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上下矢印 2">
            <a:extLst>
              <a:ext uri="{FF2B5EF4-FFF2-40B4-BE49-F238E27FC236}">
                <a16:creationId xmlns:a16="http://schemas.microsoft.com/office/drawing/2014/main" id="{82D3E826-F776-2798-ADBF-938B46CB4D47}"/>
              </a:ext>
            </a:extLst>
          </p:cNvPr>
          <p:cNvSpPr/>
          <p:nvPr/>
        </p:nvSpPr>
        <p:spPr>
          <a:xfrm>
            <a:off x="772511" y="930108"/>
            <a:ext cx="236483" cy="556522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A24C32-9340-29E6-E1CA-402F89B3C991}"/>
              </a:ext>
            </a:extLst>
          </p:cNvPr>
          <p:cNvSpPr txBox="1"/>
          <p:nvPr/>
        </p:nvSpPr>
        <p:spPr>
          <a:xfrm>
            <a:off x="494270" y="591554"/>
            <a:ext cx="646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+100</a:t>
            </a:r>
            <a:endParaRPr kumimoji="1" lang="ja-JP" altLang="en-US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63984B-46D6-1915-0FD6-20C70E73377B}"/>
              </a:ext>
            </a:extLst>
          </p:cNvPr>
          <p:cNvSpPr txBox="1"/>
          <p:nvPr/>
        </p:nvSpPr>
        <p:spPr>
          <a:xfrm>
            <a:off x="494270" y="6479511"/>
            <a:ext cx="646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kumimoji="1"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100</a:t>
            </a:r>
            <a:endParaRPr kumimoji="1" lang="ja-JP" altLang="en-US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1A48EB-AF5D-58E0-7412-575D4525D667}"/>
              </a:ext>
            </a:extLst>
          </p:cNvPr>
          <p:cNvCxnSpPr>
            <a:cxnSpLocks/>
          </p:cNvCxnSpPr>
          <p:nvPr/>
        </p:nvCxnSpPr>
        <p:spPr>
          <a:xfrm flipV="1">
            <a:off x="939362" y="3704896"/>
            <a:ext cx="10480127" cy="782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5DC276-812E-9BE0-3035-1FE32CA2B559}"/>
              </a:ext>
            </a:extLst>
          </p:cNvPr>
          <p:cNvSpPr txBox="1"/>
          <p:nvPr/>
        </p:nvSpPr>
        <p:spPr>
          <a:xfrm>
            <a:off x="1734207" y="906518"/>
            <a:ext cx="376795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ファイルのアップロード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77343D-DD76-4B17-F6BA-CCDF3383339A}"/>
              </a:ext>
            </a:extLst>
          </p:cNvPr>
          <p:cNvSpPr txBox="1"/>
          <p:nvPr/>
        </p:nvSpPr>
        <p:spPr>
          <a:xfrm>
            <a:off x="5651939" y="906517"/>
            <a:ext cx="5638798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ファイルのダウンロード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2EE0B9-ABC6-B677-895B-CE85B222707A}"/>
              </a:ext>
            </a:extLst>
          </p:cNvPr>
          <p:cNvSpPr txBox="1"/>
          <p:nvPr/>
        </p:nvSpPr>
        <p:spPr>
          <a:xfrm>
            <a:off x="1734207" y="2770544"/>
            <a:ext cx="1671145" cy="338554"/>
          </a:xfrm>
          <a:prstGeom prst="rect">
            <a:avLst/>
          </a:prstGeom>
          <a:solidFill>
            <a:schemeClr val="bg2">
              <a:lumMod val="9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ファイルを選択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E7A298-4593-3B3D-E69E-77E06A9E8301}"/>
              </a:ext>
            </a:extLst>
          </p:cNvPr>
          <p:cNvSpPr txBox="1"/>
          <p:nvPr/>
        </p:nvSpPr>
        <p:spPr>
          <a:xfrm>
            <a:off x="3725562" y="2344127"/>
            <a:ext cx="1671145" cy="338554"/>
          </a:xfrm>
          <a:prstGeom prst="rect">
            <a:avLst/>
          </a:prstGeom>
          <a:solidFill>
            <a:schemeClr val="bg2">
              <a:lumMod val="9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アップロード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2732CE-DF82-9CED-5692-049227ED5649}"/>
              </a:ext>
            </a:extLst>
          </p:cNvPr>
          <p:cNvSpPr txBox="1"/>
          <p:nvPr/>
        </p:nvSpPr>
        <p:spPr>
          <a:xfrm>
            <a:off x="5922579" y="4218953"/>
            <a:ext cx="1671145" cy="584775"/>
          </a:xfrm>
          <a:prstGeom prst="rect">
            <a:avLst/>
          </a:prstGeom>
          <a:solidFill>
            <a:schemeClr val="bg2">
              <a:lumMod val="9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ダウンロードする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ファイルを探す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7B5B5-7531-4B1A-3E58-DAA94986012C}"/>
              </a:ext>
            </a:extLst>
          </p:cNvPr>
          <p:cNvSpPr txBox="1"/>
          <p:nvPr/>
        </p:nvSpPr>
        <p:spPr>
          <a:xfrm>
            <a:off x="7745628" y="2770544"/>
            <a:ext cx="1671145" cy="338554"/>
          </a:xfrm>
          <a:prstGeom prst="rect">
            <a:avLst/>
          </a:prstGeom>
          <a:solidFill>
            <a:schemeClr val="bg2">
              <a:lumMod val="9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ファイルを選択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98EDD-1954-1BAC-1B7B-F3E50BCD355E}"/>
              </a:ext>
            </a:extLst>
          </p:cNvPr>
          <p:cNvSpPr txBox="1"/>
          <p:nvPr/>
        </p:nvSpPr>
        <p:spPr>
          <a:xfrm>
            <a:off x="9619592" y="2344127"/>
            <a:ext cx="1671145" cy="338554"/>
          </a:xfrm>
          <a:prstGeom prst="rect">
            <a:avLst/>
          </a:prstGeom>
          <a:solidFill>
            <a:schemeClr val="bg2">
              <a:lumMod val="90000"/>
              <a:alpha val="59993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ダウンロード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8E6A0F4-7D85-88DD-3083-01614640146F}"/>
              </a:ext>
            </a:extLst>
          </p:cNvPr>
          <p:cNvCxnSpPr>
            <a:stCxn id="3" idx="6"/>
            <a:endCxn id="12" idx="1"/>
          </p:cNvCxnSpPr>
          <p:nvPr/>
        </p:nvCxnSpPr>
        <p:spPr>
          <a:xfrm flipV="1">
            <a:off x="949873" y="2939821"/>
            <a:ext cx="784334" cy="772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01DEFE7-144D-3879-7DAB-8E110661777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405352" y="2513404"/>
            <a:ext cx="320210" cy="426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821B003-CE57-A65A-4B4E-042D49BBC59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5396707" y="2513404"/>
            <a:ext cx="525872" cy="1997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4C7A179-7B3E-B0A4-94A7-E7213BE1732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593724" y="2939821"/>
            <a:ext cx="151904" cy="157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B81B086-34BF-D00C-356D-9F28EBD8BD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9416773" y="2513404"/>
            <a:ext cx="202819" cy="426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293BF146-54B6-33E4-9704-0C664E9B0BE9}"/>
              </a:ext>
            </a:extLst>
          </p:cNvPr>
          <p:cNvSpPr/>
          <p:nvPr/>
        </p:nvSpPr>
        <p:spPr>
          <a:xfrm>
            <a:off x="7123528" y="5021712"/>
            <a:ext cx="4054365" cy="1753535"/>
          </a:xfrm>
          <a:prstGeom prst="wedgeRoundRectCallout">
            <a:avLst>
              <a:gd name="adj1" fmla="val -47664"/>
              <a:gd name="adj2" fmla="val -612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現状、ダウンロードしたいファイルを膨大な量のファイルから探すのが手間</a:t>
            </a:r>
            <a:endParaRPr lang="en-US" altLang="ja-JP" sz="1600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そこで、</a:t>
            </a:r>
            <a:r>
              <a:rPr kumimoji="1" lang="en-US" altLang="ja-JP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MIDI</a:t>
            </a:r>
            <a:r>
              <a:rPr kumimoji="1" lang="ja-JP" altLang="en-US" sz="160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ファイルに絞り、さらにジャンルを指定してダウンロードできるようにした</a:t>
            </a:r>
          </a:p>
        </p:txBody>
      </p:sp>
    </p:spTree>
    <p:extLst>
      <p:ext uri="{BB962C8B-B14F-4D97-AF65-F5344CB8AC3E}">
        <p14:creationId xmlns:p14="http://schemas.microsoft.com/office/powerpoint/2010/main" val="24381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10358-6FDD-C27C-82FD-FF7D8D2B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74D76B8-E242-FE83-19FF-9B3BBAEDC432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F41A5-CC06-A07A-2E91-973338A6CDD2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Story Board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0E19B5F-D2DC-3543-03C9-E797E1C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41" y="591554"/>
            <a:ext cx="10100879" cy="56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ED24-C9BC-2DFF-346D-64334C348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FCC8E48-38A8-FEB4-0C8B-385E36249ED8}"/>
              </a:ext>
            </a:extLst>
          </p:cNvPr>
          <p:cNvCxnSpPr/>
          <p:nvPr/>
        </p:nvCxnSpPr>
        <p:spPr>
          <a:xfrm>
            <a:off x="494270" y="531341"/>
            <a:ext cx="1119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2508E2-E212-9F1C-77E3-A2058840B40E}"/>
              </a:ext>
            </a:extLst>
          </p:cNvPr>
          <p:cNvSpPr txBox="1"/>
          <p:nvPr/>
        </p:nvSpPr>
        <p:spPr>
          <a:xfrm>
            <a:off x="494270" y="10179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Architecture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DE9BD0-20C9-518F-3F35-02D1C4A83B11}"/>
              </a:ext>
            </a:extLst>
          </p:cNvPr>
          <p:cNvSpPr txBox="1"/>
          <p:nvPr/>
        </p:nvSpPr>
        <p:spPr>
          <a:xfrm>
            <a:off x="919939" y="730139"/>
            <a:ext cx="817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>
                <a:latin typeface="Meiryo UI" panose="020B0604030504040204" pitchFamily="34" charset="-128"/>
                <a:ea typeface="Meiryo UI" panose="020B0604030504040204" pitchFamily="34" charset="-128"/>
              </a:rPr>
              <a:t>システム構築図</a:t>
            </a:r>
            <a:endParaRPr lang="en-US" altLang="ja-JP" sz="2800" b="1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EBF3A915-0C5D-6C7E-79B2-203CA576E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69" y="1416772"/>
            <a:ext cx="8398423" cy="4711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18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212</Words>
  <Application>Microsoft Office PowerPoint</Application>
  <PresentationFormat>ワイド画面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Office テーマ</vt:lpstr>
      <vt:lpstr>データベース　最終レポート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g2271002</dc:creator>
  <cp:lastModifiedBy>g2272061</cp:lastModifiedBy>
  <cp:revision>3</cp:revision>
  <dcterms:created xsi:type="dcterms:W3CDTF">2025-02-05T12:45:20Z</dcterms:created>
  <dcterms:modified xsi:type="dcterms:W3CDTF">2025-02-05T14:52:50Z</dcterms:modified>
</cp:coreProperties>
</file>