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1" r:id="rId2"/>
  </p:sldMasterIdLst>
  <p:notesMasterIdLst>
    <p:notesMasterId r:id="rId8"/>
  </p:notesMasterIdLst>
  <p:handoutMasterIdLst>
    <p:handoutMasterId r:id="rId9"/>
  </p:handoutMasterIdLst>
  <p:sldIdLst>
    <p:sldId id="599" r:id="rId3"/>
    <p:sldId id="600" r:id="rId4"/>
    <p:sldId id="601" r:id="rId5"/>
    <p:sldId id="603" r:id="rId6"/>
    <p:sldId id="602" r:id="rId7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4C6672-AA9B-4A5F-9CED-1D202A04B085}">
          <p14:sldIdLst>
            <p14:sldId id="599"/>
            <p14:sldId id="600"/>
            <p14:sldId id="601"/>
            <p14:sldId id="603"/>
            <p14:sldId id="6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1860">
          <p15:clr>
            <a:srgbClr val="A4A3A4"/>
          </p15:clr>
        </p15:guide>
        <p15:guide id="4" orient="horz" pos="688">
          <p15:clr>
            <a:srgbClr val="A4A3A4"/>
          </p15:clr>
        </p15:guide>
        <p15:guide id="5" pos="3782">
          <p15:clr>
            <a:srgbClr val="A4A3A4"/>
          </p15:clr>
        </p15:guide>
        <p15:guide id="6" pos="49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0C44"/>
    <a:srgbClr val="FFFFFF"/>
    <a:srgbClr val="D9D9D9"/>
    <a:srgbClr val="006BB6"/>
    <a:srgbClr val="404040"/>
    <a:srgbClr val="A1A1A1"/>
    <a:srgbClr val="949494"/>
    <a:srgbClr val="0092F6"/>
    <a:srgbClr val="ED1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9" autoAdjust="0"/>
    <p:restoredTop sz="79190" autoAdjust="0"/>
  </p:normalViewPr>
  <p:slideViewPr>
    <p:cSldViewPr snapToGrid="0">
      <p:cViewPr varScale="1">
        <p:scale>
          <a:sx n="99" d="100"/>
          <a:sy n="99" d="100"/>
        </p:scale>
        <p:origin x="456" y="176"/>
      </p:cViewPr>
      <p:guideLst>
        <p:guide orient="horz" pos="2160"/>
        <p:guide pos="3839"/>
        <p:guide orient="horz" pos="1860"/>
        <p:guide orient="horz" pos="688"/>
        <p:guide pos="3782"/>
        <p:guide pos="4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26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73736" y="137160"/>
            <a:ext cx="637822" cy="1445032"/>
            <a:chOff x="7200901" y="1314451"/>
            <a:chExt cx="1936749" cy="4387850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5372100" y="887675"/>
            <a:ext cx="1444624" cy="3272900"/>
            <a:chOff x="7200901" y="1314451"/>
            <a:chExt cx="1936749" cy="4387850"/>
          </a:xfrm>
        </p:grpSpPr>
        <p:sp>
          <p:nvSpPr>
            <p:cNvPr id="2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5139040" y="1264534"/>
            <a:ext cx="1910744" cy="4328932"/>
            <a:chOff x="7200901" y="1314451"/>
            <a:chExt cx="1936749" cy="4387850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73736" y="137160"/>
            <a:ext cx="637822" cy="1445032"/>
            <a:chOff x="7200901" y="1314451"/>
            <a:chExt cx="1936749" cy="4387850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prstClr val="white"/>
              </a:buClr>
              <a:buFont typeface="Helvetica" panose="020B0604020202020204" pitchFamily="34" charset="0"/>
              <a:buChar char="​"/>
            </a:pPr>
            <a:endParaRPr dirty="0">
              <a:solidFill>
                <a:prstClr val="white"/>
              </a:solidFill>
            </a:endParaRPr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5372100" y="887675"/>
            <a:ext cx="1444624" cy="3272900"/>
            <a:chOff x="7200901" y="1314451"/>
            <a:chExt cx="1936749" cy="4387850"/>
          </a:xfrm>
        </p:grpSpPr>
        <p:sp>
          <p:nvSpPr>
            <p:cNvPr id="2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prstClr val="white"/>
              </a:buClr>
              <a:buFont typeface="Helvetica" panose="020B0604020202020204" pitchFamily="34" charset="0"/>
              <a:buChar char="​"/>
            </a:pPr>
            <a:endParaRPr dirty="0">
              <a:solidFill>
                <a:prstClr val="white"/>
              </a:solidFill>
            </a:endParaRPr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91957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4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6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43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4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One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Two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Three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Four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6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Quote attribute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7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large statement here.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12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4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8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4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0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7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5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3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0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63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5139040" y="1264534"/>
            <a:ext cx="1910744" cy="4328932"/>
            <a:chOff x="7200901" y="1314451"/>
            <a:chExt cx="1936749" cy="4387850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6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One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Two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Three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Four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Quote attribute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large statement here.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7012" y="462170"/>
            <a:ext cx="11734800" cy="60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[NBA Player clustering based on defensive metrics]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7012" y="5802796"/>
            <a:ext cx="11734800" cy="60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[</a:t>
            </a:r>
            <a:r>
              <a:rPr lang="en-US" altLang="zh-CN" dirty="0" smtClean="0"/>
              <a:t>4data</a:t>
            </a:r>
            <a:r>
              <a:rPr lang="en-US" dirty="0" smtClean="0"/>
              <a:t>]</a:t>
            </a:r>
          </a:p>
          <a:p>
            <a:pPr algn="ctr"/>
            <a:r>
              <a:rPr lang="en-US" smtClean="0"/>
              <a:t>Jack, Jake and Kevin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227012" y="430322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[Approach and variable selection]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392177"/>
            <a:ext cx="4481175" cy="5084823"/>
          </a:xfrm>
        </p:spPr>
        <p:txBody>
          <a:bodyPr/>
          <a:lstStyle/>
          <a:p>
            <a:r>
              <a:rPr lang="en-US" sz="2400" dirty="0" smtClean="0"/>
              <a:t>Come up with defensive metrics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Cluster players based on these metrics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See if elite defending teams share the same building 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117034" y="2040986"/>
            <a:ext cx="609600" cy="914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2117034" y="3934588"/>
            <a:ext cx="609600" cy="914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87" y="1454275"/>
            <a:ext cx="7179966" cy="48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[Variable selection and graphs]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227012" y="1905000"/>
            <a:ext cx="4649788" cy="4572000"/>
          </a:xfrm>
        </p:spPr>
        <p:txBody>
          <a:bodyPr/>
          <a:lstStyle/>
          <a:p>
            <a:r>
              <a:rPr lang="en-US" dirty="0" smtClean="0"/>
              <a:t>Variables: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Defensive rebound defer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Percent contesting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Defensive rebound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Minutes played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Steal rate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Block rate</a:t>
            </a:r>
          </a:p>
          <a:p>
            <a:endParaRPr lang="en-US" dirty="0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67" y="2262679"/>
            <a:ext cx="6714037" cy="385664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3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[Findings: Kings vs Spurs]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808837"/>
              </p:ext>
            </p:extLst>
          </p:nvPr>
        </p:nvGraphicFramePr>
        <p:xfrm>
          <a:off x="227012" y="1457888"/>
          <a:ext cx="11734800" cy="119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741"/>
                <a:gridCol w="1983179"/>
                <a:gridCol w="2346960"/>
                <a:gridCol w="2346960"/>
                <a:gridCol w="2346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7865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# of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% on winning teams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9792"/>
              </p:ext>
            </p:extLst>
          </p:nvPr>
        </p:nvGraphicFramePr>
        <p:xfrm>
          <a:off x="5842836" y="2753886"/>
          <a:ext cx="4199572" cy="229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708"/>
                <a:gridCol w="1147864"/>
              </a:tblGrid>
              <a:tr h="420470">
                <a:tc>
                  <a:txBody>
                    <a:bodyPr/>
                    <a:lstStyle/>
                    <a:p>
                      <a:r>
                        <a:rPr lang="en-US" dirty="0" smtClean="0"/>
                        <a:t>Top minute played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94493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Kawhi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LaMarcus</a:t>
                      </a:r>
                      <a:r>
                        <a:rPr lang="en-US" dirty="0" smtClean="0"/>
                        <a:t> Aldridge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Tony Parker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3158">
                <a:tc>
                  <a:txBody>
                    <a:bodyPr/>
                    <a:lstStyle/>
                    <a:p>
                      <a:r>
                        <a:rPr lang="en-US" dirty="0" smtClean="0"/>
                        <a:t>Danny 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 Duncan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08" y="5164156"/>
            <a:ext cx="8597900" cy="1511300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310"/>
              </p:ext>
            </p:extLst>
          </p:nvPr>
        </p:nvGraphicFramePr>
        <p:xfrm>
          <a:off x="1444508" y="2778257"/>
          <a:ext cx="4199572" cy="228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708"/>
                <a:gridCol w="1147864"/>
              </a:tblGrid>
              <a:tr h="420470">
                <a:tc>
                  <a:txBody>
                    <a:bodyPr/>
                    <a:lstStyle/>
                    <a:p>
                      <a:r>
                        <a:rPr lang="en-US" dirty="0" smtClean="0"/>
                        <a:t>Top minute played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9449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Rajon Rondo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DeMarcus</a:t>
                      </a:r>
                      <a:r>
                        <a:rPr lang="en-US" baseline="0" dirty="0" smtClean="0"/>
                        <a:t> Cousins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Rudy Gay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3158">
                <a:tc>
                  <a:txBody>
                    <a:bodyPr/>
                    <a:lstStyle/>
                    <a:p>
                      <a:r>
                        <a:rPr lang="en-US" dirty="0" smtClean="0"/>
                        <a:t>Darren Collison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4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Omri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Casspi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9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[Future improvements]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total of 4 groups of defenders were identified.</a:t>
            </a:r>
          </a:p>
          <a:p>
            <a:r>
              <a:rPr lang="en-US" sz="2400" dirty="0" smtClean="0"/>
              <a:t>Each group had its characteristics.</a:t>
            </a:r>
          </a:p>
          <a:p>
            <a:r>
              <a:rPr lang="en-US" sz="2400" dirty="0" smtClean="0"/>
              <a:t>Winning </a:t>
            </a:r>
            <a:r>
              <a:rPr lang="en-US" sz="2400" smtClean="0"/>
              <a:t>team </a:t>
            </a:r>
            <a:endParaRPr lang="en-US" sz="2400" smtClean="0"/>
          </a:p>
          <a:p>
            <a:endParaRPr lang="en-US" sz="2400" dirty="0"/>
          </a:p>
          <a:p>
            <a:r>
              <a:rPr lang="en-US" sz="2400" dirty="0" smtClean="0"/>
              <a:t>Need to standardize metrics better. </a:t>
            </a:r>
          </a:p>
          <a:p>
            <a:r>
              <a:rPr lang="en-US" sz="2400" dirty="0" smtClean="0"/>
              <a:t>Need to take offensive stats into consideration as well.</a:t>
            </a:r>
          </a:p>
          <a:p>
            <a:r>
              <a:rPr lang="en-US" sz="2400" dirty="0" smtClean="0"/>
              <a:t>Use spatial data to try to re-create what </a:t>
            </a:r>
            <a:r>
              <a:rPr lang="en-US" sz="2400" b="1" dirty="0" smtClean="0"/>
              <a:t>exactly</a:t>
            </a:r>
            <a:r>
              <a:rPr lang="en-US" sz="2400" dirty="0" smtClean="0"/>
              <a:t> happened on court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Need better team name dataset.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3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_Oct14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8_Template__Oct14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15484</TotalTime>
  <Words>199</Words>
  <Application>Microsoft Macintosh PowerPoint</Application>
  <PresentationFormat>Custom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Helvetica</vt:lpstr>
      <vt:lpstr>Helvetica 25 UltraLight</vt:lpstr>
      <vt:lpstr>Wingdings</vt:lpstr>
      <vt:lpstr>Arial</vt:lpstr>
      <vt:lpstr>Template__Oct14</vt:lpstr>
      <vt:lpstr>8_Template__Oct14</vt:lpstr>
      <vt:lpstr>PowerPoint Presentation</vt:lpstr>
      <vt:lpstr>[Approach and variable selection]</vt:lpstr>
      <vt:lpstr>[Variable selection and graphs]</vt:lpstr>
      <vt:lpstr>[Findings: Kings vs Spurs]</vt:lpstr>
      <vt:lpstr>[Future improvements]</vt:lpstr>
    </vt:vector>
  </TitlesOfParts>
  <Company>NBA Properties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tianye song</cp:lastModifiedBy>
  <cp:revision>184</cp:revision>
  <cp:lastPrinted>2016-07-25T11:39:52Z</cp:lastPrinted>
  <dcterms:created xsi:type="dcterms:W3CDTF">2014-10-29T20:30:53Z</dcterms:created>
  <dcterms:modified xsi:type="dcterms:W3CDTF">2016-09-24T21:13:02Z</dcterms:modified>
</cp:coreProperties>
</file>