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6" y="-3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219046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bg2">
                    <a:lumMod val="90000"/>
                  </a:schemeClr>
                </a:solidFill>
                <a:latin typeface="Arial" pitchFamily="34" charset="0"/>
                <a:cs typeface="Arial" pitchFamily="34" charset="0"/>
              </a:rPr>
              <a:t>Presented By: Tushar Singh Amreliya</a:t>
            </a:r>
          </a:p>
          <a:p>
            <a:r>
              <a:rPr lang="en-US" sz="2000" b="1" dirty="0">
                <a:solidFill>
                  <a:schemeClr val="bg2">
                    <a:lumMod val="90000"/>
                  </a:schemeClr>
                </a:solidFill>
                <a:latin typeface="Arial"/>
                <a:cs typeface="Arial"/>
              </a:rPr>
              <a:t>Student Name : Tushar Singh Amreliya</a:t>
            </a:r>
          </a:p>
          <a:p>
            <a:r>
              <a:rPr lang="en-US" sz="2000" b="1" dirty="0">
                <a:solidFill>
                  <a:schemeClr val="bg2">
                    <a:lumMod val="90000"/>
                  </a:schemeClr>
                </a:solidFill>
                <a:latin typeface="Arial"/>
                <a:cs typeface="Arial"/>
              </a:rPr>
              <a:t>College Name &amp; Department : Lakshmi Narain College of Technology and Science,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To enhance the security and effectiveness of the proposed steganography technique, future work can focus on:</a:t>
            </a:r>
          </a:p>
          <a:p>
            <a:pPr marL="342900" indent="-342900">
              <a:buAutoNum type="arabicPeriod"/>
            </a:pPr>
            <a:r>
              <a:rPr lang="en-US" dirty="0"/>
              <a:t>Developing more advanced steganography techniques, such as spread-spectrum steganography or transform-domain steganography.</a:t>
            </a:r>
          </a:p>
          <a:p>
            <a:pPr marL="342900" indent="-342900">
              <a:buAutoNum type="arabicPeriod"/>
            </a:pPr>
            <a:r>
              <a:rPr lang="en-US" dirty="0"/>
              <a:t> Implementing encryption algorithms, such as AES or RSA, to protect the secret data.</a:t>
            </a:r>
          </a:p>
          <a:p>
            <a:pPr marL="342900" indent="-342900">
              <a:buAutoNum type="arabicPeriod"/>
            </a:pPr>
            <a:r>
              <a:rPr lang="en-US" dirty="0"/>
              <a:t> Conducting thorough security analysis and testing to evaluate the robustness of the proposed technique.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500" dirty="0"/>
              <a:t>The rapid growth of digital communication has raised concerns about the security and privacy of sensitive information. Steganography, the practice of hiding secret data within innocuous-looking images, offers a promising solution. This project aims to implement steganography technique to hide secret data within images.</a:t>
            </a:r>
            <a:endParaRPr lang="en-IN" sz="25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800" dirty="0"/>
              <a:t>For implementing steganography in images, we will use the following libraries and platforms:</a:t>
            </a:r>
          </a:p>
          <a:p>
            <a:pPr marL="0" indent="0">
              <a:buNone/>
            </a:pPr>
            <a:r>
              <a:rPr lang="en-IN" sz="1800" dirty="0"/>
              <a:t>Libraries:</a:t>
            </a:r>
          </a:p>
          <a:p>
            <a:pPr marL="342900" indent="-342900">
              <a:buAutoNum type="arabicPeriod"/>
            </a:pPr>
            <a:r>
              <a:rPr lang="en-IN" sz="1800" dirty="0"/>
              <a:t>OpenCV (Open Source Computer Vision Library): A popular computer vision library that provides image processing and manipulation functions.</a:t>
            </a:r>
          </a:p>
          <a:p>
            <a:pPr marL="342900" indent="-342900">
              <a:buAutoNum type="arabicPeriod"/>
            </a:pPr>
            <a:r>
              <a:rPr lang="en-IN" sz="1800" dirty="0"/>
              <a:t> Python Imaging Library (PIL): A Python library for image processing and manipulation.</a:t>
            </a:r>
          </a:p>
          <a:p>
            <a:pPr marL="0" indent="0">
              <a:buNone/>
            </a:pPr>
            <a:r>
              <a:rPr lang="en-IN" sz="1800" dirty="0"/>
              <a:t>Platforms:</a:t>
            </a:r>
          </a:p>
          <a:p>
            <a:pPr marL="342900" indent="-342900">
              <a:buAutoNum type="arabicPeriod"/>
            </a:pPr>
            <a:r>
              <a:rPr lang="en-IN" sz="1800" dirty="0"/>
              <a:t> Python: A popular programming language for image processing and steganography.</a:t>
            </a:r>
          </a:p>
          <a:p>
            <a:pPr marL="342900" indent="-342900">
              <a:buAutoNum type="arabicPeriod"/>
            </a:pPr>
            <a:r>
              <a:rPr lang="en-IN" sz="1800" dirty="0"/>
              <a:t> </a:t>
            </a:r>
            <a:r>
              <a:rPr lang="en-IN" sz="1800" dirty="0" err="1"/>
              <a:t>Pycharm</a:t>
            </a:r>
            <a:r>
              <a:rPr lang="en-IN" sz="1800" dirty="0"/>
              <a:t>: A web-based interactive environment for Python development.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As I reflect on my steganography project, I realize that there are several unique features that set it apart from other projects. Here are some of the key aspects that make my project stand out:</a:t>
            </a:r>
          </a:p>
          <a:p>
            <a:pPr marL="342900" indent="-342900">
              <a:buFont typeface="+mj-lt"/>
              <a:buAutoNum type="arabicPeriod"/>
            </a:pPr>
            <a:r>
              <a:rPr lang="en-US" sz="1800" dirty="0">
                <a:solidFill>
                  <a:srgbClr val="0F0F0F"/>
                </a:solidFill>
              </a:rPr>
              <a:t>Firstly, my project utilizes a basic steganography technique to hide secret data within images. This provides a secure way to transmit sensitive information without arousing suspicion.</a:t>
            </a:r>
          </a:p>
          <a:p>
            <a:pPr marL="342900" indent="-342900">
              <a:buFont typeface="+mj-lt"/>
              <a:buAutoNum type="arabicPeriod"/>
            </a:pPr>
            <a:r>
              <a:rPr lang="en-US" sz="1800" dirty="0">
                <a:solidFill>
                  <a:srgbClr val="0F0F0F"/>
                </a:solidFill>
              </a:rPr>
              <a:t>Another notable feature of my project is the image encryption and decryption functionality. Users can encrypt and decrypt images using a passcode, adding an extra layer of security to the hidden data.</a:t>
            </a:r>
          </a:p>
          <a:p>
            <a:pPr marL="342900" indent="-342900">
              <a:buFont typeface="+mj-lt"/>
              <a:buAutoNum type="arabicPeriod"/>
            </a:pPr>
            <a:r>
              <a:rPr lang="en-US" sz="1800" dirty="0">
                <a:solidFill>
                  <a:srgbClr val="0F0F0F"/>
                </a:solidFill>
              </a:rPr>
              <a:t>I've also prioritized user experience by creating a simple and intuitive interface. This makes it easy for users to encrypt and decrypt images without requiring extensive technical knowledge.</a:t>
            </a:r>
          </a:p>
          <a:p>
            <a:pPr marL="342900" indent="-342900">
              <a:buFont typeface="+mj-lt"/>
              <a:buAutoNum type="arabicPeriod"/>
            </a:pPr>
            <a:r>
              <a:rPr lang="en-US" sz="1800" dirty="0">
                <a:solidFill>
                  <a:srgbClr val="0F0F0F"/>
                </a:solidFill>
              </a:rPr>
              <a:t>Furthermore, my project is designed to be cross-platform compatible, allowing users to run it on multiple platforms, including Windows, macOS, and Linux.</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92500" lnSpcReduction="10000"/>
          </a:bodyPr>
          <a:lstStyle/>
          <a:p>
            <a:pPr marL="0" indent="0">
              <a:buNone/>
            </a:pPr>
            <a:r>
              <a:rPr lang="en-US" dirty="0"/>
              <a:t>When it comes to the end-users of this steganography project, there are several groups that come to mind.</a:t>
            </a:r>
          </a:p>
          <a:p>
            <a:r>
              <a:rPr lang="en-US" dirty="0"/>
              <a:t>First off, security professionals are likely to be interested in this project. These individuals, including cybersecurity experts, digital forensics investigators, and encryption specialists, are constantly on the lookout for innovative ways to protect sensitive information.</a:t>
            </a:r>
          </a:p>
          <a:p>
            <a:r>
              <a:rPr lang="en-US" dirty="0"/>
              <a:t>Another key group of end-users are individuals who regularly handle sensitive information. This could include business owners with confidential data, journalists with sensitive sources, or whistleblowers with classified information. For these individuals, having a reliable method for hiding sensitive information within images could be a game-changer.</a:t>
            </a:r>
          </a:p>
          <a:p>
            <a:r>
              <a:rPr lang="en-US" dirty="0"/>
              <a:t>Researchers and academics in the fields of computer science, cryptography, and steganography are also likely to be interested in this project. Students, professors, and researchers may use this project as a tool for learning about steganography and cryptography, or as a starting point for their own research projects.</a:t>
            </a:r>
          </a:p>
          <a:p>
            <a:r>
              <a:rPr lang="en-US" dirty="0"/>
              <a:t>Government agencies, including law enforcement agencies, intelligence agencies, and military organizations, may also find this project useful for their own purposes.</a:t>
            </a:r>
          </a:p>
          <a:p>
            <a:r>
              <a:rPr lang="en-US" dirty="0"/>
              <a:t>Finally, general users who are concerned about online privacy and security may also be interested in this project. In today's digital age, it's more important than ever for individuals to take steps to protect their personal data. This project could provide a valuable tool for individuals looking to do just that.</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DDB39AD-86E8-7C66-16B9-E0B0AFFEAAD9}"/>
              </a:ext>
            </a:extLst>
          </p:cNvPr>
          <p:cNvPicPr>
            <a:picLocks noGrp="1" noChangeAspect="1"/>
          </p:cNvPicPr>
          <p:nvPr>
            <p:ph idx="1"/>
          </p:nvPr>
        </p:nvPicPr>
        <p:blipFill>
          <a:blip r:embed="rId3"/>
          <a:stretch>
            <a:fillRect/>
          </a:stretch>
        </p:blipFill>
        <p:spPr>
          <a:xfrm>
            <a:off x="581192" y="1182216"/>
            <a:ext cx="4709732" cy="2096758"/>
          </a:xfrm>
        </p:spPr>
      </p:pic>
      <p:pic>
        <p:nvPicPr>
          <p:cNvPr id="7" name="Picture 6">
            <a:extLst>
              <a:ext uri="{FF2B5EF4-FFF2-40B4-BE49-F238E27FC236}">
                <a16:creationId xmlns:a16="http://schemas.microsoft.com/office/drawing/2014/main" id="{30674B25-7CCC-4ECE-6959-9987E7249BB2}"/>
              </a:ext>
            </a:extLst>
          </p:cNvPr>
          <p:cNvPicPr>
            <a:picLocks noChangeAspect="1"/>
          </p:cNvPicPr>
          <p:nvPr/>
        </p:nvPicPr>
        <p:blipFill>
          <a:blip r:embed="rId4"/>
          <a:stretch>
            <a:fillRect/>
          </a:stretch>
        </p:blipFill>
        <p:spPr>
          <a:xfrm>
            <a:off x="6435223" y="2051961"/>
            <a:ext cx="3528366" cy="1487258"/>
          </a:xfrm>
          <a:prstGeom prst="rect">
            <a:avLst/>
          </a:prstGeom>
        </p:spPr>
      </p:pic>
      <p:pic>
        <p:nvPicPr>
          <p:cNvPr id="9" name="Picture 8">
            <a:extLst>
              <a:ext uri="{FF2B5EF4-FFF2-40B4-BE49-F238E27FC236}">
                <a16:creationId xmlns:a16="http://schemas.microsoft.com/office/drawing/2014/main" id="{9F88E9E1-A438-5857-4222-F6F4696A516A}"/>
              </a:ext>
            </a:extLst>
          </p:cNvPr>
          <p:cNvPicPr>
            <a:picLocks noChangeAspect="1"/>
          </p:cNvPicPr>
          <p:nvPr/>
        </p:nvPicPr>
        <p:blipFill>
          <a:blip r:embed="rId5"/>
          <a:stretch>
            <a:fillRect/>
          </a:stretch>
        </p:blipFill>
        <p:spPr>
          <a:xfrm>
            <a:off x="422503" y="3359062"/>
            <a:ext cx="5766899" cy="2796782"/>
          </a:xfrm>
          <a:prstGeom prst="rect">
            <a:avLst/>
          </a:prstGeom>
        </p:spPr>
      </p:pic>
      <p:pic>
        <p:nvPicPr>
          <p:cNvPr id="11" name="Picture 10">
            <a:extLst>
              <a:ext uri="{FF2B5EF4-FFF2-40B4-BE49-F238E27FC236}">
                <a16:creationId xmlns:a16="http://schemas.microsoft.com/office/drawing/2014/main" id="{9EFDBC1A-7BF0-1778-834F-FEA5396D2000}"/>
              </a:ext>
            </a:extLst>
          </p:cNvPr>
          <p:cNvPicPr>
            <a:picLocks noChangeAspect="1"/>
          </p:cNvPicPr>
          <p:nvPr/>
        </p:nvPicPr>
        <p:blipFill>
          <a:blip r:embed="rId6"/>
          <a:stretch>
            <a:fillRect/>
          </a:stretch>
        </p:blipFill>
        <p:spPr>
          <a:xfrm>
            <a:off x="6324193" y="3660062"/>
            <a:ext cx="5692547" cy="2365734"/>
          </a:xfrm>
          <a:prstGeom prst="rect">
            <a:avLst/>
          </a:prstGeom>
        </p:spPr>
      </p:pic>
      <p:pic>
        <p:nvPicPr>
          <p:cNvPr id="13" name="Picture 12">
            <a:extLst>
              <a:ext uri="{FF2B5EF4-FFF2-40B4-BE49-F238E27FC236}">
                <a16:creationId xmlns:a16="http://schemas.microsoft.com/office/drawing/2014/main" id="{44DFAD3A-8DB4-CCD5-1B9D-BA472FD5EE61}"/>
              </a:ext>
            </a:extLst>
          </p:cNvPr>
          <p:cNvPicPr>
            <a:picLocks noChangeAspect="1"/>
          </p:cNvPicPr>
          <p:nvPr/>
        </p:nvPicPr>
        <p:blipFill>
          <a:blip r:embed="rId7"/>
          <a:stretch>
            <a:fillRect/>
          </a:stretch>
        </p:blipFill>
        <p:spPr>
          <a:xfrm>
            <a:off x="5489967" y="1123328"/>
            <a:ext cx="5601185" cy="80779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20000"/>
          </a:bodyPr>
          <a:lstStyle/>
          <a:p>
            <a:r>
              <a:rPr lang="en-US" dirty="0"/>
              <a:t>The project aimed to develop a basic steganography technique to hide secret data within images. The goal was to create a secure and covert communication method that can protect sensitive information from unauthorized access.</a:t>
            </a:r>
          </a:p>
          <a:p>
            <a:r>
              <a:rPr lang="en-US" dirty="0"/>
              <a:t>Problem statement: The rapid growth of digital communication has raised concerns about the security and privacy of sensitive information. Existing steganography techniques are vulnerable to detection by sophisticated algorithms and malicious attackers.</a:t>
            </a:r>
          </a:p>
          <a:p>
            <a:r>
              <a:rPr lang="en-US" dirty="0"/>
              <a:t>Project Objectives:</a:t>
            </a:r>
          </a:p>
          <a:p>
            <a:pPr marL="0" indent="0">
              <a:buNone/>
            </a:pPr>
            <a:r>
              <a:rPr lang="en-US" dirty="0"/>
              <a:t>1. Develop a basic steganography technique to hide secret data within images.</a:t>
            </a:r>
          </a:p>
          <a:p>
            <a:pPr marL="0" indent="0">
              <a:buNone/>
            </a:pPr>
            <a:r>
              <a:rPr lang="en-US" dirty="0"/>
              <a:t>2. Create a secure and covert communication method to protect sensitive information.</a:t>
            </a:r>
          </a:p>
          <a:p>
            <a:pPr marL="0" indent="0">
              <a:buNone/>
            </a:pPr>
            <a:r>
              <a:rPr lang="en-US" dirty="0"/>
              <a:t>3. Evaluate the effectiveness of the proposed steganography technique.</a:t>
            </a:r>
          </a:p>
          <a:p>
            <a:r>
              <a:rPr lang="en-US" dirty="0"/>
              <a:t>Methodology:</a:t>
            </a:r>
          </a:p>
          <a:p>
            <a:pPr marL="0" indent="0">
              <a:buNone/>
            </a:pPr>
            <a:r>
              <a:rPr lang="en-US" dirty="0"/>
              <a:t> The project employed a basic steganography technique, where the secret data was hidden within the least significant bits (LSBs) of the image pixels. The project consisted of two main components: encryption and decryption.</a:t>
            </a:r>
          </a:p>
          <a:p>
            <a:r>
              <a:rPr lang="en-US" dirty="0"/>
              <a:t>Results and Conclusion: The project successfully implemented a basic steganography technique, hiding secret data within images. The proposed technique provided a secure and covert communication method, demonstrating its feasibility for secure data transmission.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500" b="1" dirty="0"/>
              <a:t>https://github.com/tsaamba/Stegnography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233</TotalTime>
  <Words>878</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Tushar Singh Amreliya</cp:lastModifiedBy>
  <cp:revision>30</cp:revision>
  <dcterms:created xsi:type="dcterms:W3CDTF">2021-05-26T16:50:10Z</dcterms:created>
  <dcterms:modified xsi:type="dcterms:W3CDTF">2025-02-27T02:16:00Z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