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Dosis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gBc4tJzvJXnv4hA6UqwhIkyyT+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Dosis-regular.fntdata"/><Relationship Id="rId7" Type="http://schemas.openxmlformats.org/officeDocument/2006/relationships/font" Target="fonts/Dosis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79b767441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8" name="Google Shape;88;g79b7674418_0_6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1" name="Google Shape;91;g79b7674418_0_6"/>
            <p:cNvPicPr preferRelativeResize="0"/>
            <p:nvPr/>
          </p:nvPicPr>
          <p:blipFill rotWithShape="1">
            <a:blip r:embed="rId5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PDSI-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Perjuangan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Faalih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 Yusa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6.45-7.45/22 Mei 2024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Khoshid Mahendra, Liliani Priestiwanty, 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Muhammad Iqbal A., Tsabitah Karimah (univariate &amp; multivariate analysis, Insights dan visualisasi data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Hafifah Amalia, Cholifatur Rohman Dimi S., Roffe Rizqullah Daniswara, Arieska Restu Harpian D. (Laporan Final Project Stage 1)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 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Pengecekan deskripsi statistik data, distribusi setiap features terhadap variabel taget, dan korelasi data 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 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Insight yang relevan terhadap masalah untuk menentukan rekomendasi bisnis. Visualisasi dari insight-insight yang ada dengan grafik yang sesuai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r>
              <a:rPr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Penjelasan langkah-langkah yang digunakan untuk meningkatkan performa model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 Pertanyaan mengenai missing data, handle imbalance, data preprocessing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45400" y="417042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Agar lebih 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terstruktur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lakukan deskriptif statistik, sesuaikan dulu dari data typenya, dilanjutkan dengan univariate analysis, kemudian multivariate analysis menggunakan heatmap.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Check missing value untuk kategorikal untuk kita cek ada yg unknown atau tidak. Handlingnya bergantung jumlah jika lebih dari 70%-80% delete saja kalau 10%-20% d input data, Kalau normal 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distribution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pakai rata2, kalau right atau left skew pakai modus, di stage ini kita belum melakukan 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handling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outliers usahakan setelah bikin satu plot bikin insightnya.</a:t>
            </a:r>
            <a:r>
              <a:rPr lang="en-US" sz="10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 stage 1  data preprocessing masih belum perlu, dapat dilakukan pada stage selanjutnya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r>
              <a:rPr b="1"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b="1"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Menyusun EDA berdasarkan hasil diskusi</a:t>
            </a:r>
            <a:r>
              <a:rPr b="1"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 profiling, bikin df.info d jelaskan secara kalimat, menyesuaikan data type, sampaikan statistical deskriptif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Melihat univariate analysis untuk masing2 kolom, karena kolom target tidak seimbang, buat chartnya, 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disampaikan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secara kalimat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 data preprocessing dengan masukan yang telah diberikan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2020-04-28T06:06:52Z</dcterms:created>
  <dc:creator>msoffice5650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