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Comic Sans MS" panose="030F0702030302020204" pitchFamily="66" charset="0"/>
      <p:regular r:id="rId4"/>
      <p:bold r:id="rId5"/>
      <p:italic r:id="rId6"/>
      <p:boldItalic r:id="rId7"/>
    </p:embeddedFont>
    <p:embeddedFont>
      <p:font typeface="Dosis" pitchFamily="2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" roundtripDataSignature="AMtx7mgBc4tJzvJXnv4hA6UqwhIkyyT+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customschemas.google.com/relationships/presentationmetadata" Target="meta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9b7674418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g79b767441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Judul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Teks Vertik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Vertikal dan Tek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Konten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Bagia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 Konten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bandinga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Saja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song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nten dengan Keteranga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mbar dengan Keteranga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g79b7674418_0_6" descr="A close up of a logo&#10;&#10;Description automatically generated"/>
          <p:cNvPicPr preferRelativeResize="0"/>
          <p:nvPr/>
        </p:nvPicPr>
        <p:blipFill rotWithShape="1">
          <a:blip r:embed="rId4">
            <a:alphaModFix amt="52999"/>
          </a:blip>
          <a:srcRect r="62945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g79b7674418_0_6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90" name="Google Shape;90;g79b7674418_0_6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name="adj" fmla="val 8585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1" name="Google Shape;91;g79b7674418_0_6" descr="A close up of a logo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 l="2416" t="34766" r="76119" b="32683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g79b7674418_0_6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PDSI-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Perjuangan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Faalih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Yusa</a:t>
            </a:r>
            <a:endParaRPr sz="1800" b="1" i="0" u="none" strike="noStrike" cap="none" dirty="0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/ 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Tanggal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6.45-7.45/20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Juni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2024</a:t>
            </a:r>
            <a:endParaRPr sz="1800" b="1" i="0" u="none" strike="noStrike" cap="none" dirty="0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3" name="Google Shape;93;g79b7674418_0_6"/>
          <p:cNvSpPr/>
          <p:nvPr/>
        </p:nvSpPr>
        <p:spPr>
          <a:xfrm>
            <a:off x="228600" y="1385275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79b7674418_0_6"/>
          <p:cNvSpPr txBox="1"/>
          <p:nvPr/>
        </p:nvSpPr>
        <p:spPr>
          <a:xfrm>
            <a:off x="211700" y="1385274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Pembagian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tugas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di stage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ini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300" i="0" u="none" strike="noStrike" cap="none" dirty="0">
                <a:solidFill>
                  <a:schemeClr val="dk1"/>
                </a:solidFill>
                <a:latin typeface="Dosis" pitchFamily="2" charset="0"/>
                <a:ea typeface="Dosis"/>
                <a:cs typeface="Calibri Light" panose="020F0302020204030204" pitchFamily="34" charset="0"/>
                <a:sym typeface="Dosis"/>
              </a:rPr>
              <a:t>1. </a:t>
            </a:r>
            <a:r>
              <a:rPr lang="id-ID" sz="1300" i="0" u="none" strike="noStrike" cap="none" dirty="0">
                <a:solidFill>
                  <a:schemeClr val="dk1"/>
                </a:solidFill>
                <a:latin typeface="Dosis" pitchFamily="2" charset="0"/>
                <a:ea typeface="Dosis"/>
                <a:cs typeface="Calibri Light" panose="020F0302020204030204" pitchFamily="34" charset="0"/>
                <a:sym typeface="Dosis"/>
              </a:rPr>
              <a:t>Arieska Restu</a:t>
            </a:r>
            <a:r>
              <a:rPr lang="en-US" sz="1300" dirty="0">
                <a:solidFill>
                  <a:schemeClr val="dk1"/>
                </a:solidFill>
                <a:latin typeface="Dosis" pitchFamily="2" charset="0"/>
                <a:ea typeface="Dosis"/>
                <a:cs typeface="Calibri Light" panose="020F0302020204030204" pitchFamily="34" charset="0"/>
                <a:sym typeface="Dosis"/>
              </a:rPr>
              <a:t> : </a:t>
            </a:r>
            <a:r>
              <a:rPr lang="en-US" sz="1300" dirty="0" err="1">
                <a:solidFill>
                  <a:schemeClr val="dk1"/>
                </a:solidFill>
                <a:latin typeface="Dosis" pitchFamily="2" charset="0"/>
                <a:ea typeface="Dosis"/>
                <a:cs typeface="Calibri Light" panose="020F0302020204030204" pitchFamily="34" charset="0"/>
                <a:sym typeface="Dosis"/>
              </a:rPr>
              <a:t>Svm</a:t>
            </a:r>
            <a:r>
              <a:rPr lang="en-US" sz="1300" dirty="0">
                <a:solidFill>
                  <a:schemeClr val="dk1"/>
                </a:solidFill>
                <a:latin typeface="Dosis" pitchFamily="2" charset="0"/>
                <a:ea typeface="Dosis"/>
                <a:cs typeface="Calibri Light" panose="020F0302020204030204" pitchFamily="34" charset="0"/>
                <a:sym typeface="Dosis"/>
              </a:rPr>
              <a:t> linear, 2. </a:t>
            </a:r>
            <a:r>
              <a:rPr lang="en-US" sz="1300" dirty="0" err="1">
                <a:solidFill>
                  <a:schemeClr val="dk1"/>
                </a:solidFill>
                <a:latin typeface="Dosis" pitchFamily="2" charset="0"/>
                <a:ea typeface="Dosis"/>
                <a:cs typeface="Calibri Light" panose="020F0302020204030204" pitchFamily="34" charset="0"/>
                <a:sym typeface="Dosis"/>
              </a:rPr>
              <a:t>Khoshid</a:t>
            </a:r>
            <a:r>
              <a:rPr lang="en-US" sz="1300" dirty="0">
                <a:solidFill>
                  <a:schemeClr val="dk1"/>
                </a:solidFill>
                <a:latin typeface="Dosis" pitchFamily="2" charset="0"/>
                <a:ea typeface="Dosis"/>
                <a:cs typeface="Calibri Light" panose="020F0302020204030204" pitchFamily="34" charset="0"/>
                <a:sym typeface="Dosis"/>
              </a:rPr>
              <a:t> Mahendra : </a:t>
            </a:r>
            <a:r>
              <a:rPr lang="en-US" sz="1300" dirty="0" err="1">
                <a:solidFill>
                  <a:schemeClr val="dk1"/>
                </a:solidFill>
                <a:latin typeface="Dosis" pitchFamily="2" charset="0"/>
                <a:ea typeface="Dosis"/>
                <a:cs typeface="Calibri Light" panose="020F0302020204030204" pitchFamily="34" charset="0"/>
                <a:sym typeface="Dosis"/>
              </a:rPr>
              <a:t>Svm</a:t>
            </a:r>
            <a:r>
              <a:rPr lang="en-US" sz="1300" dirty="0">
                <a:solidFill>
                  <a:schemeClr val="dk1"/>
                </a:solidFill>
                <a:latin typeface="Dosis" pitchFamily="2" charset="0"/>
                <a:ea typeface="Dosis"/>
                <a:cs typeface="Calibri Light" panose="020F0302020204030204" pitchFamily="34" charset="0"/>
                <a:sym typeface="Dosis"/>
              </a:rPr>
              <a:t> linear, 3. Muhammad Iqbal Anwar : ⁠Random forest, 4. </a:t>
            </a:r>
            <a:r>
              <a:rPr lang="en-US" sz="1300" dirty="0" err="1">
                <a:solidFill>
                  <a:schemeClr val="dk1"/>
                </a:solidFill>
                <a:latin typeface="Dosis" pitchFamily="2" charset="0"/>
                <a:ea typeface="Dosis"/>
                <a:cs typeface="Calibri Light" panose="020F0302020204030204" pitchFamily="34" charset="0"/>
                <a:sym typeface="Dosis"/>
              </a:rPr>
              <a:t>Roffe</a:t>
            </a:r>
            <a:r>
              <a:rPr lang="en-US" sz="1300" dirty="0">
                <a:solidFill>
                  <a:schemeClr val="dk1"/>
                </a:solidFill>
                <a:latin typeface="Dosis" pitchFamily="2" charset="0"/>
                <a:ea typeface="Dosis"/>
                <a:cs typeface="Calibri Light" panose="020F0302020204030204" pitchFamily="34" charset="0"/>
                <a:sym typeface="Dosis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Dosis" pitchFamily="2" charset="0"/>
                <a:ea typeface="Dosis"/>
                <a:cs typeface="Calibri Light" panose="020F0302020204030204" pitchFamily="34" charset="0"/>
                <a:sym typeface="Dosis"/>
              </a:rPr>
              <a:t>Rizqullah</a:t>
            </a:r>
            <a:r>
              <a:rPr lang="en-US" sz="1300" dirty="0">
                <a:solidFill>
                  <a:schemeClr val="dk1"/>
                </a:solidFill>
                <a:latin typeface="Dosis" pitchFamily="2" charset="0"/>
                <a:ea typeface="Dosis"/>
                <a:cs typeface="Calibri Light" panose="020F0302020204030204" pitchFamily="34" charset="0"/>
                <a:sym typeface="Dosis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Dosis" pitchFamily="2" charset="0"/>
                <a:ea typeface="Dosis"/>
                <a:cs typeface="Calibri Light" panose="020F0302020204030204" pitchFamily="34" charset="0"/>
                <a:sym typeface="Dosis"/>
              </a:rPr>
              <a:t>Daniswara</a:t>
            </a:r>
            <a:r>
              <a:rPr lang="en-US" sz="1300" dirty="0">
                <a:solidFill>
                  <a:schemeClr val="dk1"/>
                </a:solidFill>
                <a:latin typeface="Dosis" pitchFamily="2" charset="0"/>
                <a:ea typeface="Dosis"/>
                <a:cs typeface="Calibri Light" panose="020F0302020204030204" pitchFamily="34" charset="0"/>
                <a:sym typeface="Dosis"/>
              </a:rPr>
              <a:t> : ⁠⁠Random forest + grid search, 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300" dirty="0">
                <a:solidFill>
                  <a:schemeClr val="dk1"/>
                </a:solidFill>
                <a:latin typeface="Dosis" pitchFamily="2" charset="0"/>
                <a:ea typeface="Dosis"/>
                <a:cs typeface="Calibri Light" panose="020F0302020204030204" pitchFamily="34" charset="0"/>
                <a:sym typeface="Dosis"/>
              </a:rPr>
              <a:t>5. </a:t>
            </a:r>
            <a:r>
              <a:rPr lang="en-US" sz="1300" dirty="0" err="1">
                <a:solidFill>
                  <a:schemeClr val="dk1"/>
                </a:solidFill>
                <a:latin typeface="Dosis" pitchFamily="2" charset="0"/>
                <a:ea typeface="Dosis"/>
                <a:cs typeface="Calibri Light" panose="020F0302020204030204" pitchFamily="34" charset="0"/>
                <a:sym typeface="Dosis"/>
              </a:rPr>
              <a:t>Liliani</a:t>
            </a:r>
            <a:r>
              <a:rPr lang="en-US" sz="1300" dirty="0">
                <a:solidFill>
                  <a:schemeClr val="dk1"/>
                </a:solidFill>
                <a:latin typeface="Dosis" pitchFamily="2" charset="0"/>
                <a:ea typeface="Dosis"/>
                <a:cs typeface="Calibri Light" panose="020F0302020204030204" pitchFamily="34" charset="0"/>
                <a:sym typeface="Dosis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Dosis" pitchFamily="2" charset="0"/>
                <a:ea typeface="Dosis"/>
                <a:cs typeface="Calibri Light" panose="020F0302020204030204" pitchFamily="34" charset="0"/>
                <a:sym typeface="Dosis"/>
              </a:rPr>
              <a:t>Priestiwanty</a:t>
            </a:r>
            <a:r>
              <a:rPr lang="en-US" sz="1300" dirty="0">
                <a:solidFill>
                  <a:schemeClr val="dk1"/>
                </a:solidFill>
                <a:latin typeface="Dosis" pitchFamily="2" charset="0"/>
                <a:ea typeface="Dosis"/>
                <a:cs typeface="Calibri Light" panose="020F0302020204030204" pitchFamily="34" charset="0"/>
                <a:sym typeface="Dosis"/>
              </a:rPr>
              <a:t> : </a:t>
            </a:r>
            <a:r>
              <a:rPr lang="en-US" sz="1300" dirty="0" err="1">
                <a:solidFill>
                  <a:schemeClr val="dk1"/>
                </a:solidFill>
                <a:latin typeface="Dosis" pitchFamily="2" charset="0"/>
                <a:ea typeface="Dosis"/>
                <a:cs typeface="Calibri Light" panose="020F0302020204030204" pitchFamily="34" charset="0"/>
                <a:sym typeface="Dosis"/>
              </a:rPr>
              <a:t>xgboost</a:t>
            </a:r>
            <a:r>
              <a:rPr lang="en-US" sz="1300" dirty="0">
                <a:solidFill>
                  <a:schemeClr val="dk1"/>
                </a:solidFill>
                <a:latin typeface="Dosis" pitchFamily="2" charset="0"/>
                <a:ea typeface="Dosis"/>
                <a:cs typeface="Calibri Light" panose="020F0302020204030204" pitchFamily="34" charset="0"/>
                <a:sym typeface="Dosis"/>
              </a:rPr>
              <a:t>, 6. </a:t>
            </a:r>
            <a:r>
              <a:rPr lang="en-US" sz="1300" dirty="0" err="1">
                <a:solidFill>
                  <a:schemeClr val="dk1"/>
                </a:solidFill>
                <a:latin typeface="Dosis" pitchFamily="2" charset="0"/>
                <a:ea typeface="Dosis"/>
                <a:cs typeface="Calibri Light" panose="020F0302020204030204" pitchFamily="34" charset="0"/>
                <a:sym typeface="Dosis"/>
              </a:rPr>
              <a:t>Cholifatur</a:t>
            </a:r>
            <a:r>
              <a:rPr lang="en-US" sz="1300" dirty="0">
                <a:solidFill>
                  <a:schemeClr val="dk1"/>
                </a:solidFill>
                <a:latin typeface="Dosis" pitchFamily="2" charset="0"/>
                <a:ea typeface="Dosis"/>
                <a:cs typeface="Calibri Light" panose="020F0302020204030204" pitchFamily="34" charset="0"/>
                <a:sym typeface="Dosis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Dosis" pitchFamily="2" charset="0"/>
                <a:ea typeface="Dosis"/>
                <a:cs typeface="Calibri Light" panose="020F0302020204030204" pitchFamily="34" charset="0"/>
                <a:sym typeface="Dosis"/>
              </a:rPr>
              <a:t>Rohman</a:t>
            </a:r>
            <a:r>
              <a:rPr lang="en-US" sz="1300" dirty="0">
                <a:solidFill>
                  <a:schemeClr val="dk1"/>
                </a:solidFill>
                <a:latin typeface="Dosis" pitchFamily="2" charset="0"/>
                <a:ea typeface="Dosis"/>
                <a:cs typeface="Calibri Light" panose="020F0302020204030204" pitchFamily="34" charset="0"/>
                <a:sym typeface="Dosis"/>
              </a:rPr>
              <a:t> Dimi Saputra : </a:t>
            </a:r>
            <a:r>
              <a:rPr lang="en-US" sz="1300" dirty="0" err="1">
                <a:solidFill>
                  <a:schemeClr val="dk1"/>
                </a:solidFill>
                <a:latin typeface="Dosis" pitchFamily="2" charset="0"/>
                <a:ea typeface="Dosis"/>
                <a:cs typeface="Calibri Light" panose="020F0302020204030204" pitchFamily="34" charset="0"/>
                <a:sym typeface="Dosis"/>
              </a:rPr>
              <a:t>xgboost</a:t>
            </a:r>
            <a:r>
              <a:rPr lang="en-US" sz="1300" dirty="0">
                <a:solidFill>
                  <a:schemeClr val="dk1"/>
                </a:solidFill>
                <a:latin typeface="Dosis" pitchFamily="2" charset="0"/>
                <a:ea typeface="Dosis"/>
                <a:cs typeface="Calibri Light" panose="020F0302020204030204" pitchFamily="34" charset="0"/>
                <a:sym typeface="Dosis"/>
              </a:rPr>
              <a:t> + grid search, 7. </a:t>
            </a:r>
            <a:r>
              <a:rPr lang="en-US" sz="1300" dirty="0" err="1">
                <a:solidFill>
                  <a:schemeClr val="dk1"/>
                </a:solidFill>
                <a:latin typeface="Dosis" pitchFamily="2" charset="0"/>
                <a:ea typeface="Dosis"/>
                <a:cs typeface="Calibri Light" panose="020F0302020204030204" pitchFamily="34" charset="0"/>
                <a:sym typeface="Dosis"/>
              </a:rPr>
              <a:t>Tsabitah</a:t>
            </a:r>
            <a:r>
              <a:rPr lang="en-US" sz="1300" dirty="0">
                <a:solidFill>
                  <a:schemeClr val="dk1"/>
                </a:solidFill>
                <a:latin typeface="Dosis" pitchFamily="2" charset="0"/>
                <a:ea typeface="Dosis"/>
                <a:cs typeface="Calibri Light" panose="020F0302020204030204" pitchFamily="34" charset="0"/>
                <a:sym typeface="Dosis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Dosis" pitchFamily="2" charset="0"/>
                <a:ea typeface="Dosis"/>
                <a:cs typeface="Calibri Light" panose="020F0302020204030204" pitchFamily="34" charset="0"/>
                <a:sym typeface="Dosis"/>
              </a:rPr>
              <a:t>Karimah</a:t>
            </a:r>
            <a:r>
              <a:rPr lang="en-US" sz="1300" dirty="0">
                <a:solidFill>
                  <a:schemeClr val="dk1"/>
                </a:solidFill>
                <a:latin typeface="Dosis" pitchFamily="2" charset="0"/>
                <a:ea typeface="Dosis"/>
                <a:cs typeface="Calibri Light" panose="020F0302020204030204" pitchFamily="34" charset="0"/>
                <a:sym typeface="Dosis"/>
              </a:rPr>
              <a:t> : compare model, 8. </a:t>
            </a:r>
            <a:r>
              <a:rPr lang="en-US" sz="1300" dirty="0" err="1">
                <a:solidFill>
                  <a:schemeClr val="dk1"/>
                </a:solidFill>
                <a:latin typeface="Dosis" pitchFamily="2" charset="0"/>
                <a:ea typeface="Dosis"/>
                <a:cs typeface="Calibri Light" panose="020F0302020204030204" pitchFamily="34" charset="0"/>
                <a:sym typeface="Dosis"/>
              </a:rPr>
              <a:t>Hafifah</a:t>
            </a:r>
            <a:r>
              <a:rPr lang="en-US" sz="1300" dirty="0">
                <a:solidFill>
                  <a:schemeClr val="dk1"/>
                </a:solidFill>
                <a:latin typeface="Dosis" pitchFamily="2" charset="0"/>
                <a:ea typeface="Dosis"/>
                <a:cs typeface="Calibri Light" panose="020F0302020204030204" pitchFamily="34" charset="0"/>
                <a:sym typeface="Dosis"/>
              </a:rPr>
              <a:t> Amalia : Feature importance + biz insight</a:t>
            </a:r>
            <a:endParaRPr sz="1300" i="0" u="none" strike="noStrike" cap="none" dirty="0">
              <a:solidFill>
                <a:schemeClr val="dk1"/>
              </a:solidFill>
              <a:latin typeface="Dosis" pitchFamily="2" charset="0"/>
              <a:ea typeface="Dosis"/>
              <a:cs typeface="Calibri Light" panose="020F0302020204030204" pitchFamily="34" charset="0"/>
              <a:sym typeface="Dosis"/>
            </a:endParaRPr>
          </a:p>
        </p:txBody>
      </p:sp>
      <p:sp>
        <p:nvSpPr>
          <p:cNvPr id="95" name="Google Shape;95;g79b7674418_0_6"/>
          <p:cNvSpPr/>
          <p:nvPr/>
        </p:nvSpPr>
        <p:spPr>
          <a:xfrm>
            <a:off x="228600" y="2777854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79b7674418_0_6"/>
          <p:cNvSpPr txBox="1"/>
          <p:nvPr/>
        </p:nvSpPr>
        <p:spPr>
          <a:xfrm>
            <a:off x="245400" y="2798188"/>
            <a:ext cx="11734800" cy="1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Poin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pembahasan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1. Hyperparameter </a:t>
            </a:r>
            <a:r>
              <a:rPr lang="en-US" sz="13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tuing</a:t>
            </a:r>
            <a:r>
              <a:rPr lang="en-US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menggunakan</a:t>
            </a:r>
            <a:r>
              <a:rPr lang="en-US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gridsearch</a:t>
            </a:r>
            <a:r>
              <a:rPr lang="en-US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2. cross validation </a:t>
            </a:r>
            <a:r>
              <a:rPr lang="en-US" sz="13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sudah</a:t>
            </a:r>
            <a:r>
              <a:rPr lang="en-US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tidak</a:t>
            </a:r>
            <a:r>
              <a:rPr lang="en-US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perlu</a:t>
            </a:r>
            <a:r>
              <a:rPr lang="en-US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karna</a:t>
            </a:r>
            <a:r>
              <a:rPr lang="en-US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data train dan test </a:t>
            </a:r>
            <a:r>
              <a:rPr lang="en-US" sz="13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sudah</a:t>
            </a:r>
            <a:r>
              <a:rPr lang="en-US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ada</a:t>
            </a:r>
            <a:r>
              <a:rPr lang="en-US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dari</a:t>
            </a:r>
            <a:r>
              <a:rPr lang="en-US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awal</a:t>
            </a:r>
            <a:r>
              <a:rPr lang="en-US" sz="1200" b="1" dirty="0">
                <a:latin typeface="Dosis"/>
                <a:ea typeface="Dosis"/>
                <a:cs typeface="Dosis"/>
                <a:sym typeface="Dosis"/>
              </a:rPr>
              <a:t>,</a:t>
            </a:r>
            <a:r>
              <a:rPr lang="en-US" sz="13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 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3. parametric model yang </a:t>
            </a:r>
            <a:r>
              <a:rPr lang="en-US" sz="13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dipakai</a:t>
            </a:r>
            <a:r>
              <a:rPr lang="en-US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US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non linear distribution </a:t>
            </a:r>
            <a:r>
              <a:rPr lang="en-US" sz="13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hasilnya</a:t>
            </a:r>
            <a:r>
              <a:rPr lang="en-US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tidak</a:t>
            </a:r>
            <a:r>
              <a:rPr lang="en-US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bagus</a:t>
            </a:r>
            <a:r>
              <a:rPr lang="en-US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bisa</a:t>
            </a:r>
            <a:r>
              <a:rPr lang="en-US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menjadi</a:t>
            </a:r>
            <a:r>
              <a:rPr lang="en-US" sz="13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insight</a:t>
            </a:r>
            <a:endParaRPr lang="en-US" sz="1200" dirty="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7" name="Google Shape;97;g79b7674418_0_6"/>
          <p:cNvSpPr/>
          <p:nvPr/>
        </p:nvSpPr>
        <p:spPr>
          <a:xfrm>
            <a:off x="228600" y="4170433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79b7674418_0_6"/>
          <p:cNvSpPr txBox="1"/>
          <p:nvPr/>
        </p:nvSpPr>
        <p:spPr>
          <a:xfrm>
            <a:off x="245400" y="4170424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Diskusi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300" dirty="0" err="1">
                <a:solidFill>
                  <a:schemeClr val="dk1"/>
                </a:solidFill>
                <a:latin typeface="Dosis" pitchFamily="2" charset="0"/>
              </a:rPr>
              <a:t>Pilih</a:t>
            </a:r>
            <a:r>
              <a:rPr lang="en-US" sz="1300" dirty="0">
                <a:solidFill>
                  <a:schemeClr val="dk1"/>
                </a:solidFill>
                <a:latin typeface="Dosis" pitchFamily="2" charset="0"/>
              </a:rPr>
              <a:t> 3 model, logistic regression, random forest, dan </a:t>
            </a:r>
            <a:r>
              <a:rPr lang="en-US" sz="1300" dirty="0" err="1">
                <a:solidFill>
                  <a:schemeClr val="dk1"/>
                </a:solidFill>
                <a:latin typeface="Dosis" pitchFamily="2" charset="0"/>
              </a:rPr>
              <a:t>xgboost</a:t>
            </a:r>
            <a:r>
              <a:rPr lang="en-US" sz="1300" dirty="0">
                <a:solidFill>
                  <a:schemeClr val="dk1"/>
                </a:solidFill>
                <a:latin typeface="Dosis" pitchFamily="2" charset="0"/>
              </a:rPr>
              <a:t> 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300" dirty="0" err="1">
                <a:solidFill>
                  <a:schemeClr val="dk1"/>
                </a:solidFill>
                <a:latin typeface="Dosis" pitchFamily="2" charset="0"/>
              </a:rPr>
              <a:t>Lihat</a:t>
            </a:r>
            <a:r>
              <a:rPr lang="en-US" sz="1300" dirty="0">
                <a:solidFill>
                  <a:schemeClr val="dk1"/>
                </a:solidFill>
                <a:latin typeface="Dosis" pitchFamily="2" charset="0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Dosis" pitchFamily="2" charset="0"/>
              </a:rPr>
              <a:t>dulu</a:t>
            </a:r>
            <a:r>
              <a:rPr lang="en-US" sz="1300" dirty="0">
                <a:solidFill>
                  <a:schemeClr val="dk1"/>
                </a:solidFill>
                <a:latin typeface="Dosis" pitchFamily="2" charset="0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Dosis" pitchFamily="2" charset="0"/>
              </a:rPr>
              <a:t>distribusinya</a:t>
            </a:r>
            <a:r>
              <a:rPr lang="en-US" sz="1300" dirty="0">
                <a:solidFill>
                  <a:schemeClr val="dk1"/>
                </a:solidFill>
                <a:latin typeface="Dosis" pitchFamily="2" charset="0"/>
              </a:rPr>
              <a:t>, </a:t>
            </a:r>
            <a:r>
              <a:rPr lang="en-US" sz="1300" dirty="0" err="1">
                <a:solidFill>
                  <a:schemeClr val="dk1"/>
                </a:solidFill>
                <a:latin typeface="Dosis" pitchFamily="2" charset="0"/>
              </a:rPr>
              <a:t>apakah</a:t>
            </a:r>
            <a:r>
              <a:rPr lang="en-US" sz="1300" dirty="0">
                <a:solidFill>
                  <a:schemeClr val="dk1"/>
                </a:solidFill>
                <a:latin typeface="Dosis" pitchFamily="2" charset="0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Dosis" pitchFamily="2" charset="0"/>
              </a:rPr>
              <a:t>ada</a:t>
            </a:r>
            <a:r>
              <a:rPr lang="en-US" sz="1300" dirty="0">
                <a:solidFill>
                  <a:schemeClr val="dk1"/>
                </a:solidFill>
                <a:latin typeface="Dosis" pitchFamily="2" charset="0"/>
              </a:rPr>
              <a:t> linear, </a:t>
            </a:r>
            <a:r>
              <a:rPr lang="en-US" sz="1300" dirty="0" err="1">
                <a:solidFill>
                  <a:schemeClr val="dk1"/>
                </a:solidFill>
                <a:latin typeface="Dosis" pitchFamily="2" charset="0"/>
              </a:rPr>
              <a:t>jika</a:t>
            </a:r>
            <a:r>
              <a:rPr lang="en-US" sz="1300" dirty="0">
                <a:solidFill>
                  <a:schemeClr val="dk1"/>
                </a:solidFill>
                <a:latin typeface="Dosis" pitchFamily="2" charset="0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Dosis" pitchFamily="2" charset="0"/>
              </a:rPr>
              <a:t>tidak</a:t>
            </a:r>
            <a:r>
              <a:rPr lang="en-US" sz="1300" dirty="0">
                <a:solidFill>
                  <a:schemeClr val="dk1"/>
                </a:solidFill>
                <a:latin typeface="Dosis" pitchFamily="2" charset="0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Dosis" pitchFamily="2" charset="0"/>
              </a:rPr>
              <a:t>ada</a:t>
            </a:r>
            <a:r>
              <a:rPr lang="en-US" sz="1300" dirty="0">
                <a:solidFill>
                  <a:schemeClr val="dk1"/>
                </a:solidFill>
                <a:latin typeface="Dosis" pitchFamily="2" charset="0"/>
              </a:rPr>
              <a:t>, </a:t>
            </a:r>
            <a:r>
              <a:rPr lang="en-US" sz="1300" dirty="0" err="1">
                <a:solidFill>
                  <a:schemeClr val="dk1"/>
                </a:solidFill>
                <a:latin typeface="Dosis" pitchFamily="2" charset="0"/>
              </a:rPr>
              <a:t>lakukan</a:t>
            </a:r>
            <a:r>
              <a:rPr lang="en-US" sz="1300" dirty="0">
                <a:solidFill>
                  <a:schemeClr val="dk1"/>
                </a:solidFill>
                <a:latin typeface="Dosis" pitchFamily="2" charset="0"/>
              </a:rPr>
              <a:t> yang </a:t>
            </a:r>
            <a:r>
              <a:rPr lang="en-US" sz="1300" dirty="0" err="1">
                <a:solidFill>
                  <a:schemeClr val="dk1"/>
                </a:solidFill>
                <a:latin typeface="Dosis" pitchFamily="2" charset="0"/>
              </a:rPr>
              <a:t>memiliki</a:t>
            </a:r>
            <a:r>
              <a:rPr lang="en-US" sz="1300" dirty="0">
                <a:solidFill>
                  <a:schemeClr val="dk1"/>
                </a:solidFill>
                <a:latin typeface="Dosis" pitchFamily="2" charset="0"/>
              </a:rPr>
              <a:t> </a:t>
            </a:r>
            <a:r>
              <a:rPr lang="en-US" sz="1300" dirty="0" err="1">
                <a:solidFill>
                  <a:schemeClr val="dk1"/>
                </a:solidFill>
                <a:latin typeface="Dosis" pitchFamily="2" charset="0"/>
              </a:rPr>
              <a:t>classs</a:t>
            </a:r>
            <a:r>
              <a:rPr lang="en-US" sz="1300" dirty="0">
                <a:solidFill>
                  <a:schemeClr val="dk1"/>
                </a:solidFill>
                <a:latin typeface="Dosis" pitchFamily="2" charset="0"/>
              </a:rPr>
              <a:t> weight</a:t>
            </a:r>
            <a:endParaRPr sz="1300" dirty="0">
              <a:solidFill>
                <a:schemeClr val="dk1"/>
              </a:solidFill>
              <a:latin typeface="Dosis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9" name="Google Shape;99;g79b7674418_0_6"/>
          <p:cNvSpPr/>
          <p:nvPr/>
        </p:nvSpPr>
        <p:spPr>
          <a:xfrm>
            <a:off x="194900" y="5514004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79b7674418_0_6"/>
          <p:cNvSpPr txBox="1"/>
          <p:nvPr/>
        </p:nvSpPr>
        <p:spPr>
          <a:xfrm>
            <a:off x="211700" y="5562999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Tindak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Lanjut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endParaRPr sz="12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Char char="●"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pilih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3 parameter pada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penggunaan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poin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pembahasan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1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Char char="●"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sebelum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dan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setelah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hyperparameter tuning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tetap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di compare</a:t>
            </a:r>
            <a:endParaRPr sz="12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196</Words>
  <Application>Microsoft Office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Arial</vt:lpstr>
      <vt:lpstr>Dosis</vt:lpstr>
      <vt:lpstr>Comic Sans MS</vt:lpstr>
      <vt:lpstr>Tema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msoffice5650</dc:creator>
  <cp:lastModifiedBy>Amang</cp:lastModifiedBy>
  <cp:revision>4</cp:revision>
  <dcterms:created xsi:type="dcterms:W3CDTF">2020-04-28T06:06:52Z</dcterms:created>
  <dcterms:modified xsi:type="dcterms:W3CDTF">2024-06-24T04:40:33Z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0x0101007A90A3EAE74D784A98B166F67BEEB090</vt:lpwstr>
  </property>
</Properties>
</file>