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Dosis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Bc4tJzvJXnv4hA6UqwhIkyyT+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PDSI-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Perjuangan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Faalih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Yusa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6.45-7.45/ 3  Juli 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Manager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Lead : Muhammad Iqbal A. 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Analyst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Khosid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Mahendra,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Hafifah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Amalia,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Roffe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Rizqullah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Daniswara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Arieska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Harpian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Dwika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Scientist :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Tsabitah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Karimah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Liliani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Priestiwanty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Cholifatur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Rohman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Dimi Saputra</a:t>
            </a: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Problem Analysis,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Cheklist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insight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rekomendasi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rekomendasi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disimulasikan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penerapan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step by step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2-3 plot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pemaparan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Convertion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Rate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butuh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baru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teknis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Solusi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imbalance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Komparasi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tabel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Dosis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msoffice5650</dc:creator>
  <cp:lastModifiedBy>Amang</cp:lastModifiedBy>
  <cp:revision>5</cp:revision>
  <dcterms:created xsi:type="dcterms:W3CDTF">2020-04-28T06:06:52Z</dcterms:created>
  <dcterms:modified xsi:type="dcterms:W3CDTF">2024-07-07T16:50:32Z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