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73" r:id="rId8"/>
    <p:sldId id="262" r:id="rId9"/>
    <p:sldId id="263" r:id="rId10"/>
    <p:sldId id="264" r:id="rId11"/>
    <p:sldId id="269" r:id="rId12"/>
    <p:sldId id="275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D8B6-6496-4287-996E-B74D6BE7CCA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656" y="401020"/>
            <a:ext cx="10889942" cy="2458791"/>
          </a:xfrm>
        </p:spPr>
        <p:txBody>
          <a:bodyPr>
            <a:normAutofit/>
          </a:bodyPr>
          <a:lstStyle/>
          <a:p>
            <a:r>
              <a:rPr lang="en-US" dirty="0"/>
              <a:t>Implementation for</a:t>
            </a:r>
            <a:br>
              <a:rPr lang="en-US" dirty="0"/>
            </a:br>
            <a:r>
              <a:rPr lang="en-US" sz="3200" dirty="0"/>
              <a:t>“Correspondence-Free Region Localization for Partial Shape Similarity via Hamiltonian Spectrum Alignment”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565" y="5122415"/>
            <a:ext cx="9620435" cy="756821"/>
          </a:xfrm>
        </p:spPr>
        <p:txBody>
          <a:bodyPr/>
          <a:lstStyle/>
          <a:p>
            <a:pPr algn="l"/>
            <a:r>
              <a:rPr lang="en-US" dirty="0"/>
              <a:t>By </a:t>
            </a:r>
            <a:r>
              <a:rPr lang="en-US" dirty="0" err="1"/>
              <a:t>Tsachi</a:t>
            </a:r>
            <a:r>
              <a:rPr lang="en-US" dirty="0"/>
              <a:t> </a:t>
            </a:r>
            <a:r>
              <a:rPr lang="en-US" dirty="0" err="1"/>
              <a:t>Blau</a:t>
            </a:r>
            <a:endParaRPr lang="en-US" dirty="0"/>
          </a:p>
        </p:txBody>
      </p:sp>
      <p:pic>
        <p:nvPicPr>
          <p:cNvPr id="6" name="Picture 5" descr="A picture containing animal, dog, black, riding&#10;&#10;Description automatically generated">
            <a:extLst>
              <a:ext uri="{FF2B5EF4-FFF2-40B4-BE49-F238E27FC236}">
                <a16:creationId xmlns:a16="http://schemas.microsoft.com/office/drawing/2014/main" id="{3624B2F3-DD81-4A71-9982-147E573C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93" y="2958865"/>
            <a:ext cx="4712013" cy="35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</a:t>
            </a:r>
            <a:r>
              <a:rPr lang="en-US" dirty="0" err="1"/>
              <a:t>Hemiltonian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eigenvalue of the </a:t>
                </a:r>
                <a:r>
                  <a:rPr lang="en-US" dirty="0" err="1"/>
                  <a:t>Hemiltonian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eigenvalue of the partial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eigenvalue of the </a:t>
                </a:r>
                <a:r>
                  <a:rPr lang="en-US" dirty="0" err="1"/>
                  <a:t>Hemiltonian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eigenvalue of the partial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Same eigenvalues 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2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IL" dirty="0"/>
              <a:t>–</a:t>
            </a:r>
            <a:r>
              <a:rPr lang="en-US" dirty="0"/>
              <a:t> Sanity check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6100" y="1776206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eigenvalues are not equal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A716429-2BD6-4726-94E6-FA1ACDA7D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60" y="2949803"/>
            <a:ext cx="4203457" cy="3152593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363500" y="2365138"/>
            <a:ext cx="1255384" cy="17704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8F610637-24D7-4801-A7A7-F3E70772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2" y="2949803"/>
            <a:ext cx="4203456" cy="31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Initilization</a:t>
            </a:r>
            <a:r>
              <a:rPr lang="en-US" dirty="0"/>
              <a:t> </a:t>
            </a:r>
          </a:p>
        </p:txBody>
      </p:sp>
      <p:pic>
        <p:nvPicPr>
          <p:cNvPr id="6" name="Picture 5" descr="A picture containing red, photo, table, dog&#10;&#10;Description automatically generated">
            <a:extLst>
              <a:ext uri="{FF2B5EF4-FFF2-40B4-BE49-F238E27FC236}">
                <a16:creationId xmlns:a16="http://schemas.microsoft.com/office/drawing/2014/main" id="{9B3D8D1D-B81E-4B56-AED3-5D78CF79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8556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another constraint on V </a:t>
                </a:r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𝑑𝑖𝑎𝑔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Add scale invariant Laplacian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1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 descr="A picture containing animal, dog, black, riding&#10;&#10;Description automatically generated">
            <a:extLst>
              <a:ext uri="{FF2B5EF4-FFF2-40B4-BE49-F238E27FC236}">
                <a16:creationId xmlns:a16="http://schemas.microsoft.com/office/drawing/2014/main" id="{041721F7-FAE0-47E8-8C50-71544CC31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85" y="1551702"/>
            <a:ext cx="6588230" cy="49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a full shape and a partial shape</a:t>
            </a:r>
          </a:p>
          <a:p>
            <a:r>
              <a:rPr lang="en-US" dirty="0"/>
              <a:t>Find the corresponding vertices of the partial shape on the full shape </a:t>
            </a:r>
          </a:p>
        </p:txBody>
      </p:sp>
      <p:pic>
        <p:nvPicPr>
          <p:cNvPr id="7" name="Picture 6" descr="A picture containing animal, dog, black, riding&#10;&#10;Description automatically generated">
            <a:extLst>
              <a:ext uri="{FF2B5EF4-FFF2-40B4-BE49-F238E27FC236}">
                <a16:creationId xmlns:a16="http://schemas.microsoft.com/office/drawing/2014/main" id="{09D8E8FF-03C6-46E9-8AB3-3B4BD69BF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93" y="2958865"/>
            <a:ext cx="4712013" cy="35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1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Background-Laplace Beltrami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Encode the geometry of the domain</a:t>
                </a:r>
              </a:p>
              <a:p>
                <a:r>
                  <a:rPr lang="en-US" dirty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26" y="1233996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Background-Laplace Beltrami properties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Eigenvalues of the Laplacian corresponding to the frequencies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eigenfunctions</a:t>
                </a:r>
                <a:r>
                  <a:rPr lang="en-US" dirty="0"/>
                  <a:t>  are orthogonal to each other </a:t>
                </a:r>
              </a:p>
              <a:p>
                <a:r>
                  <a:rPr lang="en-US" dirty="0"/>
                  <a:t>The Laplacian Beltrami is isometry invariant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7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Background-Laplacian Beltrami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eigenfunctions</a:t>
            </a:r>
            <a:r>
              <a:rPr lang="en-US" dirty="0"/>
              <a:t> corresponding to some frequency</a:t>
            </a:r>
          </a:p>
          <a:p>
            <a:r>
              <a:rPr lang="en-US" dirty="0"/>
              <a:t>Sorted in ascending order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E6C9B80-8042-4D2D-B43D-2656842D1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92" y="2798359"/>
            <a:ext cx="8219607" cy="43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Background-Laplace Beltrami-with </a:t>
            </a:r>
            <a:r>
              <a:rPr lang="en-US" dirty="0" err="1"/>
              <a:t>Dirichlet</a:t>
            </a:r>
            <a:r>
              <a:rPr lang="en-US" dirty="0"/>
              <a:t> boundary condition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use the </a:t>
            </a:r>
            <a:r>
              <a:rPr lang="en-US" dirty="0" err="1"/>
              <a:t>Dirichlet</a:t>
            </a:r>
            <a:r>
              <a:rPr lang="en-US" dirty="0"/>
              <a:t> boundary condition </a:t>
            </a:r>
          </a:p>
          <a:p>
            <a:r>
              <a:rPr lang="en-US" dirty="0"/>
              <a:t>It will keep correct </a:t>
            </a:r>
            <a:r>
              <a:rPr lang="en-US" dirty="0" err="1"/>
              <a:t>eigenfunctions</a:t>
            </a:r>
            <a:r>
              <a:rPr lang="en-US" dirty="0"/>
              <a:t> and eigenvalues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575" y="1076225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Background-Laplacian Beltrami-with </a:t>
            </a:r>
            <a:r>
              <a:rPr lang="en-US" dirty="0" err="1"/>
              <a:t>Dirichlet</a:t>
            </a:r>
            <a:r>
              <a:rPr lang="en-US" dirty="0"/>
              <a:t> boundary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𝑛𝑡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𝑏𝑟𝑑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𝑏𝑑𝑟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575" y="1076225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Background-Laplacian Beltrami-with </a:t>
            </a:r>
            <a:r>
              <a:rPr lang="en-US" dirty="0" err="1"/>
              <a:t>Dirichlet</a:t>
            </a:r>
            <a:r>
              <a:rPr lang="en-US" dirty="0"/>
              <a:t> boundary condition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5AB502-4D3D-435E-9FD3-726E84F2A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51" y="1825625"/>
            <a:ext cx="8211497" cy="4351338"/>
          </a:xfrm>
        </p:spPr>
      </p:pic>
    </p:spTree>
    <p:extLst>
      <p:ext uri="{BB962C8B-B14F-4D97-AF65-F5344CB8AC3E}">
        <p14:creationId xmlns:p14="http://schemas.microsoft.com/office/powerpoint/2010/main" val="11548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</a:t>
            </a:r>
            <a:r>
              <a:rPr lang="en-US" dirty="0" err="1"/>
              <a:t>Hemiltonian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Potential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7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221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Implementation for “Correspondence-Free Region Localization for Partial Shape Similarity via Hamiltonian Spectrum Alignment”</vt:lpstr>
      <vt:lpstr>Goal </vt:lpstr>
      <vt:lpstr>Background-Laplace Beltrami</vt:lpstr>
      <vt:lpstr>Background-Laplace Beltrami properties </vt:lpstr>
      <vt:lpstr>Background-Laplacian Beltrami</vt:lpstr>
      <vt:lpstr>Background-Laplace Beltrami-with Dirichlet boundary condition </vt:lpstr>
      <vt:lpstr>Background-Laplacian Beltrami-with Dirichlet boundary condition </vt:lpstr>
      <vt:lpstr>Background-Laplacian Beltrami-with Dirichlet boundary condition </vt:lpstr>
      <vt:lpstr>Background-Hemiltonian </vt:lpstr>
      <vt:lpstr>Background-Hemiltonian </vt:lpstr>
      <vt:lpstr>Experiment – Sanity check </vt:lpstr>
      <vt:lpstr>Initilization </vt:lpstr>
      <vt:lpstr>Future work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for Correspondence-Free Region Localization for Partial Shape Similarity via Hamiltonian Spectrum Alignment</dc:title>
  <dc:creator>Tsachi Blau</dc:creator>
  <cp:lastModifiedBy>tsachi tsachi</cp:lastModifiedBy>
  <cp:revision>40</cp:revision>
  <dcterms:created xsi:type="dcterms:W3CDTF">2020-02-23T10:47:11Z</dcterms:created>
  <dcterms:modified xsi:type="dcterms:W3CDTF">2020-03-10T17:43:32Z</dcterms:modified>
</cp:coreProperties>
</file>