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3" r:id="rId9"/>
    <p:sldId id="264" r:id="rId10"/>
    <p:sldId id="269" r:id="rId11"/>
    <p:sldId id="266" r:id="rId12"/>
    <p:sldId id="270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25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56" y="401020"/>
            <a:ext cx="10889942" cy="2458791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for</a:t>
            </a:r>
            <a:br>
              <a:rPr lang="en-US" dirty="0" smtClean="0"/>
            </a:br>
            <a:r>
              <a:rPr lang="en-US" sz="3200" dirty="0" smtClean="0"/>
              <a:t>“Correspondence-Free Region Localization for Partial Shape Similarity via Hamiltonian Spectrum Alignment”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565" y="5122415"/>
            <a:ext cx="9620435" cy="756821"/>
          </a:xfrm>
        </p:spPr>
        <p:txBody>
          <a:bodyPr/>
          <a:lstStyle/>
          <a:p>
            <a:pPr algn="l"/>
            <a:r>
              <a:rPr lang="en-US" dirty="0" smtClean="0"/>
              <a:t>By </a:t>
            </a:r>
            <a:r>
              <a:rPr lang="en-US" dirty="0" err="1" smtClean="0"/>
              <a:t>Tsachi</a:t>
            </a:r>
            <a:r>
              <a:rPr lang="en-US" dirty="0" smtClean="0"/>
              <a:t> </a:t>
            </a:r>
            <a:r>
              <a:rPr lang="en-US" dirty="0" err="1" smtClean="0"/>
              <a:t>Blau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166" y="3687516"/>
            <a:ext cx="3648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IL" dirty="0" smtClean="0"/>
              <a:t>–</a:t>
            </a:r>
            <a:r>
              <a:rPr lang="en-US" dirty="0" smtClean="0"/>
              <a:t> Sanity check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769"/>
            <a:ext cx="10341773" cy="41649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66875" y="1998881"/>
            <a:ext cx="590550" cy="5384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" y="1352550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 is not zero.. As expected.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25" y="3732040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en-IL" dirty="0" smtClean="0"/>
              <a:t>’</a:t>
            </a:r>
            <a:r>
              <a:rPr lang="en-US" dirty="0" smtClean="0"/>
              <a:t>t change any point in 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9425" y="1321356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point we choose remains the same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10575" y="1690688"/>
            <a:ext cx="238125" cy="7477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0650" y="4150133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555077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eigenvalues are not equal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43825" y="3973170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constant 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2052424"/>
            <a:ext cx="12420582" cy="50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suggests to initialize v randomly and pick the best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another constraint on V </a:t>
                </a:r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𝑑𝑖𝑎𝑔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Add scale invariant Laplacian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30" y="1690688"/>
            <a:ext cx="794391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a full shape and a partial shape</a:t>
            </a:r>
          </a:p>
          <a:p>
            <a:r>
              <a:rPr lang="en-US" dirty="0" smtClean="0"/>
              <a:t>Find the corresponding vertices of the partial shape on the full shape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94" y="3289397"/>
            <a:ext cx="5430868" cy="26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Laplacian Beltrami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Encode the geometry of the domain</a:t>
                </a:r>
              </a:p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26" y="1233996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Laplacian Beltrami </a:t>
            </a:r>
            <a:r>
              <a:rPr lang="en-US" dirty="0" err="1" smtClean="0"/>
              <a:t>propreties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35948721-5E93-4450-98AB-54258C0F0040}" type="mathplaceholder"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Eigenvalues of the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corresponding to the frequencies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 are orthogonal to each other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Beltrami is isometry invariant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eigenfunctions</a:t>
            </a:r>
            <a:r>
              <a:rPr lang="en-US" dirty="0" smtClean="0"/>
              <a:t> corresponding to some frequency</a:t>
            </a:r>
          </a:p>
          <a:p>
            <a:r>
              <a:rPr lang="en-US" dirty="0" smtClean="0"/>
              <a:t>Sorted in ascending order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5" y="3042557"/>
            <a:ext cx="8936690" cy="36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Encode the geometry of the domain</a:t>
                </a:r>
              </a:p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𝑏𝑟𝑑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𝑏𝑑𝑟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534"/>
            <a:ext cx="10515600" cy="42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err="1" smtClean="0"/>
              <a:t>Hemiltonian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Potenrial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Same eigenvalues 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Eignevalue</a:t>
            </a:r>
            <a:r>
              <a:rPr lang="en-US" dirty="0" err="1" smtClean="0"/>
              <a:t>s</a:t>
            </a:r>
            <a:r>
              <a:rPr lang="en-US" dirty="0" smtClean="0"/>
              <a:t> of partial vs </a:t>
            </a:r>
            <a:r>
              <a:rPr lang="en-US" dirty="0" err="1" smtClean="0"/>
              <a:t>hemiltonian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Potenrial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Same eigenvalues 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877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Implementation for “Correspondence-Free Region Localization for Partial Shape Similarity via Hamiltonian Spectrum Alignment”</vt:lpstr>
      <vt:lpstr>Goal </vt:lpstr>
      <vt:lpstr>Background-Laplacian Beltrami</vt:lpstr>
      <vt:lpstr>Background-Laplacian Beltrami propreties </vt:lpstr>
      <vt:lpstr>Background-Laplacian Beltrami</vt:lpstr>
      <vt:lpstr>Background-Laplacian Beltrami-with Dirichlet boundary condition </vt:lpstr>
      <vt:lpstr>Background-Laplacian Beltrami-with Dirichlet boundary condition </vt:lpstr>
      <vt:lpstr>Background-Hemiltonian </vt:lpstr>
      <vt:lpstr>Eignevalues of partial vs hemiltonian</vt:lpstr>
      <vt:lpstr>Experiment – Sanity check </vt:lpstr>
      <vt:lpstr>Experiment</vt:lpstr>
      <vt:lpstr>Doesn’t works</vt:lpstr>
      <vt:lpstr>Future work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for Correspondence-Free Region Localization for Partial Shape Similarity via Hamiltonian Spectrum Alignment</dc:title>
  <dc:creator>Tsachi Blau</dc:creator>
  <cp:lastModifiedBy>Tsachi Blau</cp:lastModifiedBy>
  <cp:revision>20</cp:revision>
  <dcterms:created xsi:type="dcterms:W3CDTF">2020-02-23T10:47:11Z</dcterms:created>
  <dcterms:modified xsi:type="dcterms:W3CDTF">2020-02-23T12:34:17Z</dcterms:modified>
</cp:coreProperties>
</file>