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25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for</a:t>
            </a:r>
            <a:br>
              <a:rPr lang="en-US" dirty="0" smtClean="0"/>
            </a:br>
            <a:r>
              <a:rPr lang="en-US" sz="3200" dirty="0" smtClean="0"/>
              <a:t>“Correspondence-Free Region Localization for Partial Shape Similarity via Hamiltonian Spectrum Alignment”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Tsachi</a:t>
            </a:r>
            <a:r>
              <a:rPr lang="en-US" dirty="0" smtClean="0"/>
              <a:t> </a:t>
            </a:r>
            <a:r>
              <a:rPr lang="en-US" dirty="0" err="1" smtClean="0"/>
              <a:t>Blau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166" y="3687516"/>
            <a:ext cx="364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constant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052424"/>
            <a:ext cx="12420582" cy="5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to initialize v randomly and pick the best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0" y="1690688"/>
            <a:ext cx="794391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a full shape and a partial shape</a:t>
            </a:r>
          </a:p>
          <a:p>
            <a:r>
              <a:rPr lang="en-US" dirty="0" smtClean="0"/>
              <a:t>Find the corresponding vertices of the partial shape on the full shape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4" y="3289397"/>
            <a:ext cx="5430868" cy="26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eigenfunctions</a:t>
            </a:r>
            <a:r>
              <a:rPr lang="en-US" dirty="0" smtClean="0"/>
              <a:t> and eigenvalues of Laplacian Beltrami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eigenfunctions</a:t>
            </a:r>
            <a:r>
              <a:rPr lang="en-US" dirty="0" smtClean="0"/>
              <a:t> corresponding to some frequency</a:t>
            </a:r>
          </a:p>
          <a:p>
            <a:r>
              <a:rPr lang="en-US" dirty="0" smtClean="0"/>
              <a:t>Sorted in ascending order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5" y="3252107"/>
            <a:ext cx="8936690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34"/>
            <a:ext cx="10515600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Eignevalue</a:t>
            </a:r>
            <a:r>
              <a:rPr lang="en-US" dirty="0" err="1" smtClean="0"/>
              <a:t>s</a:t>
            </a:r>
            <a:r>
              <a:rPr lang="en-US" dirty="0" smtClean="0"/>
              <a:t> of partial vs </a:t>
            </a:r>
            <a:r>
              <a:rPr lang="en-US" dirty="0" err="1" smtClean="0"/>
              <a:t>hemiltonian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IL" dirty="0" smtClean="0"/>
              <a:t>–</a:t>
            </a:r>
            <a:r>
              <a:rPr lang="en-US" dirty="0" smtClean="0"/>
              <a:t> Sanity check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769"/>
            <a:ext cx="10341773" cy="41649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66875" y="1998881"/>
            <a:ext cx="590550" cy="538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135255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is not zero.. As expected.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25" y="37320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en-IL" dirty="0" smtClean="0"/>
              <a:t>’</a:t>
            </a:r>
            <a:r>
              <a:rPr lang="en-US" dirty="0" smtClean="0"/>
              <a:t>t change any point in 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425" y="132135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we choose remains the same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10575" y="1690688"/>
            <a:ext cx="238125" cy="7477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0650" y="4150133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55507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eigenvalues are not equal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3825" y="3973170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835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Background-Laplacian Beltrami</vt:lpstr>
      <vt:lpstr>Background-Laplacian Beltrami</vt:lpstr>
      <vt:lpstr>Background-Laplacian Beltrami-with Dirichlet boundary condition </vt:lpstr>
      <vt:lpstr>Background-Laplacian Beltrami-with Dirichlet boundary condition </vt:lpstr>
      <vt:lpstr>Background-Hemiltonian </vt:lpstr>
      <vt:lpstr>Eignevalues of partial vs hemiltonian</vt:lpstr>
      <vt:lpstr>Experiment – Sanity check </vt:lpstr>
      <vt:lpstr>Experiment</vt:lpstr>
      <vt:lpstr>Doesn’t works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Blau</cp:lastModifiedBy>
  <cp:revision>18</cp:revision>
  <dcterms:created xsi:type="dcterms:W3CDTF">2020-02-23T10:47:11Z</dcterms:created>
  <dcterms:modified xsi:type="dcterms:W3CDTF">2020-02-23T12:22:59Z</dcterms:modified>
</cp:coreProperties>
</file>