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73" r:id="rId8"/>
    <p:sldId id="262" r:id="rId9"/>
    <p:sldId id="263" r:id="rId10"/>
    <p:sldId id="264" r:id="rId11"/>
    <p:sldId id="269" r:id="rId12"/>
    <p:sldId id="266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199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56" y="401020"/>
            <a:ext cx="10889942" cy="2458791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for</a:t>
            </a:r>
            <a:br>
              <a:rPr lang="en-US" dirty="0" smtClean="0"/>
            </a:br>
            <a:r>
              <a:rPr lang="en-US" sz="3200" dirty="0" smtClean="0"/>
              <a:t>“Correspondence-Free Region Localization for Partial Shape Similarity via Hamiltonian Spectrum Alignment”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5" y="5122415"/>
            <a:ext cx="9620435" cy="756821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Tsachi</a:t>
            </a:r>
            <a:r>
              <a:rPr lang="en-US" dirty="0" smtClean="0"/>
              <a:t> </a:t>
            </a:r>
            <a:r>
              <a:rPr lang="en-US" dirty="0" err="1" smtClean="0"/>
              <a:t>Blau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91" y="3030291"/>
            <a:ext cx="364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partial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partial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IL" dirty="0" smtClean="0"/>
              <a:t>–</a:t>
            </a:r>
            <a:r>
              <a:rPr lang="en-US" dirty="0" smtClean="0"/>
              <a:t> Sanity check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769"/>
            <a:ext cx="10341773" cy="41649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66875" y="1998881"/>
            <a:ext cx="590550" cy="538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135255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is not zero.. As expected.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25" y="37320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en-IL" dirty="0" smtClean="0"/>
              <a:t>’</a:t>
            </a:r>
            <a:r>
              <a:rPr lang="en-US" dirty="0" smtClean="0"/>
              <a:t>t change any point in 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9425" y="1321356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 we choose remains the same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10575" y="1690688"/>
            <a:ext cx="238125" cy="7477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0650" y="4150133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555077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eigenvalues are not equal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3825" y="3973170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77024" y="5697690"/>
            <a:ext cx="370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cause we don</a:t>
            </a:r>
            <a:r>
              <a:rPr lang="en-IL" dirty="0" smtClean="0"/>
              <a:t>’</a:t>
            </a:r>
            <a:r>
              <a:rPr lang="en-US" dirty="0" smtClean="0"/>
              <a:t>t use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with consideration to the potential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constant 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2052424"/>
            <a:ext cx="12420582" cy="5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suggests to initialize v randomly and pick the best results</a:t>
            </a:r>
            <a:br>
              <a:rPr lang="en-US" dirty="0" smtClean="0"/>
            </a:br>
            <a:r>
              <a:rPr lang="en-US" dirty="0" smtClean="0"/>
              <a:t>it might improve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another constraint on V 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Add scale invariant Laplacian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30" y="1690688"/>
            <a:ext cx="794391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a full shape and a partial shape</a:t>
            </a:r>
          </a:p>
          <a:p>
            <a:r>
              <a:rPr lang="en-US" dirty="0" smtClean="0"/>
              <a:t>Find the corresponding vertices of the partial shape on the full shape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94" y="3289397"/>
            <a:ext cx="5430868" cy="26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Beltrami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26" y="1233996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Beltrami properties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Eigenvalues of the Laplacian corresponding to the frequencies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 are orthogonal to each other </a:t>
                </a:r>
              </a:p>
              <a:p>
                <a:r>
                  <a:rPr lang="en-US" dirty="0" smtClean="0"/>
                  <a:t>The Laplacian Beltrami is isometry invariant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eigenfunctions</a:t>
            </a:r>
            <a:r>
              <a:rPr lang="en-US" dirty="0" smtClean="0"/>
              <a:t> corresponding to some frequency</a:t>
            </a:r>
          </a:p>
          <a:p>
            <a:r>
              <a:rPr lang="en-US" dirty="0" smtClean="0"/>
              <a:t>Sorted in ascending order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5" y="3042557"/>
            <a:ext cx="8936690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</a:p>
          <a:p>
            <a:r>
              <a:rPr lang="en-US" dirty="0" smtClean="0"/>
              <a:t>It will keep correct </a:t>
            </a:r>
            <a:r>
              <a:rPr lang="en-US" dirty="0" err="1" smtClean="0"/>
              <a:t>eigenfunctions</a:t>
            </a:r>
            <a:r>
              <a:rPr lang="en-US" dirty="0" smtClean="0"/>
              <a:t> and eigenvalues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𝑏𝑟𝑑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𝑏𝑑𝑟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534"/>
            <a:ext cx="10515600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Potential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807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Implementation for “Correspondence-Free Region Localization for Partial Shape Similarity via Hamiltonian Spectrum Alignment”</vt:lpstr>
      <vt:lpstr>Goal </vt:lpstr>
      <vt:lpstr>Background-Laplacian Beltrami</vt:lpstr>
      <vt:lpstr>Background-Laplacian Beltrami properties </vt:lpstr>
      <vt:lpstr>Background-Laplacian Beltrami</vt:lpstr>
      <vt:lpstr>Background-Laplacian Beltrami-with Dirichlet boundary condition </vt:lpstr>
      <vt:lpstr>Background-Laplacian Beltrami-with Dirichlet boundary condition </vt:lpstr>
      <vt:lpstr>Background-Laplacian Beltrami-with Dirichlet boundary condition </vt:lpstr>
      <vt:lpstr>Background-Hemiltonian </vt:lpstr>
      <vt:lpstr>Background-Hemiltonian </vt:lpstr>
      <vt:lpstr>Experiment – Sanity check </vt:lpstr>
      <vt:lpstr>Experiment</vt:lpstr>
      <vt:lpstr>Doesn’t works</vt:lpstr>
      <vt:lpstr>Future work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for Correspondence-Free Region Localization for Partial Shape Similarity via Hamiltonian Spectrum Alignment</dc:title>
  <dc:creator>Tsachi Blau</dc:creator>
  <cp:lastModifiedBy>Tsachi Blau</cp:lastModifiedBy>
  <cp:revision>32</cp:revision>
  <dcterms:created xsi:type="dcterms:W3CDTF">2020-02-23T10:47:11Z</dcterms:created>
  <dcterms:modified xsi:type="dcterms:W3CDTF">2020-02-23T12:50:00Z</dcterms:modified>
</cp:coreProperties>
</file>