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1" r:id="rId7"/>
    <p:sldId id="273" r:id="rId8"/>
    <p:sldId id="262" r:id="rId9"/>
    <p:sldId id="263" r:id="rId10"/>
    <p:sldId id="264" r:id="rId11"/>
    <p:sldId id="269" r:id="rId12"/>
    <p:sldId id="266" r:id="rId13"/>
    <p:sldId id="270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100" d="100"/>
          <a:sy n="100" d="100"/>
        </p:scale>
        <p:origin x="4146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3D8B6-6496-4287-996E-B74D6BE7CCA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5FE8-C514-4F45-8CDB-28BD8C03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656" y="401020"/>
            <a:ext cx="10889942" cy="2458791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for</a:t>
            </a:r>
            <a:br>
              <a:rPr lang="en-US" dirty="0" smtClean="0"/>
            </a:br>
            <a:r>
              <a:rPr lang="en-US" sz="3200" dirty="0" smtClean="0"/>
              <a:t>“Correspondence-Free Region Localization for Partial Shape Similarity via Hamiltonian Spectrum Alignment”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565" y="5122415"/>
            <a:ext cx="9620435" cy="756821"/>
          </a:xfrm>
        </p:spPr>
        <p:txBody>
          <a:bodyPr/>
          <a:lstStyle/>
          <a:p>
            <a:pPr algn="l"/>
            <a:r>
              <a:rPr lang="en-US" dirty="0" smtClean="0"/>
              <a:t>By </a:t>
            </a:r>
            <a:r>
              <a:rPr lang="en-US" dirty="0" err="1" smtClean="0"/>
              <a:t>Tsachi</a:t>
            </a:r>
            <a:r>
              <a:rPr lang="en-US" dirty="0" smtClean="0"/>
              <a:t> </a:t>
            </a:r>
            <a:r>
              <a:rPr lang="en-US" dirty="0" err="1" smtClean="0"/>
              <a:t>Blau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591" y="3030291"/>
            <a:ext cx="36480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err="1" smtClean="0"/>
              <a:t>Hemiltonian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partial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</a:t>
                </a:r>
                <a:r>
                  <a:rPr lang="en-US" dirty="0" err="1" smtClean="0"/>
                  <a:t>Hemiltonian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eigenvalue of the partial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Same eigenvalues 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IL" dirty="0" smtClean="0"/>
              <a:t>–</a:t>
            </a:r>
            <a:r>
              <a:rPr lang="en-US" dirty="0" smtClean="0"/>
              <a:t> Sanity check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769"/>
            <a:ext cx="10341773" cy="41649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66875" y="1998881"/>
            <a:ext cx="590550" cy="5384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" y="1352550"/>
            <a:ext cx="290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error is not zero.. As expected.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225" y="3732040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en-IL" dirty="0" smtClean="0"/>
              <a:t>’</a:t>
            </a:r>
            <a:r>
              <a:rPr lang="en-US" dirty="0" smtClean="0"/>
              <a:t>t change any point in 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9425" y="1321356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point we choose remains the same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10575" y="1690688"/>
            <a:ext cx="238125" cy="7477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0650" y="4150133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29400" y="3555077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eigenvalues are not equal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43825" y="3973170"/>
            <a:ext cx="1200150" cy="5125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77024" y="5697690"/>
            <a:ext cx="370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cause we don</a:t>
            </a:r>
            <a:r>
              <a:rPr lang="en-IL" dirty="0" smtClean="0"/>
              <a:t>’</a:t>
            </a:r>
            <a:r>
              <a:rPr lang="en-US" dirty="0" smtClean="0"/>
              <a:t>t use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with consideration to the potential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constant V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675" y="2052424"/>
            <a:ext cx="12420582" cy="50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Doesn’t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suggests to initialize v randomly and pick the best results</a:t>
            </a:r>
            <a:br>
              <a:rPr lang="en-US" dirty="0" smtClean="0"/>
            </a:br>
            <a:r>
              <a:rPr lang="en-US" dirty="0" smtClean="0"/>
              <a:t>it might improve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 another constraint on V </a:t>
                </a:r>
              </a:p>
              <a:p>
                <a:pPr lvl="1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𝑑𝑖𝑎𝑔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Add scale invariant Laplacian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30" y="1690688"/>
            <a:ext cx="7943919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given a full shape and a partial shape</a:t>
            </a:r>
          </a:p>
          <a:p>
            <a:r>
              <a:rPr lang="en-US" dirty="0" smtClean="0"/>
              <a:t>Find the corresponding vertices of the partial shape on the full shape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694" y="3289397"/>
            <a:ext cx="5430868" cy="26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smtClean="0"/>
              <a:t>Laplace Beltrami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Encode the geometry of the domain</a:t>
                </a:r>
              </a:p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26" y="1233996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smtClean="0"/>
              <a:t>Laplace Beltrami properties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Eigenvalues of the Laplacian corresponding to the frequencies 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 are orthogonal to each other </a:t>
                </a:r>
              </a:p>
              <a:p>
                <a:r>
                  <a:rPr lang="en-US" dirty="0" smtClean="0"/>
                  <a:t>The Laplacian Beltrami is isometry invariant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eigenfunctions</a:t>
            </a:r>
            <a:r>
              <a:rPr lang="en-US" dirty="0" smtClean="0"/>
              <a:t> corresponding to some frequency</a:t>
            </a:r>
          </a:p>
          <a:p>
            <a:r>
              <a:rPr lang="en-US" dirty="0" smtClean="0"/>
              <a:t>Sorted in ascending order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5" y="3042557"/>
            <a:ext cx="8936690" cy="36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Background-Laplace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the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</a:p>
          <a:p>
            <a:r>
              <a:rPr lang="en-US" dirty="0" smtClean="0"/>
              <a:t>It will keep correct </a:t>
            </a:r>
            <a:r>
              <a:rPr lang="en-US" dirty="0" err="1" smtClean="0"/>
              <a:t>eigenfunctions</a:t>
            </a:r>
            <a:r>
              <a:rPr lang="en-US" dirty="0" smtClean="0"/>
              <a:t> and eigenvalues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575" y="1076225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Define as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IL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𝑏𝑑𝑟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𝑏𝑟𝑑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𝑏𝑑𝑟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575" y="1076225"/>
            <a:ext cx="2391586" cy="22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Background-Laplacian Beltrami-with </a:t>
            </a:r>
            <a:r>
              <a:rPr lang="en-US" dirty="0" err="1" smtClean="0"/>
              <a:t>Dirichlet</a:t>
            </a:r>
            <a:r>
              <a:rPr lang="en-US" dirty="0" smtClean="0"/>
              <a:t> boundary condition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534"/>
            <a:ext cx="10515600" cy="42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 err="1" smtClean="0"/>
              <a:t>Hemiltonian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Potential function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mr>
                      <m:m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𝑒𝑙𝑠𝑒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4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807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Implementation for “Correspondence-Free Region Localization for Partial Shape Similarity via Hamiltonian Spectrum Alignment”</vt:lpstr>
      <vt:lpstr>Goal </vt:lpstr>
      <vt:lpstr>Background-Laplace Beltrami</vt:lpstr>
      <vt:lpstr>Background-Laplace Beltrami properties </vt:lpstr>
      <vt:lpstr>Background-Laplacian Beltrami</vt:lpstr>
      <vt:lpstr>Background-Laplace Beltrami-with Dirichlet boundary condition </vt:lpstr>
      <vt:lpstr>Background-Laplacian Beltrami-with Dirichlet boundary condition </vt:lpstr>
      <vt:lpstr>Background-Laplacian Beltrami-with Dirichlet boundary condition </vt:lpstr>
      <vt:lpstr>Background-Hemiltonian </vt:lpstr>
      <vt:lpstr>Background-Hemiltonian </vt:lpstr>
      <vt:lpstr>Experiment – Sanity check </vt:lpstr>
      <vt:lpstr>Experiment</vt:lpstr>
      <vt:lpstr>Doesn’t works</vt:lpstr>
      <vt:lpstr>Future work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for Correspondence-Free Region Localization for Partial Shape Similarity via Hamiltonian Spectrum Alignment</dc:title>
  <dc:creator>Tsachi Blau</dc:creator>
  <cp:lastModifiedBy>Tsachi Blau</cp:lastModifiedBy>
  <cp:revision>35</cp:revision>
  <dcterms:created xsi:type="dcterms:W3CDTF">2020-02-23T10:47:11Z</dcterms:created>
  <dcterms:modified xsi:type="dcterms:W3CDTF">2020-02-23T13:13:25Z</dcterms:modified>
</cp:coreProperties>
</file>