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75F141-4B65-F6DC-7B5C-91A8440EAC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188" y="282575"/>
            <a:ext cx="11080750" cy="1384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Place here your text input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EDB131-346E-659C-6022-E86533A024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30300" y="2474913"/>
            <a:ext cx="4503738" cy="3979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 Placeholder here…</a:t>
            </a:r>
          </a:p>
        </p:txBody>
      </p:sp>
    </p:spTree>
    <p:extLst>
      <p:ext uri="{BB962C8B-B14F-4D97-AF65-F5344CB8AC3E}">
        <p14:creationId xmlns:p14="http://schemas.microsoft.com/office/powerpoint/2010/main" val="20977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A4368-E813-3374-A9AC-1003AFA8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538B-EF3E-289A-42CC-E880D220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F831-CB7E-024F-3810-AF8162C54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5C0-ABA9-499C-8BFE-2A0628788EC3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2264-A2C6-620E-B68A-560CE5DC7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1A7B-3ADF-819D-22A6-E83E37CFC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16A-7A5A-46FB-807E-5A3D5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40F1A-13F7-B2D8-5652-937AD564C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D7E5A-3B71-9DDE-4D46-878344ED56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553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2023-08-27T05:47:27Z</dcterms:created>
  <dcterms:modified xsi:type="dcterms:W3CDTF">2023-08-27T05:49:48Z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2023-08-27T05:49:48Z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50a32884-d0b7-4abe-84c1-938c368fc5bc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