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102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175F141-4B65-F6DC-7B5C-91A8440EAC4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84188" y="282575"/>
            <a:ext cx="11080750" cy="13843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Place here your text input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F1EDB131-346E-659C-6022-E86533A02402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1130300" y="2474913"/>
            <a:ext cx="4503738" cy="39798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Image Placeholder here…</a:t>
            </a:r>
          </a:p>
        </p:txBody>
      </p:sp>
    </p:spTree>
    <p:extLst>
      <p:ext uri="{BB962C8B-B14F-4D97-AF65-F5344CB8AC3E}">
        <p14:creationId xmlns:p14="http://schemas.microsoft.com/office/powerpoint/2010/main" val="2097721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8A4368-E813-3374-A9AC-1003AFA8F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87538B-EF3E-289A-42CC-E880D220F9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C5F831-CB7E-024F-3810-AF8162C544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435C0-ABA9-499C-8BFE-2A0628788EC3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7D2264-A2C6-620E-B68A-560CE5DC76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761A7B-3ADF-819D-22A6-E83E37CFCF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CD916A-7A5A-46FB-807E-5A3D517561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729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Calibri Light</vt:lpstr>
      <vt:lpstr>Office Theme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2023-08-27T05:48:21Z</dcterms:created>
  <dcterms:modified xsi:type="dcterms:W3CDTF">2023-08-27T05:48:25Z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d258917-277f-42cd-a3cd-14c4e9ee58bc_Enabled">
    <vt:lpwstr>true</vt:lpwstr>
  </property>
  <property fmtid="{D5CDD505-2E9C-101B-9397-08002B2CF9AE}" pid="3" name="MSIP_Label_9d258917-277f-42cd-a3cd-14c4e9ee58bc_SetDate">
    <vt:lpwstr>2023-08-27T05:48:25Z</vt:lpwstr>
  </property>
  <property fmtid="{D5CDD505-2E9C-101B-9397-08002B2CF9AE}" pid="4" name="MSIP_Label_9d258917-277f-42cd-a3cd-14c4e9ee58bc_Method">
    <vt:lpwstr>Standard</vt:lpwstr>
  </property>
  <property fmtid="{D5CDD505-2E9C-101B-9397-08002B2CF9AE}" pid="5" name="MSIP_Label_9d258917-277f-42cd-a3cd-14c4e9ee58bc_Name">
    <vt:lpwstr>restricted</vt:lpwstr>
  </property>
  <property fmtid="{D5CDD505-2E9C-101B-9397-08002B2CF9AE}" pid="6" name="MSIP_Label_9d258917-277f-42cd-a3cd-14c4e9ee58bc_SiteId">
    <vt:lpwstr>38ae3bcd-9579-4fd4-adda-b42e1495d55a</vt:lpwstr>
  </property>
  <property fmtid="{D5CDD505-2E9C-101B-9397-08002B2CF9AE}" pid="7" name="MSIP_Label_9d258917-277f-42cd-a3cd-14c4e9ee58bc_ActionId">
    <vt:lpwstr>fdf16ed3-006f-4837-bce6-52595215fd47</vt:lpwstr>
  </property>
  <property fmtid="{D5CDD505-2E9C-101B-9397-08002B2CF9AE}" pid="8" name="MSIP_Label_9d258917-277f-42cd-a3cd-14c4e9ee58bc_ContentBits">
    <vt:lpwstr>0</vt:lpwstr>
  </property>
  <property fmtid="{D5CDD505-2E9C-101B-9397-08002B2CF9AE}" pid="9" name="Document_Confidentiality">
    <vt:lpwstr>Restricted</vt:lpwstr>
  </property>
</Properties>
</file>