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68" d="100"/>
          <a:sy n="68" d="100"/>
        </p:scale>
        <p:origin x="-2000" y="-12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5752F2-741D-FF4B-81C9-52D506808891}" type="datetimeFigureOut">
              <a:rPr kumimoji="1" lang="ja-JP" altLang="en-US" smtClean="0"/>
              <a:t>15/08/15</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E6754ED-A606-EC4C-A1AE-26A3AFD2F31D}" type="slidenum">
              <a:rPr kumimoji="1" lang="ja-JP" altLang="en-US" smtClean="0"/>
              <a:t>‹#›</a:t>
            </a:fld>
            <a:endParaRPr kumimoji="1" lang="ja-JP" altLang="en-US"/>
          </a:p>
        </p:txBody>
      </p:sp>
    </p:spTree>
    <p:extLst>
      <p:ext uri="{BB962C8B-B14F-4D97-AF65-F5344CB8AC3E}">
        <p14:creationId xmlns:p14="http://schemas.microsoft.com/office/powerpoint/2010/main" val="161526503"/>
      </p:ext>
    </p:extLst>
  </p:cSld>
  <p:clrMap bg1="lt1" tx1="dk1" bg2="lt2" tx2="dk2" accent1="accent1" accent2="accent2" accent3="accent3" accent4="accent4" accent5="accent5" accent6="accent6" hlink="hlink" folHlink="folHlink"/>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9E6754ED-A606-EC4C-A1AE-26A3AFD2F31D}" type="slidenum">
              <a:rPr kumimoji="1" lang="ja-JP" altLang="en-US" smtClean="0"/>
              <a:t>1</a:t>
            </a:fld>
            <a:endParaRPr kumimoji="1" lang="ja-JP" altLang="en-US"/>
          </a:p>
        </p:txBody>
      </p:sp>
    </p:spTree>
    <p:extLst>
      <p:ext uri="{BB962C8B-B14F-4D97-AF65-F5344CB8AC3E}">
        <p14:creationId xmlns:p14="http://schemas.microsoft.com/office/powerpoint/2010/main" val="3638417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3884562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14040768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457200" y="274638"/>
            <a:ext cx="6019800" cy="5851525"/>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150950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38190878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285098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448203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723617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940565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45037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3399301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1DA47FC-3789-B748-B918-FD1B9A21DB53}" type="datetimeFigureOut">
              <a:rPr kumimoji="1" lang="ja-JP" altLang="en-US" smtClean="0"/>
              <a:t>15/08/15</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199454346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DA47FC-3789-B748-B918-FD1B9A21DB53}" type="datetimeFigureOut">
              <a:rPr kumimoji="1" lang="ja-JP" altLang="en-US" smtClean="0"/>
              <a:t>15/08/15</a:t>
            </a:fld>
            <a:endParaRPr kumimoji="1" lang="ja-JP" altLang="en-US"/>
          </a:p>
        </p:txBody>
      </p:sp>
      <p:sp>
        <p:nvSpPr>
          <p:cNvPr id="5" name="フッター プレースホルダー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E6D26-19FD-5E4D-8FB1-FFE7CE10BB33}" type="slidenum">
              <a:rPr kumimoji="1" lang="ja-JP" altLang="en-US" smtClean="0"/>
              <a:t>‹#›</a:t>
            </a:fld>
            <a:endParaRPr kumimoji="1" lang="ja-JP" altLang="en-US"/>
          </a:p>
        </p:txBody>
      </p:sp>
    </p:spTree>
    <p:extLst>
      <p:ext uri="{BB962C8B-B14F-4D97-AF65-F5344CB8AC3E}">
        <p14:creationId xmlns:p14="http://schemas.microsoft.com/office/powerpoint/2010/main" val="33239340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概完全数に関する決定手続き</a:t>
            </a:r>
            <a:endParaRPr kumimoji="1" lang="ja-JP" altLang="en-US" dirty="0"/>
          </a:p>
        </p:txBody>
      </p:sp>
      <p:sp>
        <p:nvSpPr>
          <p:cNvPr id="3" name="サブタイトル 2"/>
          <p:cNvSpPr>
            <a:spLocks noGrp="1"/>
          </p:cNvSpPr>
          <p:nvPr>
            <p:ph type="subTitle" idx="1"/>
          </p:nvPr>
        </p:nvSpPr>
        <p:spPr/>
        <p:txBody>
          <a:bodyPr/>
          <a:lstStyle/>
          <a:p>
            <a:endParaRPr kumimoji="1" lang="en-US" altLang="ja-JP" dirty="0" smtClean="0"/>
          </a:p>
          <a:p>
            <a:endParaRPr kumimoji="1" lang="ja-JP" altLang="en-US" dirty="0"/>
          </a:p>
        </p:txBody>
      </p:sp>
    </p:spTree>
    <p:extLst>
      <p:ext uri="{BB962C8B-B14F-4D97-AF65-F5344CB8AC3E}">
        <p14:creationId xmlns:p14="http://schemas.microsoft.com/office/powerpoint/2010/main" val="2831920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ja-JP" altLang="en-US" dirty="0" smtClean="0"/>
              <a:t>σ</a:t>
            </a:r>
            <a:r>
              <a:rPr kumimoji="1" lang="en-US" altLang="ja-JP" dirty="0" smtClean="0"/>
              <a:t>(a)=2a-1</a:t>
            </a:r>
            <a:r>
              <a:rPr kumimoji="1" lang="ja-JP" altLang="en-US" dirty="0" smtClean="0"/>
              <a:t>をみたす正の整数を概完全数という。</a:t>
            </a:r>
            <a:endParaRPr kumimoji="1" lang="en-US" altLang="ja-JP" dirty="0" smtClean="0"/>
          </a:p>
          <a:p>
            <a:r>
              <a:rPr lang="ja-JP" altLang="en-US" dirty="0" smtClean="0"/>
              <a:t>整数</a:t>
            </a:r>
            <a:r>
              <a:rPr lang="en-US" altLang="ja-JP" dirty="0" smtClean="0"/>
              <a:t>a</a:t>
            </a:r>
            <a:r>
              <a:rPr lang="ja-JP" altLang="en-US" dirty="0" smtClean="0"/>
              <a:t>の異なる素因数の個数をω</a:t>
            </a:r>
            <a:r>
              <a:rPr lang="en-US" altLang="ja-JP" dirty="0" smtClean="0"/>
              <a:t>(a)</a:t>
            </a:r>
            <a:r>
              <a:rPr lang="ja-JP" altLang="en-US" dirty="0" smtClean="0"/>
              <a:t>とかく。</a:t>
            </a:r>
            <a:endParaRPr kumimoji="1" lang="en-US" altLang="ja-JP" dirty="0" smtClean="0"/>
          </a:p>
          <a:p>
            <a:r>
              <a:rPr lang="ja-JP" altLang="en-US" dirty="0" smtClean="0"/>
              <a:t>この講演では正の整数</a:t>
            </a:r>
            <a:r>
              <a:rPr lang="en-US" altLang="ja-JP" dirty="0" smtClean="0"/>
              <a:t>n</a:t>
            </a:r>
            <a:r>
              <a:rPr lang="ja-JP" altLang="en-US" dirty="0" smtClean="0"/>
              <a:t>が与えられたとき、ω</a:t>
            </a:r>
            <a:r>
              <a:rPr lang="en-US" altLang="ja-JP" dirty="0" smtClean="0"/>
              <a:t>(a)=n</a:t>
            </a:r>
            <a:r>
              <a:rPr lang="ja-JP" altLang="en-US" dirty="0" smtClean="0"/>
              <a:t>をみたす奇の概完全数が存在するかどうかが決定可能であることを示す。</a:t>
            </a:r>
            <a:endParaRPr kumimoji="1" lang="en-US" altLang="ja-JP" dirty="0" smtClean="0"/>
          </a:p>
          <a:p>
            <a:r>
              <a:rPr lang="ja-JP" altLang="en-US" dirty="0" smtClean="0"/>
              <a:t>奇の完全数を</a:t>
            </a:r>
            <a:r>
              <a:rPr lang="en-US" altLang="ja-JP" dirty="0" smtClean="0"/>
              <a:t>OP,</a:t>
            </a:r>
            <a:r>
              <a:rPr lang="ja-JP" altLang="en-US" dirty="0" smtClean="0"/>
              <a:t>擬完全数を</a:t>
            </a:r>
            <a:r>
              <a:rPr lang="en-US" altLang="ja-JP" dirty="0" smtClean="0"/>
              <a:t>QP,</a:t>
            </a:r>
            <a:r>
              <a:rPr lang="ja-JP" altLang="en-US" dirty="0" smtClean="0"/>
              <a:t>奇の概完全数を</a:t>
            </a:r>
            <a:r>
              <a:rPr lang="en-US" altLang="ja-JP" dirty="0" smtClean="0"/>
              <a:t>AOP</a:t>
            </a:r>
            <a:r>
              <a:rPr lang="ja-JP" altLang="en-US" dirty="0" smtClean="0"/>
              <a:t>とかく。</a:t>
            </a:r>
            <a:endParaRPr kumimoji="1" lang="ja-JP" altLang="en-US" dirty="0"/>
          </a:p>
        </p:txBody>
      </p:sp>
    </p:spTree>
    <p:extLst>
      <p:ext uri="{BB962C8B-B14F-4D97-AF65-F5344CB8AC3E}">
        <p14:creationId xmlns:p14="http://schemas.microsoft.com/office/powerpoint/2010/main" val="62920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ympokouen.pdf"/>
          <p:cNvPicPr>
            <a:picLocks noGrp="1" noChangeAspect="1"/>
          </p:cNvPicPr>
          <p:nvPr>
            <p:ph idx="1"/>
          </p:nvPr>
        </p:nvPicPr>
        <p:blipFill>
          <a:blip r:embed="rId2" cstate="print">
            <a:extLst>
              <a:ext uri="{28A0092B-C50C-407E-A947-70E740481C1C}">
                <a14:useLocalDpi xmlns:a14="http://schemas.microsoft.com/office/drawing/2010/main"/>
              </a:ext>
            </a:extLst>
          </a:blip>
          <a:srcRect t="30568" b="30568"/>
          <a:stretch>
            <a:fillRect/>
          </a:stretch>
        </p:blipFill>
        <p:spPr/>
      </p:pic>
    </p:spTree>
    <p:extLst>
      <p:ext uri="{BB962C8B-B14F-4D97-AF65-F5344CB8AC3E}">
        <p14:creationId xmlns:p14="http://schemas.microsoft.com/office/powerpoint/2010/main" val="1873309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ympokouen2.pdf"/>
          <p:cNvPicPr>
            <a:picLocks noGrp="1" noChangeAspect="1"/>
          </p:cNvPicPr>
          <p:nvPr>
            <p:ph idx="1"/>
          </p:nvPr>
        </p:nvPicPr>
        <p:blipFill>
          <a:blip r:embed="rId2" cstate="print">
            <a:extLst>
              <a:ext uri="{28A0092B-C50C-407E-A947-70E740481C1C}">
                <a14:useLocalDpi xmlns:a14="http://schemas.microsoft.com/office/drawing/2010/main"/>
              </a:ext>
            </a:extLst>
          </a:blip>
          <a:srcRect t="30568" b="30568"/>
          <a:stretch>
            <a:fillRect/>
          </a:stretch>
        </p:blipFill>
        <p:spPr>
          <a:xfrm>
            <a:off x="457200" y="1600199"/>
            <a:ext cx="8313309" cy="4572000"/>
          </a:xfrm>
        </p:spPr>
      </p:pic>
      <p:pic>
        <p:nvPicPr>
          <p:cNvPr id="5" name="図 4" descr="sympokouen2.pdf"/>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2146300" y="0"/>
            <a:ext cx="4846211" cy="6858000"/>
          </a:xfrm>
          <a:prstGeom prst="rect">
            <a:avLst/>
          </a:prstGeom>
        </p:spPr>
      </p:pic>
    </p:spTree>
    <p:extLst>
      <p:ext uri="{BB962C8B-B14F-4D97-AF65-F5344CB8AC3E}">
        <p14:creationId xmlns:p14="http://schemas.microsoft.com/office/powerpoint/2010/main" val="164818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コンテンツ プレースホルダー 3" descr="sympokouen2.pdf"/>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t="30568" b="30568"/>
          <a:stretch/>
        </p:blipFill>
        <p:spPr>
          <a:xfrm>
            <a:off x="606604" y="1688079"/>
            <a:ext cx="8280000" cy="4553681"/>
          </a:xfrm>
        </p:spPr>
      </p:pic>
      <p:pic>
        <p:nvPicPr>
          <p:cNvPr id="5" name="図 4" descr="sympokouen2.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6300" y="0"/>
            <a:ext cx="4846211" cy="6858000"/>
          </a:xfrm>
          <a:prstGeom prst="rect">
            <a:avLst/>
          </a:prstGeom>
        </p:spPr>
      </p:pic>
    </p:spTree>
    <p:extLst>
      <p:ext uri="{BB962C8B-B14F-4D97-AF65-F5344CB8AC3E}">
        <p14:creationId xmlns:p14="http://schemas.microsoft.com/office/powerpoint/2010/main" val="3680024374"/>
      </p:ext>
    </p:extLst>
  </p:cSld>
  <p:clrMapOvr>
    <a:masterClrMapping/>
  </p:clrMapOvr>
</p:sld>
</file>

<file path=ppt/theme/theme1.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116</TotalTime>
  <Words>98</Words>
  <Application>Microsoft Macintosh PowerPoint</Application>
  <PresentationFormat>画面に合わせる (4:3)</PresentationFormat>
  <Paragraphs>6</Paragraphs>
  <Slides>5</Slides>
  <Notes>1</Notes>
  <HiddenSlides>0</HiddenSlides>
  <MMClips>0</MMClips>
  <ScaleCrop>false</ScaleCrop>
  <HeadingPairs>
    <vt:vector size="4" baseType="variant">
      <vt:variant>
        <vt:lpstr>テーマ</vt:lpstr>
      </vt:variant>
      <vt:variant>
        <vt:i4>1</vt:i4>
      </vt:variant>
      <vt:variant>
        <vt:lpstr>スライド タイトル</vt:lpstr>
      </vt:variant>
      <vt:variant>
        <vt:i4>5</vt:i4>
      </vt:variant>
    </vt:vector>
  </HeadingPairs>
  <TitlesOfParts>
    <vt:vector size="6" baseType="lpstr">
      <vt:lpstr>ホワイト</vt:lpstr>
      <vt:lpstr>概完全数に関する決定手続き</vt:lpstr>
      <vt:lpstr>PowerPoint プレゼンテーション</vt:lpstr>
      <vt:lpstr>PowerPoint プレゼンテーション</vt:lpstr>
      <vt:lpstr>PowerPoint プレゼンテーション</vt:lpstr>
      <vt:lpstr>PowerPoint プレゼンテーション</vt:lpstr>
    </vt:vector>
  </TitlesOfParts>
  <Company>Tsuda College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概完全数に関する決定手続き</dc:title>
  <dc:creator>kazuaki nagaoka</dc:creator>
  <cp:lastModifiedBy>kazuaki nagaoka</cp:lastModifiedBy>
  <cp:revision>10</cp:revision>
  <dcterms:created xsi:type="dcterms:W3CDTF">2015-08-15T05:35:23Z</dcterms:created>
  <dcterms:modified xsi:type="dcterms:W3CDTF">2015-08-15T10:01:07Z</dcterms:modified>
</cp:coreProperties>
</file>