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8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80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72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14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260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02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02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1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98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4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5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58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6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8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7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7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B548-F26E-4282-BD45-92B4C2112526}" type="datetimeFigureOut">
              <a:rPr lang="zh-TW" altLang="en-US" smtClean="0"/>
              <a:t>2016/7/26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C97A45-9BDD-465E-A8FC-C5617590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39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喜</a:t>
            </a:r>
            <a:r>
              <a:rPr lang="zh-TW" altLang="en-US" dirty="0"/>
              <a:t>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5" y="515504"/>
            <a:ext cx="4425842" cy="5400000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91" y="515504"/>
            <a:ext cx="442583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4" y="390813"/>
            <a:ext cx="4425832" cy="54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1" y="390813"/>
            <a:ext cx="442583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9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9" y="494723"/>
            <a:ext cx="4425835" cy="540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27" y="494723"/>
            <a:ext cx="442583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6" y="103188"/>
            <a:ext cx="5800051" cy="388143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09" y="2560926"/>
            <a:ext cx="61817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2" y="92797"/>
            <a:ext cx="5924730" cy="388143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25" y="3108129"/>
            <a:ext cx="5338214" cy="35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" y="123969"/>
            <a:ext cx="5893702" cy="388143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45" y="2546927"/>
            <a:ext cx="5540664" cy="41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3273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</Words>
  <Application>Microsoft Office PowerPoint</Application>
  <PresentationFormat>寬螢幕</PresentationFormat>
  <Paragraphs>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喜帖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喜帖</dc:title>
  <dc:creator>邱小喜</dc:creator>
  <cp:lastModifiedBy>邱小喜</cp:lastModifiedBy>
  <cp:revision>2</cp:revision>
  <dcterms:created xsi:type="dcterms:W3CDTF">2016-07-26T05:28:07Z</dcterms:created>
  <dcterms:modified xsi:type="dcterms:W3CDTF">2016-07-26T05:51:17Z</dcterms:modified>
</cp:coreProperties>
</file>