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726D-3269-41A0-ABEF-E4F6F770B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Groupe 12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5E0BB-02FF-4239-A7EA-2B4549BF5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							IMMOLOCATION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D8B13-85F3-4335-99C6-290AE80B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6" y="20044"/>
            <a:ext cx="2756248" cy="3608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687D0-75DF-43FF-93B7-62376CBFA8E2}"/>
              </a:ext>
            </a:extLst>
          </p:cNvPr>
          <p:cNvSpPr txBox="1"/>
          <p:nvPr/>
        </p:nvSpPr>
        <p:spPr>
          <a:xfrm>
            <a:off x="564057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E8199-72A5-4FE3-8194-CAC09097E473}"/>
              </a:ext>
            </a:extLst>
          </p:cNvPr>
          <p:cNvSpPr txBox="1"/>
          <p:nvPr/>
        </p:nvSpPr>
        <p:spPr>
          <a:xfrm>
            <a:off x="2052082" y="3605769"/>
            <a:ext cx="199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PROJET INF 3196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5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3DAF-7727-4B7A-B20C-D7540670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Membre du groupe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7088-C259-4B12-B168-326C5CC9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065" y="2069502"/>
            <a:ext cx="10820400" cy="4024125"/>
          </a:xfrm>
        </p:spPr>
        <p:txBody>
          <a:bodyPr/>
          <a:lstStyle/>
          <a:p>
            <a:pPr lvl="1"/>
            <a:r>
              <a:rPr lang="fr-FR" dirty="0"/>
              <a:t>FEUJIO TSAGMO SIMPLICE JORDAN 18T2897</a:t>
            </a:r>
          </a:p>
          <a:p>
            <a:pPr lvl="1"/>
            <a:r>
              <a:rPr lang="fr-FR" dirty="0"/>
              <a:t>TCHOUGWEN TEWO BRICE JORDAN 19M2412</a:t>
            </a:r>
          </a:p>
          <a:p>
            <a:pPr lvl="1"/>
            <a:r>
              <a:rPr lang="fr-FR" dirty="0"/>
              <a:t>FOKA TETANG ALGOR JUNIOR 18T2485</a:t>
            </a:r>
          </a:p>
          <a:p>
            <a:pPr lvl="1"/>
            <a:r>
              <a:rPr lang="fr-FR" dirty="0"/>
              <a:t>TCHOUAMOU PAYONG THIERRY PAVONE 19M2381</a:t>
            </a:r>
          </a:p>
          <a:p>
            <a:pPr lvl="1"/>
            <a:r>
              <a:rPr lang="fr-FR" dirty="0"/>
              <a:t>NGEUGANG FEUMOE OUVANE AUXILIA 18T2482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1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A324-60ED-4017-9A90-CDA135B7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90847" y="2580702"/>
            <a:ext cx="10972640" cy="1293028"/>
          </a:xfrm>
        </p:spPr>
        <p:txBody>
          <a:bodyPr>
            <a:normAutofit lnSpcReduction="10000"/>
          </a:bodyPr>
          <a:lstStyle/>
          <a:p>
            <a:pPr marL="3657600" lvl="8" indent="0" algn="ctr">
              <a:buNone/>
            </a:pPr>
            <a:r>
              <a:rPr lang="fr-FR" sz="4400" dirty="0">
                <a:solidFill>
                  <a:schemeClr val="accent5">
                    <a:lumMod val="75000"/>
                  </a:schemeClr>
                </a:solidFill>
              </a:rPr>
              <a:t>PRESENTATION DU CONTEXTE ET PROBLEME</a:t>
            </a:r>
          </a:p>
          <a:p>
            <a:pPr marL="3657600" lvl="8" indent="0" algn="ctr">
              <a:buNone/>
            </a:pP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630D9-8EF5-4B22-87EF-8EF20B33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08" y="3873730"/>
            <a:ext cx="2603269" cy="2603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689FE-8223-4801-8047-C52F81F0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87" y="3873730"/>
            <a:ext cx="2603268" cy="26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22111DA-DE91-4AC9-A2FE-6EF3D4EC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55" y="2959850"/>
            <a:ext cx="2962275" cy="1714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4E08-4FC4-4B21-A093-F8A02933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7878"/>
            <a:ext cx="10820400" cy="5611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PRESENTATION D’UNE PROPOSITION DE SOLUTION : 					IMMOLOCATION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C8B06F-E3DE-4BFE-AF5F-FED1D8B1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679" y="3817100"/>
            <a:ext cx="2081428" cy="20814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E8B41A-0484-49F7-B45F-40CE13B7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23780" flipV="1">
            <a:off x="4742572" y="4524160"/>
            <a:ext cx="1558978" cy="15900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085D0C-5278-4EE6-8CCF-268402225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042" y="5495501"/>
            <a:ext cx="540193" cy="2875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B46C0E-80AA-4AF3-AD1C-DFB979F7C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10668" flipH="1">
            <a:off x="4521207" y="3466448"/>
            <a:ext cx="1866959" cy="14218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DBA04A7-59AB-4BC3-B71E-954A7699C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059041" y="3357239"/>
            <a:ext cx="620454" cy="6204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DA2C515-8BD7-4A8F-AE3C-E33AA70538D3}"/>
              </a:ext>
            </a:extLst>
          </p:cNvPr>
          <p:cNvSpPr txBox="1"/>
          <p:nvPr/>
        </p:nvSpPr>
        <p:spPr>
          <a:xfrm>
            <a:off x="6864348" y="4633486"/>
            <a:ext cx="123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bailleur</a:t>
            </a:r>
            <a:endParaRPr lang="en-US" b="1" i="1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A006AF-8938-461D-85A0-71F62799E16F}"/>
              </a:ext>
            </a:extLst>
          </p:cNvPr>
          <p:cNvSpPr txBox="1"/>
          <p:nvPr/>
        </p:nvSpPr>
        <p:spPr>
          <a:xfrm>
            <a:off x="3060846" y="5495501"/>
            <a:ext cx="172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Locataire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430072-9497-4F0B-BAD8-10AEC35D0984}"/>
              </a:ext>
            </a:extLst>
          </p:cNvPr>
          <p:cNvSpPr txBox="1"/>
          <p:nvPr/>
        </p:nvSpPr>
        <p:spPr>
          <a:xfrm>
            <a:off x="6613947" y="4852498"/>
            <a:ext cx="231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Agency FB" panose="020B0503020202020204" pitchFamily="34" charset="0"/>
              </a:rPr>
              <a:t>Le </a:t>
            </a:r>
            <a:r>
              <a:rPr lang="fr-FR" dirty="0" err="1">
                <a:solidFill>
                  <a:schemeClr val="accent1"/>
                </a:solidFill>
                <a:latin typeface="Agency FB" panose="020B0503020202020204" pitchFamily="34" charset="0"/>
              </a:rPr>
              <a:t>mbenguiste</a:t>
            </a:r>
            <a:endParaRPr lang="en-US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7E7D-E56D-4145-B484-E97E4931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60158"/>
            <a:ext cx="10820400" cy="4272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		COMMENT DOIT FONCTIONNER IMMOLOCATION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0FD2-468D-45C0-AF3B-D14DA4E1D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41717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QUEL POURRAIENT EN ETRE  LES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POTENTIELS</a:t>
            </a:r>
            <a:r>
              <a:rPr lang="fr-FR" dirty="0"/>
              <a:t> BENEFICIARES DE CE SYSTEME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1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AA6A-3B10-432A-B704-FA1D85AA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09949"/>
            <a:ext cx="10820400" cy="350873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				PLAN MARKETTING</a:t>
            </a:r>
          </a:p>
          <a:p>
            <a:pPr marL="0" indent="0">
              <a:buNone/>
            </a:pP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1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73B6-6623-4572-99DE-5E159D96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02867"/>
            <a:ext cx="8610600" cy="1293028"/>
          </a:xfrm>
        </p:spPr>
        <p:txBody>
          <a:bodyPr/>
          <a:lstStyle/>
          <a:p>
            <a:r>
              <a:rPr lang="fr-FR" dirty="0"/>
              <a:t>LISTE DES TACHES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45E7C85-06E3-4940-8637-11BFFADEE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542033"/>
              </p:ext>
            </p:extLst>
          </p:nvPr>
        </p:nvGraphicFramePr>
        <p:xfrm>
          <a:off x="1873103" y="1462794"/>
          <a:ext cx="8610600" cy="487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2">
                  <a:extLst>
                    <a:ext uri="{9D8B030D-6E8A-4147-A177-3AD203B41FA5}">
                      <a16:colId xmlns:a16="http://schemas.microsoft.com/office/drawing/2014/main" val="3271671964"/>
                    </a:ext>
                  </a:extLst>
                </a:gridCol>
                <a:gridCol w="959764">
                  <a:extLst>
                    <a:ext uri="{9D8B030D-6E8A-4147-A177-3AD203B41FA5}">
                      <a16:colId xmlns:a16="http://schemas.microsoft.com/office/drawing/2014/main" val="1839375718"/>
                    </a:ext>
                  </a:extLst>
                </a:gridCol>
                <a:gridCol w="876684">
                  <a:extLst>
                    <a:ext uri="{9D8B030D-6E8A-4147-A177-3AD203B41FA5}">
                      <a16:colId xmlns:a16="http://schemas.microsoft.com/office/drawing/2014/main" val="713589771"/>
                    </a:ext>
                  </a:extLst>
                </a:gridCol>
              </a:tblGrid>
              <a:tr h="623776">
                <a:tc>
                  <a:txBody>
                    <a:bodyPr/>
                    <a:lstStyle/>
                    <a:p>
                      <a:r>
                        <a:rPr lang="fr-FR" sz="1200" dirty="0"/>
                        <a:t>TACHES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PREDECESSEURS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DATE(JOURS)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176"/>
                  </a:ext>
                </a:extLst>
              </a:tr>
              <a:tr h="154311">
                <a:tc>
                  <a:txBody>
                    <a:bodyPr/>
                    <a:lstStyle/>
                    <a:p>
                      <a:r>
                        <a:rPr lang="fr-FR" sz="1200" dirty="0"/>
                        <a:t>A          Spécification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68530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r>
                        <a:rPr lang="fr-FR" sz="1200" dirty="0"/>
                        <a:t>B          Conception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                 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88834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C         Maquettage de l’interface du bailleur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15725"/>
                  </a:ext>
                </a:extLst>
              </a:tr>
              <a:tr h="318515">
                <a:tc>
                  <a:txBody>
                    <a:bodyPr/>
                    <a:lstStyle/>
                    <a:p>
                      <a:r>
                        <a:rPr lang="fr-FR" sz="1200" dirty="0"/>
                        <a:t>D          Maquettage d’interface des tâches du locataire et des visiteurs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4042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E           Création de la page d’accueil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11668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F            Réalisation de la page d’authentification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46064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G           Réalisation de la page de gestion de location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74540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H            Elaboration du service de messagerie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66721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I              Implémentation de l’interface locataire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71764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J             Implémentation de la page de facturation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53249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K             Implémentation de la base de donnée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6980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L              </a:t>
                      </a:r>
                      <a:r>
                        <a:rPr lang="fr-FR" sz="1200"/>
                        <a:t>Développement backend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50807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M            Test de régression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17924"/>
                  </a:ext>
                </a:extLst>
              </a:tr>
              <a:tr h="249510">
                <a:tc>
                  <a:txBody>
                    <a:bodyPr/>
                    <a:lstStyle/>
                    <a:p>
                      <a:r>
                        <a:rPr lang="fr-FR" sz="1200" dirty="0"/>
                        <a:t>N             déploiement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4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8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30571-ABD7-4758-90F0-9234F7B5F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29" y="1092380"/>
            <a:ext cx="9696893" cy="5600697"/>
          </a:xfrm>
        </p:spPr>
      </p:pic>
    </p:spTree>
    <p:extLst>
      <p:ext uri="{BB962C8B-B14F-4D97-AF65-F5344CB8AC3E}">
        <p14:creationId xmlns:p14="http://schemas.microsoft.com/office/powerpoint/2010/main" val="37003830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2362</TotalTime>
  <Words>187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Arial Black</vt:lpstr>
      <vt:lpstr>Century Gothic</vt:lpstr>
      <vt:lpstr>Vapor Trail</vt:lpstr>
      <vt:lpstr>Groupe 12</vt:lpstr>
      <vt:lpstr>Membre du groupe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LISTE DES TACHES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12</dc:title>
  <dc:creator>Tewo brice</dc:creator>
  <cp:lastModifiedBy>Tewo brice</cp:lastModifiedBy>
  <cp:revision>11</cp:revision>
  <dcterms:created xsi:type="dcterms:W3CDTF">2022-04-05T15:33:39Z</dcterms:created>
  <dcterms:modified xsi:type="dcterms:W3CDTF">2022-05-28T21:29:55Z</dcterms:modified>
</cp:coreProperties>
</file>