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57" r:id="rId4"/>
    <p:sldId id="262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02"/>
    <p:restoredTop sz="94582"/>
  </p:normalViewPr>
  <p:slideViewPr>
    <p:cSldViewPr snapToGrid="0" snapToObjects="1">
      <p:cViewPr varScale="1">
        <p:scale>
          <a:sx n="116" d="100"/>
          <a:sy n="116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24:00.22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6103 5697 0,'0'-17'157,"-18"17"-142,1-18-15,-1 18 16,1-18-16,-72 18 16,54 0-16,0 0 15,-1 0-15,-52 18 16,53-18-16,0 18 15,-1-18-15,-52 17 16,35 1-16,-35 0 16,53-18-16,0 17 0,-18-17 15,-36 0-15,54 18 16,-18-18-16,18 18 0,-53-18 16,53 0-1,-18 17-15,35-17 16,-17 0-16,17 0 15,-17 0-15,17 18 16,1-18-16,17 17 16,-18 1-1,18 0-15,-18-1 16,18 1 0,0 0-16,0-1 15,0 1-15,18-18 0,-18 35 16,0-17-1,0 17-15,-18 0 16,18 1-16,0-1 0,-17 36 16,-1-36-16,0 18 15,18-18-15,-17 36 16,17-36-16,-18 53 16,18-35-1,-18 35-15,18-53 16,0 71-16,-17-70 15,17 52 1,0-35-16,0-18 0,0 53 16,0-53-16,0 18 15,0 36-15,-18-37 16,18 1-16,-18 0 16,18-17-16,-17 16 0,17 1 0,-18 71 15,18-71 1,-17 0-16,17 53 15,-18-36-15,18-17 0,-18 70 16,1-70-16,17 18 16,-18 52-1,0-52-15,18-18 0,-17 70 16,17-52-16,-18-1 16,18-17-16,0 18 0,-18 70 15,18-70-15,0-1 16,-17 54-16,17-54 15,0 71 1,0-53-16,0-17 0,-18 70 16,18 0-1,0-70-15,18 70 16,-1-71-16,-17 1 0,0-18 16,18 88-16,-18-88 15,0 88 1,0-88-16,0 18 0,0 52 15,18-70-15,-18 18 16,0-1-16,0 54 16,0-72-16,0 19 0,0-18 15,0 17-15,0-17 16,17 89-16,-17-90 16,0 72-16,0-54 15,0 54-15,0-71 16,0 70-1,0-70-15,0 71 16,0-54-16,0 36 16,0-35-16,0 34 15,0-52-15,0 18 16,-17-18-16,17 17 16,-18-52-16,18 17 0,0 18 15,0-35-15,0 17 16,0-17-1,0-1-15,0 1 16,35 0 0,-17-18-16,53 17 31,-54 1-31,18-18 16,1 0-16,-19 0 0,19 0 0,-1 18 15,18-18-15,-18 0 0,71 0 16,-53 0-1,0 0-15,0 0 0,17 0 0,71-18 16,-70 18 0,52 0-16,-52 0 15,0 0-15,70 0 16,-88 0-16,17 18 0,54-1 16,-71-17-1,-18 0-15,71 18 16,-71-18-16,0 18 0,36-1 15,-36-17-15,18 18 16,-35-18-16,17 0 16,-18 0-16,1 0 31,-18-18-31,-18 1 16,18-19-16,-17 36 15,-1-35-15,1 0 16,-1-1-16,18 1 15,-18-35-15,1 34 16,-1-52 0,18 35-16,-18-53 15,18 36-15,0-1 0,-17-52 16,17-36 0,-18 89-16,18-19 15,0 1-15,-18 0 0,18-106 16,0 88-16,-17-88 15,-1 88-15,18-105 16,0 105-16,0 0 16,0-106-1,0 106-15,0-17 0,18-89 16,-18 89-16,0-1 16,17 18-16,-17-17 0,18-124 15,0 124 1,-18-1-16,0-105 0,0 105 15,0-105 1,0 106-16,0-107 16,0 107-16,0-107 15,0 125-15,0-107 16,0 106-16,0 0 0,0-88 16,0 88-16,17-88 15,-17 106 1,0 0-16,18-88 15,-18 87-15,0-69 16,18 87-16,-18 1 16,0-72-16,17 90 0,-17-1 15,0-53 1,0 53-16,0 18 0,-17-18 16,-1 17-1,18 19-15,-18-19 0,1 36 16,-1-17-1,0-1-15,1 18 47,-1 0-31,18 18 0,-35-18-16,-18 17 15,18-17-15,-36 18 16,54-18-16,-36 18 15</inkml:trace>
  <inkml:trace contextRef="#ctx0" brushRef="#br0" timeOffset="2330.19">5433 14111 0,'0'18'16,"17"52"-1,-17-34-15,0 105 16,0-53-16,0 18 0,0 123 15,0-141 1,18 53-16,0-88 16,-1 35-16,-17-52 15,18-19-15,-18 1 0,18 0 16,-1-18-16</inkml:trace>
  <inkml:trace contextRef="#ctx0" brushRef="#br0" timeOffset="2673.28">5062 14640 0,'18'-35'16,"0"0"-16,35-36 16,-18 18-16,71-88 15,-71 88-15,36-88 16,-36 88 0,-18 0-16,1 0 15,0 36-15,-1 52 16,1 53-1,17-35-15,-17 18 16,17-18-16,0 0 0,1-18 16,34 35-16,-34-34 15</inkml:trace>
  <inkml:trace contextRef="#ctx0" brushRef="#br0" timeOffset="3585.32">4216 15487 0,'0'18'31,"17"17"-16,1 18-15,-18 0 0,18 88 16,-18-53-16,0 71 16,0-89-1,0-17-15,0 18 0,17-36 16,1 0 0,-18-17-16,18-18 15</inkml:trace>
  <inkml:trace contextRef="#ctx0" brushRef="#br0" timeOffset="3897.53">4498 16051 0,'0'71'16,"-18"-36"-1,18 1-15,0-19 0,18-17 16,-18-17-1,18-36 1,-1 17-16,-17-17 16,18 18-16,-1-35 15,1 52-15,0-17 0,17 17 16,-17 18-16,17 18 16,-17 17-1,-1-17-15,-17 17 16,0-18-16,18 19 0,-18-1 0,18 18 15,-1-35 1,1-1-16,-1 1 0</inkml:trace>
  <inkml:trace contextRef="#ctx0" brushRef="#br0" timeOffset="4257.31">4939 16157 0,'18'88'16,"17"36"0,-18-1-1,1-70-15,-18 18 16,0-54-16,0 1 16,-18-71-1,1 0-15,-1-70 16,1-18-1,17 70-15,0 18 0,17-70 16,18 52 0,1 54-16,-19-1 0,1 18 15,0 35 1,-1-17-16,-17-1 0,-17 54 16,-19 0-1,36-54-15,-17 19 16,34-36-1,1-36-15</inkml:trace>
  <inkml:trace contextRef="#ctx0" brushRef="#br0" timeOffset="4553.44">5256 16016 0,'0'88'15,"0"-17"1,18-18-1,-18-36-15,18-17 0,35 0 16,-18-35 0,35-53-1,-70 53-15,18-36 16,-18 36-16,18 17 0,-18 36 31,0 35-15,0-18-16,17 0 0,-17-17 15,36 17-15,-19-17 16,36 0 0,-35-18-16,17 0 0,-17 0 15,-1-18 1</inkml:trace>
  <inkml:trace contextRef="#ctx0" brushRef="#br0" timeOffset="4714.37">5697 15910 0,'36'18'0,"-1"-18"16,0 0-16,36-18 15,-18 1-15,35-19 16,-35 19-16,-36-1 0,36-17 16,-35 17-16</inkml:trace>
  <inkml:trace contextRef="#ctx0" brushRef="#br0" timeOffset="4875.3">5980 15681 0,'0'53'16,"-18"53"-16,18-36 15,0 54-15,18-71 16,-18-18-16,17 18 15,-17-18-15</inkml:trace>
  <inkml:trace contextRef="#ctx0" brushRef="#br0" timeOffset="5336.79">4339 16792 0,'18'36'15,"-18"16"1,17-16-16,1 17 0,-18 0 16,18 17-16,-18-17 0,17 18 0,1 17 15,-18-53 1,35 18-16,-17-35 16,0-18-16,-1 0 0</inkml:trace>
  <inkml:trace contextRef="#ctx0" brushRef="#br0" timeOffset="5710.03">4780 17074 0,'-17'0'16,"-1"18"-1,18 53 1,0-1-16,18-35 15,-1 36-15,1-53 16,35-18-16,-36 0 16,19-18-1,-19 0-15,1-35 16,-18 18-16,-18-18 16,1 18-16,-19 0 15,19 17-15,-1 36 16,18 17-1,18-17-15,-1 17 16,1-17-16,35 34 16,-18-34-16,0-18 0,1 18 15,34-18 1,-34 0-16,-19-18 16,-17 0-1</inkml:trace>
  <inkml:trace contextRef="#ctx0" brushRef="#br0" timeOffset="6077.07">5115 17163 0,'0'17'16,"18"1"0,-18 0-1,18-1-15,-1-17 0,1 18 16,35-1-16,-18-17 16,-17-17-16,-1-1 0,1 1 15,17-19 1,-17 19-16,-18-1 0,0 0 15,0 1-15,-18-19 16,18 54 0,36 53-1,-19-36-15,36 71 16,-18-71-16,1 18 16,17 35-16,-36-35 15,-17 18-15,0-36 16,0 0-16,-17-17 0,-19-1 15,-17 19-15,18-36 16,-53 0 0,53 0-16,-18-53 15,17 35-15,36-17 16,-17 0-16,17-1 0,0-34 16</inkml:trace>
  <inkml:trace contextRef="#ctx0" brushRef="#br0" timeOffset="6509.75">5574 17163 0,'18'0'15,"17"0"1,0-18-1,-17 0-15,-1 1 0,-17-1 16,0 0-16,0 1 16,-35 17-16,17 0 15,-34 17-15,34 1 16,0 0-16,18 35 16,0-18-16,18 35 15,0-34-15,17-19 16,0 19-16,0-19 0,1-17 15,34 0-15,1-53 16,-36 36-16,-17-19 16,-1 1-16,-17-35 15,0 52-15,0 0 16,-17-17-16,17 17 0,0 1 16,17-1-16,1 1 15,35-19-15,-18 36 16,53-17-16,-52-1 15,-1 18-15,-17 0 0</inkml:trace>
  <inkml:trace contextRef="#ctx0" brushRef="#br0" timeOffset="25841.85">11765 4180 0,'0'-17'31,"0"-1"16,-17 18-32,-1-17 1,0 17 0,1 0-1,-1 0-15,0 0 16,-17 0-1,17 0-15,-35 0 16,18 0-16,-18 17 16,18-17-16,-53 18 15,35-18-15,-53 17 16,53-17-16,0 0 0,-70 0 16,52 0-16,1 0 15,-1 0-15,1 18 16,17-18-16,-18 0 0,-70 0 15,70 0-15,-70 18 16,71-18-16,-54 0 16,54 0-16,-36 17 15,53-17-15,-53 0 16,53 0-16,-35-17 16,35 17-1,-17 0-15,34 0 16,-34 0-1,52 0-15,0 0 0,-17 0 16,18 0-16,-1 0 16,18 17 31,0 1-32,0 0 1,0-1-16,-18 36 15,18-35-15,0 17 0,0-17 16,0 17-16,-17 18 16,17-18-16,0 0 15,0 1-15,-18-1 0,18 36 16,0-18-16,-18-18 16,18 53-16,0-35 15,-17 35-15,17-53 16,-18 71-16,0-71 15,1 71 1,-1-53-16,0 53 16,18-53-16,-17 53 15,17-53-15,-18 70 16,1-70-16,17 53 16,-18-53-16,18 53 15,0-53-15,-18 70 16,18-70-16,0 53 15,0-36-15,-17 36 16,17-35-16,0 35 16,0-53-16,0 70 15,-18-70-15,18 0 16,0 35 0,-18-35-16,18 0 0,0 53 15,0-53 1,0 17-16,0 36 0,-17-35 15,17 52-15,0-70 16,-18 0-16,18 53 16,-18-36-16,18-17 15,0 53-15,0-35 16,0-19-16,0 1 0,0 18 16,0 52-1,0-70-15,0 18 0,0-18 16,0 70-16,18-17 15,-18-35-15,0-18 16,0 0-16,0 70 16,0-70-16,0 0 0,18 17 15,-18 36 1,0 18-16,17-71 16,-17 0-16,0 17 0,18 54 15,-18-72-15,18 72 16,-18-71-1,17 0-15,-17 70 16,18-70-16,-18 18 0,18-18 16,-18 0-16,0-1 0,17 72 15,1-71 1,-18 0-16,17 17 0,1 36 16,-18-53-16,18 18 15,-18-18-15,17 52 16,-17-52-16,18 0 0,-18 18 15,18-18-15,-1 53 16,1-54-16,-18 1 0,18 0 16,-1 18-16,-17-18 0,18 53 15,0-36 1,-18 36-16,17-53 16,1 70-16,-18-70 15,35 71-15,-35-71 16,18 52-1,-1-52-15,-17 53 16,18-35-16,-18 35 16,0-36-16,0-17 0,0 0 15,0 53-15,0-53 16,0 0-16,0 0 0,0-18 16,0 71-1,0-53-15,-18-18 0,18 18 16,0 0-16,-17 35 15,17-53-15,0 18 0,0-18 16,-18 1-16,18 34 16,0-34-16,0-19 15,0 18-15,0 1 0,0 17 16,0-36-16,0 54 16,0-54-16,0 1 15,18 35-15,-18-18 16,0-17-16,17-18 15,1 35 1,0-17-16,-1-18 16,1 17-1,0-17-15,-1 0 0,18 18 16,-17-18 0,35 18-1,-35-18-15,17 0 16,0 0-16,-17 0 0,17 0 15,0 0-15,18 17 16,-17-17-16,-1 0 0,0 18 16,0-18-16,54 0 15,-54 18-15,0-18 16,53 0-16,-35 0 16,35 0-16,-52-18 15,52 18-15,-35 0 16,35-18-16,-35 18 15,35-17 1,-53 17-16,18 0 0,36 0 16,-54 0-16,18 0 15,35 0-15,-35 0 16,-18-18-16,18 18 16,0 0-16,35 0 15,-35 0-15,0 0 0,0 0 16,-18-18-16,71 18 15,-53-17-15,0 17 0,0 0 16,-18 0-16,71 0 16,-71 0-16,18 0 15,-18 0-15,18 0 0,-17 0 16,52-18-16,-71 18 16,36 0-16,-35 0 15,17 0-15,-52-17 47,-1-1-47,0 0 16,18 1-16,-17-19 15,-1 19-15,18-36 16,-18 18-16,18-36 16,0 36-16,0-1 15,0-16-15,0-37 16,0 54-16,0-18 0,0 18 15,0-18-15,0-53 16,0 53-16,0 0 0,0-17 16,0 17-16,18-71 15,-18 71-15,18-88 16,-18 88-16,0-17 16,0-71-16,17 88 15,-17-18-15,18-70 16,-18 0-1,0 70-15,18-70 16,-18 71-16,17-71 16,-17 52-16,18-52 15,-18 71-15,18-89 16,-18 71-16,0 0 0,17-71 16,1 0-1,-18 71-15,0 0 16,17-71-1,-17-17-15,0 87 0,0 1 16,0 18-16,0-107 16,0 107-16,0-18 15,0-1-15,0 1 0,0-88 16,0 88-16,0-89 16,0 89-1,0 0-15,0-106 16,0 106-16,0-1 0,0-105 15,18 89-15,-18 16 16,0-105 0,0 106-16,0-18 0,0-88 15,0 106-15,0-18 0,-18 18 16,1-106 0,17 106-16,-18 0 0,18-1 15,0 1-15,-17-71 16,17 71-16,0 0 0,0 18 15,0-89 1,0 0-16,0 88 16,0-17-16,17 18 0,-17-71 15,0 70-15,-17 1 16,17-1-16,0 0 0,-18 1 16,18 17-16,0-18 0,-18-52 15,1 70 1,17 0-16,0-17 0,-18 17 15,18 0-15,0 0 0,0-53 16,0 71-16,0-36 16,-18-35-16,18 53 15,0-52 1,0 52-16,0 17 0,0-17 16,0 18-16,18-35 15,-18 34-15,0 19 0,0-1 16,0 0-16,-18 1 15,18-1-15,0 0 16,0 1 0,-17 17-16,-1 0 47,18-18-32,-18 18-15,1-17 16,-1-1-1,-17 0-15,17 18 16,1 0-16,-54-17 16,36 17-16,-18 0 0,-18 0 15,36 0 1,17-18-16,-17 18 16,35-18-16</inkml:trace>
  <inkml:trace contextRef="#ctx0" brushRef="#br0" timeOffset="28606.41">10566 15134 0,'0'71'15,"-18"-36"1,18 18-16,0 70 16,0-52-16,0 0 0,0-1 15,0 36-15,18-71 16,-18 0-16,17 1 0,-17-19 16,18-17-16,0 0 15,-18-53 1</inkml:trace>
  <inkml:trace contextRef="#ctx0" brushRef="#br0" timeOffset="28894.95">10231 15434 0,'17'-18'16,"18"-35"-1,-17 18-15,17 0 0,54-53 16,-54 52-16,18-34 16,-18 52-16,0-17 15,-17 35 1,-18 18 0,18 17-1,-1 0-15,-17 18 0,36 18 16,-36-18-16,35-18 15,0 18-15,-17-36 16,-1 1-16</inkml:trace>
  <inkml:trace contextRef="#ctx0" brushRef="#br0" timeOffset="29467.66">9296 15998 0,'17'36'15,"1"-19"-15,-18 19 16,18 17-16,-1 52 15,-17-52-15,18 71 16,-18-71-16,0 0 16,0-36-16,18-34 31,-1-54-15,1 36-16,-1 0 0,1-1 15,0 19-15,35-36 16,-36 35-16,1 0 15,0 18-15,-1 18 0,18 35 16,-17 0 0,0-18-16,-1 53 0,-17-52 15,18 17 1,-18-36-16,18 36 16,-18-35-16,17-18 15</inkml:trace>
  <inkml:trace contextRef="#ctx0" brushRef="#br0" timeOffset="31476.27">9613 16034 0,'0'-18'0,"18"18"15,-18-18-15,0 1 16,17 17 0,-17-18-1,0 36 16,-17 17-15,17-17 0,0 52-16,0-34 15,0 34-15,0-35 16,17 1-16,1 17 16,-18-36-16,18 1 0,-18 17 15</inkml:trace>
  <inkml:trace contextRef="#ctx0" brushRef="#br0" timeOffset="31703.23">9895 16369 0,'0'70'16,"0"-52"-16,18 35 15,0-18-15,-18-17 16,17-18-16,-17 18 0,18-18 16</inkml:trace>
  <inkml:trace contextRef="#ctx0" brushRef="#br0" timeOffset="31825.89">9895 16122 0,'18'18'16</inkml:trace>
  <inkml:trace contextRef="#ctx0" brushRef="#br0" timeOffset="32193.12">10195 16351 0,'-17'106'15,"-1"0"-15,18-71 16,18 18-1,-1-35-15,1-1 0,0-17 0,34-35 16,-16 17-16,-19-17 16,19-53-16,-19 35 15,-17-53 1,-17 53-16,17 0 16,-18 1-16,-35-19 0,35 36 15,1 17-15,-18 0 16,17 18-16,18 18 0,0 17 15,0 18 1,0-17-16,35 52 16,-17-35-16,52 35 15,-52-53-15,53 18 16,-36-35-16</inkml:trace>
  <inkml:trace contextRef="#ctx0" brushRef="#br0" timeOffset="32553.2">10530 16422 0,'-17'17'0,"-18"36"15,17-17 1,18 34-16,18-52 16,34 17-16,-16-35 15,17-18-15,-18-17 16,0 18-16,0-54 15,-17-17 1,-18 35-16,0 18 0,-18-18 16,-17-53-16,18 53 15,-1 0-15,-17 18 0,17-1 16,0 1-16,1 35 16,17 18-1,0 17-15,0 0 0,35 71 16,-17-53-16,17 53 15,-17-53-15,34 53 16,-34-71-16,17 18 16,-35-18-1,18 0-15</inkml:trace>
  <inkml:trace contextRef="#ctx0" brushRef="#br0" timeOffset="32987.9">10795 16492 0,'35'18'16,"-17"-18"-16,0 0 15,34 0-15,-16-18 16,17-17-16,-36 17 16,1 1-16,0-18 15,-18 17-15,-18 0 16,0 1-16,1 17 15,-1 0-15,-35 53 16,53-36-16,-18 18 0,18 36 16,18-36-1,17 18-15,1-35 16,-1-1-16,36 1 16,-36-18-16,0-18 15,-17 18-15,17-35 16,-35 18-16,0-1 0,0 0 15,0 1 1,0-1-16,18 36 16,17-1-1,-35 1-15,18 0 0,34 17 16,-34-35 0,0 17-16,35 1 15,-36-18-15,1 18 0,0-1 16</inkml:trace>
  <inkml:trace contextRef="#ctx0" brushRef="#br0" timeOffset="33422.37">9878 16951 0,'-18'-18'15,"36"36"17,17 70-17,-17-35-15,-1 18 0,1 17 16,-18-18-16,18 1 0,-18 17 0,17 36 15,1-71 1,0-18-16,-18-18 0,35 19 16,0-54-1</inkml:trace>
  <inkml:trace contextRef="#ctx0" brushRef="#br0" timeOffset="34128.43">10372 17357 0,'-36'35'16,"1"71"-1,35 0 1,35-18 0,18-35-1,-17-36-15,34-34 16,-17-19-16,-35 1 15,-1 0-15,-17-71 16,0 36 0,-17 34-16,-1 1 0,-17 0 15,17 17 1,1 18-16,17 18 0,0 17 16,17 53-1,-17-53-15,53 54 16,-18-54-16,-17-17 0,53 17 15,-36-35-15,18-18 16,-36 1-16,19-19 16,-36 1-1,-18-18-15,18 18 16,-18 0-16,1 35 16,-1 0-1,18 17-15,0 1 16,18 35-1,-18-36-15,35 36 16,-17-53-16,17 0 0,0-17 16,-17-1-1,-1-17-15,-17-1 0,0 19 16,18-18-16,-18-1 16,-18 19-16,18 34 15,18 71 1,0-35-16,17 18 15,-17-1-15,-1-17 0,19 71 16,-19-54-16,1-17 16,-18 36-1,0-54-15,0-18 0,-35 19 16,17-36 0,-17 0-16,-18-18 0,35-17 15,-17-18 1,17 0-16,18-35 15,0 52-15</inkml:trace>
  <inkml:trace contextRef="#ctx0" brushRef="#br0" timeOffset="34550.02">11077 17621 0,'18'0'15,"0"0"1,-1-17-16,36-36 16,-35 17-16,-1 19 0,1-1 15,-18 1-15,0-1 16,18 0-16,-36-17 0,0 17 16,1 1-1,-1 34 1,0-17-16,18 36 0,0-19 15,0 36-15,18-18 16,0 18-16,-1-17 16,19-1-16,-19 0 0,54-17 15,-54-18-15,36-35 16,-35 17-16,0-35 16,-18 18-16,17-36 15,-17 36-15,18-53 16,0 70-16,-1-17 15,1 35-15,-1-18 16,1 18 0,17 35-16,-17-35 15,-18 18-15</inkml:trace>
  <inkml:trace contextRef="#ctx0" brushRef="#br0" timeOffset="43441.52">16263 7832 0,'18'0'15,"-36"0"64,0 0-64,-17 0 1,18 0-16,-36 0 0,17 0 15,-17 17-15,-17-17 0,-1 0 16,-87 18-16,69-18 16,-105 18-16,106-18 15,0 0-15,0 0 16,-89 0-16,36 17 16,71 1-16,-1 0 15,1-18-15,-36 35 16,53-35-16,18 0 0,-1 17 15,-34-17 1,52 0-16,-17 0 0,17 0 16,1 0-16,-1 0 15,18 18 17,18 0-17,-18-1 1,17 1-16,-17 0 15,18-18-15,-18 53 16,0-36-16,17 18 0,-17 36 16,0-18-16,0 35 15,0 18 1,0-53-16,0 17 16,0 1-16,0 70 15,0-70-15,-17-1 0,17 1 16,0 17-16,0 71 15,0-89-15,0 18 16,0-17-16,0 17 0,0 71 16,0-71-16,0-17 15,0 17-15,-18-18 0,18 89 16,-17-88 0,17-1-16,0 71 15,0-88-15,-18 71 16,18-89-16,0 36 15,0-54-15,0 19 16,0-19-16,0 1 16,0-1-16,18-17 15,-1 0 17,1 18-32,-1-18 15,1 0-15,17 0 16,-17 0-16,17 0 15,-17 0-15,52 0 16,-17 0-16,-17 0 16,17 0-16,17 0 0,54-18 15,-36 18 1,0 0-16,88 18 0,-87 0 16,105-1-1,-106 1-15,88 0 16,-88-18-16,1 0 15,-1 0-15,-18 0 0,1 0 16,-1 0-16,-17 0 0,18-18 0,17 0 16,-53 18-1,1 0-15,-1 0 16,-17 0-16,-1-17 16,-17-1-1,-17 0-15,-1 1 16,18-1-16,-18-17 15,1 0-15,17 17 0,17-17 16,-17 17-16,36-70 16,-19 53-16,1-18 15,17-71-15,-17 71 16,17-88-16,-17 53 16,-18 0-16,17 0 15,-17-18-15,18-124 16,-18 125-16,-18-125 15,18 125-15,0-107 16,0 106-16,-17-88 16,17 106-16,0-106 15,0 106-15,0-71 16,0 71-16,0-36 16,-18 71-16,0-17 15,1 34-15,-36 1 16,18 17-1,-36 1-15,18-1 16,-35 18-16,17 18 16,-34-1-16,52 1 15,-18 35-15,36-35 16</inkml:trace>
  <inkml:trace contextRef="#ctx0" brushRef="#br0" timeOffset="47541.86">15293 14517 0,'0'-18'0,"18"1"16,-1-1-16,-17 0 0,0 36 31,18 35-31,-18-18 16,0 36-16,0 87 16,-18-69-16,18 16 15,-17 1-15,17 71 0,0-107 16,0 54-1,17-89-15,-17 0 0,18 1 16,-18-54 0,-18-17-1</inkml:trace>
  <inkml:trace contextRef="#ctx0" brushRef="#br0" timeOffset="47869.44">14852 14923 0,'-18'-18'0,"36"0"16,0 1 0,-1-19-16,54-34 15,-36 34-15,53-52 16,-17-18-16,-36 54 15,0 16-15,-17 1 0,35-18 16,-35 35 0,-1 18-16,1 18 15,-18 0-15,35 17 16,-17-17-16,17 35 16,0-18-16,-17 0 15,35 0-15,-35-17 16,17 0-1</inkml:trace>
  <inkml:trace contextRef="#ctx0" brushRef="#br0" timeOffset="49209.82">14552 15910 0,'-35'-17'15,"17"17"-15,-35 35 16,36 0-16,-1 0 0,0 54 16,18-36-16,0 0 15,0-1-15,36 54 16,34-35-16,-17-54 16,35-17-16,-52 0 15,52-52-15,-53 16 16,18-34-1,-53 34-15,0-52 16,-18 35-16,-35-17 16,18 34-16,0 1 0,17 18 15,-35-1-15,18 18 16,17 18-16,18-1 16,0 1-16,0-1 15</inkml:trace>
  <inkml:trace contextRef="#ctx0" brushRef="#br0" timeOffset="49510.74">15011 16228 0,'17'35'16,"-17"0"0,36 18-1,-36-17-15,35-19 16,0 1-16,18-36 15,-35 1-15,35-36 16,-36 17-16,1-34 16,-18 52-16,0-35 15,0 36-15,0 34 32,0 19-17,18-19-15,-18 18 0,17 1 16,1-1-16,-18-17 15,35 17 1</inkml:trace>
  <inkml:trace contextRef="#ctx0" brushRef="#br0" timeOffset="49681.57">15416 16193 0,'18'0'0,"0"-18"15,-1 18-15,54-18 16,-18 1-16,17-19 16,-34 19-16,-1-19 15,-17 19-15</inkml:trace>
  <inkml:trace contextRef="#ctx0" brushRef="#br0" timeOffset="49834.86">15522 15910 0,'-17'18'0,"17"17"16,0-17-16,0 17 16,17 53-16,-17-35 15,36 35-15,-19-35 16,1-17-16,17 17 16</inkml:trace>
  <inkml:trace contextRef="#ctx0" brushRef="#br0" timeOffset="50166.36">15734 16598 0,'18'141'16,"-1"-35"0,1-35-16,-18-54 15,-18-70 1,18 1-16,-35-54 15,17 35-15,1-70 16,17 70-16,0-70 16,17 88-1,19-17-15,-1 52 16,18 18-16,-36 0 16,19 36-1,-36-1-15,0 35 0,-18-17 16,0-35-16,1 17 15,-1-17-15,0-18 16,18-18 0,36-17-1</inkml:trace>
  <inkml:trace contextRef="#ctx0" brushRef="#br0" timeOffset="50454.73">16034 16228 0,'0'70'15,"0"-17"1,0-35-16,17 17 16,1-35-16,0 0 0,17 0 15,0-17-15,-17-1 16,0-17-16,-1 17 16,-17 0-16,0-17 15,0 17 1,0 36-1,0 0 1,0-1 0,35 1-16,-17-18 15,17 0 1,-17 0-16,0-35 16</inkml:trace>
  <inkml:trace contextRef="#ctx0" brushRef="#br0" timeOffset="50584.96">16351 16228 0,'0'-18'16,"0"36"-16,0-53 0,18 35 31,17-18-15,-17 18-16,35-18 15,-36 18-15,54-17 16,-53-1 0,-1 18-16,1-18 0</inkml:trace>
  <inkml:trace contextRef="#ctx0" brushRef="#br0" timeOffset="50733.37">16492 16051 0,'-17'53'15,"17"36"1,0-54-16,0 0 16,35 53-16,0-35 15,-17-35-15,0-18 16</inkml:trace>
  <inkml:trace contextRef="#ctx0" brushRef="#br0" timeOffset="51300.64">14711 16951 0,'0'18'0,"0"-1"15,0 19-15,0 16 0,0 72 16,0-54-16,0 72 15,0-89 1,35 35-16,-17-53 16,17-17-16,-17-18 15,17 0-15</inkml:trace>
  <inkml:trace contextRef="#ctx0" brushRef="#br0" timeOffset="51997.04">15081 17251 0,'-35'0'15,"17"17"-15,1 54 16,-1-18-16,18-18 0,18 53 16,-18-52-16,35-19 15,18 19-15,-35-36 16,17-18-16,18-53 15,-36 36-15,1 18 16,0-54-16,-18 36 0,0-1 16,-18 1-1,0 17-15,1 18 16,-1 36 0,0-19-16,18 19 0,0-19 15,0 19-15,18-1 0,17 0 16,1-17-16,-1-1 15,0 1-15,0-18 0,1 0 16,17-18 0,-36 1-16,1-1 15,0-17-15,-18-18 16,0 35-16,0 1 16,-18-1-16,18 0 15,-18 36-15,18 0 16,0-1-16,0 1 15,0 17-15,18-35 0,0 18 16,17 0 0,-17-18-16,-1 0 0,18-18 15,-17-17 1,0 35-16,-18-18 16,17 18-1,-17 18-15,0 17 16,0 0-16,18 18 0,-18 18 15,18 52-15,-1-70 16,-17-18-16,0 1 16,0-1-16,0 18 15,-17-36-15,-1-17 0,0 18 16,-17-18-16,0-35 16,0 17-16,-1-52 15,19 34-15,-1 1 0,18-36 16,0 19-16</inkml:trace>
  <inkml:trace contextRef="#ctx0" brushRef="#br0" timeOffset="52379.09">15752 17498 0,'17'17'16,"1"-17"-16,35-17 15,0-1 1,-36 1-16,1-1 0,0 0 16,-18 1-16,0-1 15,0 0-15,-18 1 16,0 17-16,1 0 0,-1 0 16,0 0-16,-17 35 15,35-17-15,-18 35 16,36-18-16,-18-18 15,53 54-15,-18-53 16,18-1-16,18-17 16,-36-17-16,0-1 0,36-35 15,-53 18 1,-1 0-16,36-18 16,-35 17-16,52-17 15,-52 36-15,35-19 16,-36 19-16,1 17 15,0 0-15</inkml:trace>
  <inkml:trace contextRef="#ctx0" brushRef="#br0" timeOffset="53531.5">16228 17357 0,'17'0'47,"1"35"-31,-18-17-16,18-1 0,-18 1 15,0 0-15,0 34 16,0-34-16,0 35 15,0-35-15,17-1 16</inkml:trace>
  <inkml:trace contextRef="#ctx0" brushRef="#br0" timeOffset="54598.24">19332 10530 0,'0'-17'16,"18"17"-16,35-18 0,-18 18 15,89-17 1,-54 17-16,106 0 16,-105 0-16,17 0 0,36-18 15</inkml:trace>
  <inkml:trace contextRef="#ctx0" brushRef="#br0" timeOffset="72716.92">2946 16140 0,'-18'0'16,"36"0"0,-1 0-1,1 0-15,0 0 0,17 0 16,0 0-16,18 0 15,-18 0-15,1 0 0,-1 0 16,0 0-16,18 0 16,-18 0-16,-17-18 0,0 18 15,-1 0-15,1-18 16,-18 1 0</inkml:trace>
  <inkml:trace contextRef="#ctx0" brushRef="#br0" timeOffset="73022.85">3281 15875 0,'0'18'16,"17"-1"-16,1 1 15,35 0-15,-35-1 16,17-17-16,0 18 0,1-18 16,16 17-16,1 19 15,-17-19-15,-19 19 16,1-19-16,-18 1 0,0 17 16,-18 1-16,-17-1 15,-18 0 1,18-35-16,-36 35 15,54-17-15,-19-18 0,19 18 16,-1-1-16,0-17 16</inkml:trace>
  <inkml:trace contextRef="#ctx0" brushRef="#br0" timeOffset="74258.44">13423 16193 0,'0'17'15,"18"-17"-15,35 18 16,-18-18-16,36 0 16,-18 17-1,17-17-15,-35 0 16,36 0-16,-53 0 16,17 0-16,-18 0 15,-34-17 1,-1 17-1</inkml:trace>
  <inkml:trace contextRef="#ctx0" brushRef="#br0" timeOffset="74563.51">13741 16051 0,'17'0'16,"-17"18"-16,36-18 0,17 18 15,-18-18-15,18 17 16,17 1-16,-34 0 16,16 17-16,-34-17 15,0-1-15,-18 1 16,17-1-16,-17 19 15,-17-19-15,-1 1 0,0 0 16,1-1-16,-1 1 0,-17-18 16,17 18-16,1-1 0,-1-17 15,18 35 1,-18-35-16</inkml:trace>
  <inkml:trace contextRef="#ctx0" brushRef="#br0" timeOffset="78880.1">8467 16457 0,'-18'0'15,"36"0"16,17 0-15,-17-18-16,-1 18 0,36 0 16,-18-17-16,-17 17 15,35 0 1,-35 0-16,-1-18 0,19 18 16,-19 0-16,1 0 15,-36 0 16</inkml:trace>
  <inkml:trace contextRef="#ctx0" brushRef="#br0" timeOffset="79150.52">8625 16193 0,'18'17'31,"17"1"-15,-17-18-16,17 0 0,1 17 0,34 1 15,-35 0-15,-17-1 16,17 1-16,1 17 16,-19-35-16,-17 36 15,0-19-15,-17 1 16,-36 17-16,35-17 15,-35 17-15,35-17 16,-34 17-16</inkml:trace>
  <inkml:trace contextRef="#ctx0" brushRef="#br1" timeOffset="143595.94">5468 3651 0,'-18'0'15,"18"-17"-15,-17 17 32,34 0-1,1 35-15,0 0-16,17 18 15,0-18-15,36 54 16,-36-54-16,0 0 0,54 36 15,-54-54 1,-18 19-16,36-1 16,-35-17-16,0-1 0,-1 1 15,1-1-15,-36-17 32,-17 0-17</inkml:trace>
  <inkml:trace contextRef="#ctx0" brushRef="#br1" timeOffset="143873.26">5874 3634 0,'0'17'16,"-36"1"0,19 0-16,-18 70 15,-1-53-15,1 18 16,-36 70 0,1-17-16,52-53 0,1-18 15,-36 36 1,53-36-16,-18-17 0,18 0 15</inkml:trace>
  <inkml:trace contextRef="#ctx0" brushRef="#br1" timeOffset="151506.99">3669 3986 0,'0'-17'0,"18"-1"15,-18 0 1,0 1 0,0-1-1,-18 1-15,0-1 16,-17 18-16,17 0 0,-17 0 16,0 0-16,-18 18 15,18-1-15,-18 18 16,35 1-16,0-1 15,1 71-15,17-71 16,17 71-16,1-53 16,53 35-1,-54-70-15,36-1 0,-18 1 16,1-18-16,34-18 16,-34-17-16,-1 17 0,0-52 15,-35 35-15,0-18 16,0-35-16,-18 52 15,-17-52-15,18 70 16,-1-17-16,0 17 16,1 18-1,17 18-15,0 0 0,0 17 16,0 18-16,17-18 16,1 18-16,0-18 0,34 36 15,-34-36-15,17-17 16,18 35-16,-17-36 15,-1-17-15</inkml:trace>
  <inkml:trace contextRef="#ctx0" brushRef="#br1" timeOffset="151936.81">3722 3246 0,'0'-18'0,"17"18"15,1-18 1,0 18-16,17-17 15,-17 17-15,17-18 0,-17 18 16,17-18-16,0 1 16,-17 17-1,-36 0 1</inkml:trace>
  <inkml:trace contextRef="#ctx0" brushRef="#br1" timeOffset="152203.86">3775 3175 0,'0'35'16,"0"-17"-16,-18 35 16,0-18-16,18 0 15,0 36-15,0-36 16,0 1-16,18-19 15,-18 18-15,18-17 0,-1 0 16,1-1-16,35 19 16,-35-36-16,-1 0 0,1 0 15,-1 0-15,1 0 0,0-18 16,-1 0-16</inkml:trace>
  <inkml:trace contextRef="#ctx0" brushRef="#br1" timeOffset="152570.58">4092 3369 0,'-17'0'0,"-1"18"32,18-1-32,18 36 15,-18-35-15,35 17 16,-17-35-16,-1 18 16,1-18-1,-1 0-15,1 0 0,17-35 16,-35 17-16,0-17 15,0-1 1,-17 19-16,-19-19 0,19 19 16,-18-1-1,17 18-15,-17 0 16,17 0-16</inkml:trace>
  <inkml:trace contextRef="#ctx0" brushRef="#br1" timeOffset="152926.62">4286 3104 0,'18'-17'16,"17"17"-1,0 0 1,-17 0-16,17 35 0,1 0 16,-36 1-16,35 34 15,-35-35 1,18 36-16,-18-36 16,17 1-16,-17-1 0,0-17 15,0-1-15,-17 1 16,-1-18-1,0 17-15,1-17 16,-1 0-16,0-17 0,1 17 16,-1-18-1</inkml:trace>
  <inkml:trace contextRef="#ctx0" brushRef="#br1" timeOffset="153477.16">4710 3810 0,'17'0'31,"19"18"-31,-19-18 16,18 0-16,18 0 15,-17 0-15,-1 0 0,-17 0 16,-1 0-16,1 0 16,-1 0-16,-34 0 15</inkml:trace>
  <inkml:trace contextRef="#ctx0" brushRef="#br1" timeOffset="153665.87">4780 4004 0,'18'0'16,"35"18"-1,53-18 1,-54 0-16,1 0 16</inkml:trace>
  <inkml:trace contextRef="#ctx0" brushRef="#br1" timeOffset="176344.68">5398 4745 0,'17'0'47,"18"0"-47,-17 0 15,35 0-15,35 0 16,-35 0-16,35 0 16,-52 0-16,-1 0 0,-18 0 15</inkml:trace>
  <inkml:trace contextRef="#ctx0" brushRef="#br1" timeOffset="179849.62">3493 4833 0,'-18'0'32,"36"0"15,-1-18-32,1 18-15,17 0 0,18-17 16,0 17-16,70-18 15,-70 18-15,18 0 0,35 0 16,-71 0-16,53 0 16,-53 0-16,18 0 15,0 0 1,-17-17-16,-19 17 0,36-18 16</inkml:trace>
  <inkml:trace contextRef="#ctx0" brushRef="#br1" timeOffset="188869.12">10619 3069 0,'0'-17'16,"0"-1"-1,-18 18 1,18-18-16,0 1 16,-18-1-16,1 18 15,-1-18-15,-17 18 16,0 0-16,-1 18 0,-17-18 16,-17 53-1,34-18-15,1 18 0,0-18 16,17 18-16,1 35 15,17-52-15,17 17 0,1-18 16,17-17-16,36 17 16,-36-17-16,18-18 15,-18 0-15,18-18 0,18-35 16,-36-18 0,-17 36-16,-18-18 15,0 18-15,0-18 0,0 18 0,-18-53 16,0 52-16,1 1 15,17 70 17,17 36-17,1-18-15,17 35 16,-17-35-16,52 17 16,-34-34-16,-1-1 15,36 0-15,-19-35 16</inkml:trace>
  <inkml:trace contextRef="#ctx0" brushRef="#br1" timeOffset="189425.78">10971 2611 0,'18'0'47,"17"0"-47,-17 0 15,0 0-15,35-18 16,-18 18-16,-18 0 16,1-18-16,0 18 0</inkml:trace>
  <inkml:trace contextRef="#ctx0" brushRef="#br1" timeOffset="190041.98">10954 2611 0,'0'-18'31,"17"0"1,-17 36 30,0 0-46,0-1-16,0 18 15,-17-17-15,17 35 16,0-18 0,0 18-16,0-35 15,0 17-15,0-17 16,17-1 0,1 1-16,0-18 15,-1 18-15,36-18 16,-35-18-16,17 18 15,-17 0-15,-1 0 16,1 18-16,0-18 16</inkml:trace>
  <inkml:trace contextRef="#ctx0" brushRef="#br1" timeOffset="190471.28">11324 2663 0,'0'18'15,"-17"0"1,17-1-16,0 1 16,0 17-16,0-17 15,0 17-15,0-17 16,17-18 0,1 0-16</inkml:trace>
  <inkml:trace contextRef="#ctx0" brushRef="#br1" timeOffset="190970.96">11465 2540 0,'18'0'15,"0"0"1,17 0 0,-18 0-16,1 0 15,0 0-15,17 18 16,-17-18-16,-1 17 15,-17 1 1,0 0 0,18-1-16,-18 18 15,0-17-15,0 17 16,0 18-16,0 0 16,0-17-16,0-1 15,18-18-15,-18 36 16,0-35-16,0 0 0,17-1 15,-34-17 17,-1 0-17,0 0 1,-17 18-16,17-18 16,1 18-16,-19-18 15</inkml:trace>
  <inkml:trace contextRef="#ctx0" brushRef="#br1" timeOffset="199383.73">10583 5415 0,'0'-17'31,"0"-1"1,0 0-17,-17 1 1,-1 17-16,0 0 15,1-18-15,-1 18 16,-17 0-16,17 18 16,1-1-16,-19 19 15,19-1-15,-1 0 0,0 36 16,18-36 0,0 0-16,0 0 0,0 1 15,18-19-15,0 19 0,-1-19 16,1 1-16,17 0 15,1-18-15,-19 17 0,18-34 16,1-1 0,-36 0-16,17 1 0,-17-1 15,18-35 1,-18 35-16,0-17 0,0 18 16,0-36-16,0 17 15,-18 19-15,18-1 0,0 0 16,0 1-16,-17-1 15,17 36 17,0 17-17,0 0-15,17-17 0,1 35 16,-18-18-16,35 0 16,-17 1-1,0-19-15,-1 1 16,1 0-16,-1-18 0</inkml:trace>
  <inkml:trace contextRef="#ctx0" brushRef="#br1" timeOffset="199819.43">10777 4992 0,'-17'0'16,"17"-18"0,0 1-1,17 17 1,19 0-16,-1-18 15,0 18-15,-17 0 16,-1 0-16,1 0 0,17 0 16,-35-18-16,-17 18 31,-1 0-15</inkml:trace>
  <inkml:trace contextRef="#ctx0" brushRef="#br1" timeOffset="200056.84">10813 4957 0,'0'17'0,"-18"18"16,0 18 0,18-35-16,0 35 15,0-35-15,18-1 16,0 18-1,17-17-15,-17-18 16,17 0-16,-18 0 16,19-18-16</inkml:trace>
  <inkml:trace contextRef="#ctx0" brushRef="#br1" timeOffset="200535.97">11060 5009 0,'0'18'63,"17"17"-48,-17-17-15,0 17 16,0-17-16,0 0 15,0-1 1</inkml:trace>
  <inkml:trace contextRef="#ctx0" brushRef="#br1" timeOffset="201003.78">11183 4921 0,'18'0'16,"-1"0"-1,1 0 1,0 0 0,-1 0-1,-17 18-15,18-18 0,0 18 16,-18-1 0,0 1-16,0-1 15,17 19-15,-17-19 16,18 36-16,-18-17 15,0-19-15,17 36 16,1-35-16,0 17 16,-18-17-16,0-1 15,-18-34 1,0 17 0,1-18-16,-1 18 0,1 0 15,-1-18-15,0 18 16,1 0-16,-1 18 15</inkml:trace>
  <inkml:trace contextRef="#ctx0" brushRef="#br1" timeOffset="202899.62">11007 5680 0,'0'-18'16,"0"0"15,0 36 31,0 0-46,0 17-16,0 18 16,0-18-16,0 18 15,0-35-15,0 17 16,0-17-16,0-1 15,17-17 1</inkml:trace>
  <inkml:trace contextRef="#ctx0" brushRef="#br1" timeOffset="204617.53">10513 8114 0,'-18'-35'0,"18"17"16,-35 0-16,35 1 16,-18 17-16,1 0 15,-19 0-15,-17 35 16,36 0-16,-1 1 0,0 16 15,1-16-15,17 52 16,0-53-16,17 0 0,1 1 16,0-19-16,35 19 15,-18-36-15,0 0 16,1 0-16,-1-18 0,18-35 16,-53 35-16,17-17 15,-34-35-15,-1 17 16,-17-18-1,17 54-15,-17-36 16,17 35-16,18 36 16,36 70-1,-19-53 1,18 36 0,1-36-16,17 0 15,-18 0-15,-17-35 0,-1 18 16,1-18-16,-1 0 15</inkml:trace>
  <inkml:trace contextRef="#ctx0" brushRef="#br1" timeOffset="204895.52">10689 7602 0,'18'0'16,"-1"-17"-1,1 17-15,35-18 16,-35 18-16,-1 0 15,1 0-15</inkml:trace>
  <inkml:trace contextRef="#ctx0" brushRef="#br1" timeOffset="205101.65">10742 7620 0,'0'53'16,"0"17"-16,0-34 16,0-1-16,0 18 15,18-18 1,-1-17-16,19 0 16,-19-18-16,1 0 15,0-18-15</inkml:trace>
  <inkml:trace contextRef="#ctx0" brushRef="#br1" timeOffset="205650.64">10989 7655 0,'0'18'47,"0"17"-31,0-17-16,0 17 15,0-17-15,0 17 16,0-17-16,18-18 15,-1 0 1</inkml:trace>
  <inkml:trace contextRef="#ctx0" brushRef="#br1" timeOffset="206193.84">11095 7585 0,'18'-18'16,"-1"18"-16,18-18 16,-17 18-1,0 0-15,-1-17 16,1 17-16,-18 17 15,18-17-15,-18 18 16,0 0-16,0-1 16,0 36-1,0-17-15,0-19 16,0 18-16,0 36 16,-18-36-16,18 18 15,0-35-15,0 0 16,0-1-1,-18-17 1,18-17-16,-17 17 0,-1-18 16,0 0-1,1 18 1,-1 0-16</inkml:trace>
  <inkml:trace contextRef="#ctx0" brushRef="#br1" timeOffset="206953.81">10918 8449 0,'0'-18'0,"18"18"16,0-17-16,17 17 16,0 0-1,-17 17-15,0-17 16,-18 18-16,17 17 16,-17 1-16,-17-19 0,17 1 15,-18 17-15,-17 0 16,17 1-16,0-36 0,1 17 15,17 1 1,17-18-16,1 0 16,0 0-16,-1 0 0,36-18 15,-35 18-15,0 0 16,-18 18-16</inkml:trace>
  <inkml:trace contextRef="#ctx0" brushRef="#br1" timeOffset="208977.71">10583 10654 0,'0'-18'16,"0"1"-16,-17 17 16,-1-18-16,0 18 15,-17 0 1,18 0-16,-19 35 16,19-17-16,-19 52 15,19-34-15,-1 34 16,18-34-16,18 16 15,-1-34-15,36 0 16,-17-1-16,-1-17 16,18-17-16,-18-1 15,-35 0-15,18 1 16,-18-18-16,0-18 16,0 35-16,0-17 0,0 17 15,-18 0-15,0-17 16,18 53 15,18 17-31,-18 0 16,35 36-16,-17-36 15,35 18-15,-36-35 16,19 35 0,-36-36-16,17 1 15,-17 0-15,18-18 16</inkml:trace>
  <inkml:trace contextRef="#ctx0" brushRef="#br1" timeOffset="209310.12">10795 10266 0,'0'-18'31,"18"18"-31,17 0 15,-17 0-15,17-17 16,-18 17-16,1 0 16,0 0-16,-18-18 15</inkml:trace>
  <inkml:trace contextRef="#ctx0" brushRef="#br1" timeOffset="209539.17">10813 10301 0,'0'35'16,"-18"1"0,18 17-1,18-36-15,17 19 16,-17-19-16,17 1 15,-18-1-15,19-17 16,-19 0-16</inkml:trace>
  <inkml:trace contextRef="#ctx0" brushRef="#br1" timeOffset="209739.36">11024 10372 0,'0'35'15,"0"-17"1,0-1-16,0 1 0,18 0 16,-18 17-1,18-35-15,-18 17 0</inkml:trace>
  <inkml:trace contextRef="#ctx0" brushRef="#br1" timeOffset="210290.92">11183 10248 0,'18'0'31,"-1"0"-15,1 0-16,17 0 15,-17 0 1,-18 18-1,0-1 1,0 1-16,0 17 16,0-17-16,0 17 0,0-17 15,0 35 1,0-35-16,18 17 16,-18-18-16,0 1 15,-18-18 1,0 0-1,1 0-15,-19 0 16,36-18-16,-17 18 16,-1 0-16,0 18 15</inkml:trace>
  <inkml:trace contextRef="#ctx0" brushRef="#br1" timeOffset="210741.17">10901 10954 0,'17'0'16,"-17"-18"-16,36 18 15,-1-18-15,0 18 16,18-17-16,-35 17 16,0 0-16,-1 17 0,-17 1 15,-17 0-15,17-1 16,-18 1-16,0 35 16,1-35-16,17 17 15,0 0-15,0-17 16,17-1-16,1 1 15,0-18-15,-1 18 16,1-1-16,-18 1 16,-35-18-1,-1 18 1,1-18-16,-18 17 16,18 1-16,-18 0 15,35-1-15,1 1 0,-1 17 16</inkml:trace>
  <inkml:trace contextRef="#ctx0" brushRef="#br1" timeOffset="211658.66">10601 13300 0,'0'0'0,"0"-18"0,0 0 16,-18 1-1,18-1-15,0 1 16,-17-1-16,-1 18 15,-17 18 1,17-1-16,-17 36 16,17-18-16,1 36 15,17-36-15,-18 36 16,36-54-16,-1 19 16,1-19-16,0-17 0,17 0 15,-18 0 1,1-17-16,0-1 0,-18 0 15,17 1-15,-17-19 16,0 19-16,0-36 16,0 35-16,0 1 0,0-1 15,18 18 17,0 35-32,-18 1 15,35-1-15,-35 0 16,35 0-1,-17-17-15,-1 0 0,19-1 16,-36 1-16,17-18 16</inkml:trace>
  <inkml:trace contextRef="#ctx0" brushRef="#br1" timeOffset="211915.77">10742 12859 0,'0'0'0,"18"0"0,-1-18 16,1 18-16,35-18 15,-18 1-15,0 17 16,-17 0-1,0 0-15,-36 0 16,0 0 0</inkml:trace>
  <inkml:trace contextRef="#ctx0" brushRef="#br1" timeOffset="212069.83">10848 12788 0,'0'35'16,"0"-17"-16,0 35 15,0-18-15,18 18 16,-18-35-16,17 17 16,1-17-1,-1-18 1,1 0-16</inkml:trace>
  <inkml:trace contextRef="#ctx0" brushRef="#br1" timeOffset="212325.07">11007 12841 0,'0'18'16,"0"-1"-1,0 1-15,17 17 16,1-17-1,17-18-15,1 0 16,-19 0 0,1-18-1,-18 1 1,0-1 0</inkml:trace>
  <inkml:trace contextRef="#ctx0" brushRef="#br1" timeOffset="212466.59">11077 12894 0,'0'53'15,"18"0"1,0-18-16,-1-35 16,1 18-16,-1-18 15</inkml:trace>
  <inkml:trace contextRef="#ctx0" brushRef="#br1" timeOffset="212809.57">11201 12788 0,'17'0'15,"1"0"1,17 0-1,-17 18 1,0-1-16,-1 1 16,-17 0-16,0-1 15,0 1-15,0 17 16,0-17 0,0 17-16,0 1 15,0-19-15,18 1 16,-18-1-16,-18-17 31,1 0-15,-1 0-16,0 0 15</inkml:trace>
  <inkml:trace contextRef="#ctx0" brushRef="#br1" timeOffset="213961.1">11060 13476 0,'0'-18'15,"0"36"1,-18-18-16,0 18 16,18 17-16,0-17 15,0 17 1,18-17-16,0-1 0,-1 1 15,1-18 1,17 0-16,-17 0 16,-1 0-16,1 0 15,-18-18 1,18 18-16,-36 0 16</inkml:trace>
  <inkml:trace contextRef="#ctx0" brushRef="#br1" timeOffset="214160.89">11130 13529 0,'0'18'15,"0"35"-15,-17-36 16,17 1-1,0 17-15,17-17 0,-17 17 0,0 0 16,18-17-16,-18 0 16,0-1-16</inkml:trace>
  <inkml:trace contextRef="#ctx0" brushRef="#br1" timeOffset="-213801.28">24483 13159 0,'17'-36'16,"-17"19"-16,0-1 0,-17 0 15,17 1-15,-18-1 16,1 18-16,-19 0 16,1 18-16,0-1 0,-54 54 15,54-18 1,0 17-16,-36 54 16,36-54-16,17 54 15,18-89-15,18 1 0,35 34 16,-18-52-16,1-18 15,69-18 1,-69 0-16,17 1 0,17-54 16,-52 36-16,17-18 15,-17-35-15,-18 35 16,0 0-16,0-35 16,-18 35-16,18 35 15,-18-17-15,1 35 16,17 35-1,0 53-15,17-35 16,19 53-16,-1-71 16,0 18-16,1-17 15,-1-19-15,35 19 16,-52-19-16,0-34 0</inkml:trace>
  <inkml:trace contextRef="#ctx0" brushRef="#br1" timeOffset="-213543.3">24783 12453 0,'17'0'16,"36"0"0,-35 0-16,52-18 15,-52 18-15,17 0 16,-17-17 0,0 17-16</inkml:trace>
  <inkml:trace contextRef="#ctx0" brushRef="#br1" timeOffset="-213357.77">24818 12524 0,'0'35'16,"0"0"-16,0 0 0,0 1 0,0-1 16,18 18-1,-1-18-15,18 0 16,-17-17-16,35 0 15,-35-18-15,-1 0 16</inkml:trace>
  <inkml:trace contextRef="#ctx0" brushRef="#br1" timeOffset="-213123.3">25153 12594 0,'0'35'16,"0"1"0,0-1-16,18 18 15,-1-35-15,1 17 16,-18-18-16,18-17 15</inkml:trace>
  <inkml:trace contextRef="#ctx0" brushRef="#br1" timeOffset="-212767.13">25294 12400 0,'18'0'0,"-1"0"16,19 0-16,-1 0 16,-17 0-16,17 0 15,-17 18-15,-1-1 16,-17 1 0,0 0-16,0 52 15,18-34-15,-18-1 0,0 35 16,0-34-16,0-1 15,0 0-15,-18 0 16,18-17-16,-17 17 16,-1-17-1,0-18-15,1-18 16,-1 18-16,0-17 16,-17 17-1,17 0-15</inkml:trace>
  <inkml:trace contextRef="#ctx0" brushRef="#br1" timeOffset="-211904.41">25806 13300 0,'17'0'31,"19"0"-15,-1 0-16,0 0 15,18 0-15,18 0 16,-36 0-16,0 0 0,0 0 16,-17 0-16,-18-18 15</inkml:trace>
  <inkml:trace contextRef="#ctx0" brushRef="#br1" timeOffset="-211765.98">25823 13441 0,'53'17'16,"88"1"0,-52-18-1,-19-18-15</inkml:trace>
  <inkml:trace contextRef="#ctx0" brushRef="#br1" timeOffset="-211141.9">26864 11730 0,'35'-18'16,"36"1"-1,-36 17 1,53-18-16,-52 18 16,-1 0-16,-17 0 0,17 0 15</inkml:trace>
  <inkml:trace contextRef="#ctx0" brushRef="#br1" timeOffset="-210331.46">26776 11783 0,'17'35'16,"-17"0"-16,0 1 0,0 17 16,0-18-16,0 18 15,18 17-15,-18-17 16,0 53-16,0-53 16,0 0-16,0 53 15,0-36-15,0 54 16,0-54-16,18 1 15,-18-1-15,0 1 0,17-18 16,-17 17-16,0 1 0,0 70 16,0-70-16,-17 70 15,17-71-15,0 1 16,0 52 0,17-52-16,-17-18 0,18 70 15,-18-70-15,0 88 16,18-88-16,-18 18 15,0 88-15,-18-89 16,18 89 0,-18-89-16,1 89 15,-1-88-15,18-1 16,0 1-16,-18-18 0,18 70 16,0-70-16,0 53 15,0-53-15,-17 35 16,17-53-16,0 54 15,-18-54-15,18 18 16,0-36-16,0 19 16,0-19-16,0 1 15,0 0-15,0-1 78,0 1-46,18-18-17,-1 0 32,19 0-31,-1 0-1,0 0-15,36-18 16,-36 18-16,0-17 16,1 17-16,-36-18 0</inkml:trace>
  <inkml:trace contextRef="#ctx0" brushRef="#br1" timeOffset="-207528">27517 12065 0,'-18'0'16,"-17"-18"-16,17 18 15,-17 18-15,0 0 16,-1 52-1,19-35-15,-1 1 0,18 34 16,0-34-16,0-1 16,35 0-16,-17-17 15,0-18-15,-1 0 0,18 0 16,1-35-16,-19 17 16,1-17-16,0-1 15,-18 1-15,0-36 16,0 54-16,0-18 0,0 17 15,0 0-15,0 36 16,0 35 0,17-18-16,1 36 15,17-36-15,-17 0 16,35 18-16,-18-53 16,0 18-16</inkml:trace>
  <inkml:trace contextRef="#ctx0" brushRef="#br1" timeOffset="-207250.47">27658 11624 0,'35'0'16,"0"0"0,1 0-16,-19 0 0,19-18 15,-19 18-15,1 0 0</inkml:trace>
  <inkml:trace contextRef="#ctx0" brushRef="#br1" timeOffset="-207067.47">27746 11659 0,'0'71'16,"0"-18"-1,0-36-15,18 19 16,-1-19-16,-17 1 0,18-18 16,0 18-16,-1-18 0,18 0 15</inkml:trace>
  <inkml:trace contextRef="#ctx0" brushRef="#br1" timeOffset="-206849.8">27993 11695 0,'0'53'0,"0"-36"15,0 18-15,18 18 16,-18-35-16,17 17 15,1-17-15,-1-18 16,1 0-16</inkml:trace>
  <inkml:trace contextRef="#ctx0" brushRef="#br1" timeOffset="-206544.17">28152 11553 0,'17'18'16,"1"0"-1,0-18-15,-1 17 0,1 1 0,0 0 16,-1-1 0,1 1-16,-18 17 0,0-17 15,0 17-15,0 18 16,0-35-16,0 17 0,0-17 15,-18-18-15,18 17 16,-17-17-16,-1 0 16,0-17-1,1-1-15,-1 18 16,18-18-16,-18 18 16</inkml:trace>
  <inkml:trace contextRef="#ctx0" brushRef="#br1" timeOffset="-206116.42">28046 12294 0,'0'36'16,"0"-19"0,0 19-16,0-1 0,17 35 15,-17-34-15,18-19 16,-18 36-1,18-35-15</inkml:trace>
  <inkml:trace contextRef="#ctx0" brushRef="#br1" timeOffset="-204564.24">27570 13212 0,'-36'-36'15,"1"36"-15,0 0 16,-36 53-16,54-18 16,-19 1-16,1 52 15,17-35-15,36 35 16,0-35-16,35 0 15,-18-18-15,0-35 0,53 0 16,-52 0-16,34-53 16,-35 18-1,-35 0-15,18-1 0,-18 1 16,0-18-16,0 36 16,-18-19-16,18 1 0,-17 17 0,17 1 15,-18 17-15,18 17 16,0 1-1,18 53-15,-1-54 16,-17 18-16,18 1 0,0-19 16,17 36-16,-17-35 15,-1 17 1</inkml:trace>
  <inkml:trace contextRef="#ctx0" brushRef="#br1" timeOffset="-204274.67">27887 12929 0,'18'18'16,"17"0"-1,0-18-15,1 0 0,16 0 16,-34 0 0,0 0-16,-1 0 15</inkml:trace>
  <inkml:trace contextRef="#ctx0" brushRef="#br1" timeOffset="-204130.78">27940 13053 0,'0'70'0,"18"-17"16,-18-35-1,35 17-15,-17-17 0,17-18 16</inkml:trace>
  <inkml:trace contextRef="#ctx0" brushRef="#br1" timeOffset="-203930.16">28134 13088 0,'-18'35'16,"36"1"-16,0 17 16,-1-36-16,19 1 15,-19-18-15,19 0 16</inkml:trace>
  <inkml:trace contextRef="#ctx0" brushRef="#br1" timeOffset="-203618.44">28293 12929 0,'17'-17'16,"1"17"-16,0 0 16,-1 0-16,-17 17 15,18 19-15,0-36 16,-18 35-16,0 18 15,0-36-15,0 54 16,0-36-16,0 18 16,0-18-16,0 1 15,0-19-15,-18-17 32,0 0-17,1 0 1,-1-17-16,0 17 15</inkml:trace>
  <inkml:trace contextRef="#ctx0" brushRef="#br1" timeOffset="-202828.6">28046 13635 0,'0'0'0,"0"-18"0,17 18 16,1 0 0,17 0-16,-17 18 15,17 17-15,-35 0 16,0-17-16,-17 17 16,-19 1-1,-17 17-15,36-36 16,-18 1-16,35-1 15,0 1-15,35-18 16,-18 0-16,19 0 16,-19 0-16,19 0 15</inkml:trace>
  <inkml:trace contextRef="#ctx0" brushRef="#br1" timeOffset="-202262.2">27711 14340 0,'17'0'16,"19"18"0,-19-18-16,1 18 15,0-1-15,-18 1 16</inkml:trace>
  <inkml:trace contextRef="#ctx0" brushRef="#br1" timeOffset="-202161.5">27746 14587 0,'18'0'0</inkml:trace>
  <inkml:trace contextRef="#ctx0" brushRef="#br1" timeOffset="-202014.38">27781 14781 0,'0'18'16,"18"0"-1,0-18 1</inkml:trace>
  <inkml:trace contextRef="#ctx0" brushRef="#br1" timeOffset="-201216.34">27570 15522 0,'-18'-53'0,"0"53"16,1-17-16,-36-1 15,17 18-15,1 35 16,18 1-16,-1 17 16,0 35-16,36-53 15,17 53-15,0-53 16,36 1-16,-36-19 15,36-17-15,-36-17 16,18-19 0,-35 19-16,-18-18 0,0-18 15,-18 0 1,0 35-16,1 0 16,-1 18-16,18 18 15,0 0 1,35 17-16,-17-17 15,0-1-15,17 19 16,-17-19-16,-1 1 0</inkml:trace>
  <inkml:trace contextRef="#ctx0" brushRef="#br1" timeOffset="-200960.79">27887 15028 0,'35'-17'15,"18"-1"-15,-35 0 16,52 18-16,1 0 15,-53 0-15,-1 0 16,1 0-16</inkml:trace>
  <inkml:trace contextRef="#ctx0" brushRef="#br1" timeOffset="-200816.31">27993 15028 0,'0'53'16,"18"0"-16,17 0 15,-18-35-15,19 17 16,-19-17 0,19-1-16,-19-17 15,1 18-15</inkml:trace>
  <inkml:trace contextRef="#ctx0" brushRef="#br1" timeOffset="-200627.61">28258 15152 0,'0'35'16,"0"-17"-16,17-1 0,1 36 16,-1-35-16,19 17 15,-19-35 1,1 0-16,0 18 0,-1-18 0</inkml:trace>
  <inkml:trace contextRef="#ctx0" brushRef="#br1" timeOffset="-200269.41">28416 14993 0,'0'-18'16,"18"18"0,0 0-1,17 0-15,0 0 16,-17 0-16,-1 0 16,1 18-16,0-18 15,-18 18-15,0 17 16,-18 0-16,18-17 0,-18 52 15,18-17 1,-17 18-16,17-53 16,0 34-16,17-34 15,-17 0-15,0-1 16,0-34 15,-35-1-31</inkml:trace>
  <inkml:trace contextRef="#ctx0" brushRef="#br1" timeOffset="-199719.94">28081 15699 0,'-18'17'15,"18"19"1,0-1 0,18-18-16,0 1 0,35 0 15,17-1 1,-34 1-16,16-18 15,-16 0-15,-19 0 0,1 0 16,0 0 0</inkml:trace>
  <inkml:trace contextRef="#ctx0" brushRef="#br1" timeOffset="-199570.37">28258 15769 0,'0'71'16,"17"17"0,1-53-16,-1-17 0,36 35 15</inkml:trace>
  <inkml:trace contextRef="#ctx0" brushRef="#br1" timeOffset="-198181.19">28646 11942 0,'0'-18'15,"0"0"1,17 18 0,18-17-16,1-1 15,52 0-15,-35 1 16,0-1-16,53 0 16,-53 1-16,35 17 15,-53 0-15,-17 0 16,-1 0-16,19 17 15,-36 1-15,0 0 16,0-1-16,-18-17 0,18 18 16,-18 0-16,18 17 0,0 0 15,-17 36 1,17-18-16,0-18 0,0 18 16,0 17-16,17 54 15,-17-71-15,0 17 0,0 1 16,18 52-1,-18 18-15,0-70 0,0 0 16,-18 70 0,18-71-16,0 1 0,-17 70 15,-1-53-15,18-17 16,0-1-16,-18 18 0,18-17 16,0 0-16,0-1 0,0 1 15,-17 70 1,17-53-16,0-17 0,0-1 15,-18 1-15,0 52 16,18-52-16,-17 34 16,-1-52-16,1 53 15,-1-53-15,18 0 16,0-18-16,0 71 16,0-71-16,0 54 15,0-36-15,0-18 0,18 35 16,-18-17-16,0-35 15,17 17-15,-17 1 0,18 34 16,-18-35 0,17 18-16,1-17 15,-18-19-15,0 1 16,0-1-16,0 1 0,0 0 16,18-18-16,-18 35 15,-18-35-15,18 18 0,0-1 16,0 1-1,-18 0-15,18-1 16,0 1 0,-17-1-1,17 1-15,-18 0 16,18-1 0,-17-17-16,-1 0 31,0 0-16,1 0-15,-19 0 16,1 0-16,17 0 16,-52 0-16,52 0 15,-52 18-15,52 0 16,-17-18-16</inkml:trace>
  <inkml:trace contextRef="#ctx0" brushRef="#br1" timeOffset="-194952.36">11836 4904 0,'17'-18'0,"19"-35"16,-19 18-16,71-53 16,-17 52-16,0-17 15,-1-17-15,1 17 0,17-18 16,-18 1-16,19 17 0,52-71 15,-106 89 1,0 0-16,1 0 0,-36 17 16,-18 18-16,0 18 15</inkml:trace>
  <inkml:trace contextRef="#ctx0" brushRef="#br1" timeOffset="-194603.99">11994 4463 0,'0'17'0,"0"1"15,-17 17-15,17-17 0,-18 17 16,1 53-16,-1-35 16,-17 71-1,17-71-15,18 17 16,18-35-16,-1-17 0,36 17 16,0-35-16,0-17 15,53-36-15,-53 35 16,-18 1-16,0-1 15,1 18-15,17-18 16</inkml:trace>
  <inkml:trace contextRef="#ctx0" brushRef="#br1" timeOffset="-194023.63">11889 7673 0,'0'-18'31,"35"-17"-16,-17 0-15,52-53 16,-17 35-16,0-18 16,70-52-1,-52 70-15,-36 0 0,18 0 0,-35 18 16,-1 17-16,1-17 0,0 17 16,-36 36-1</inkml:trace>
  <inkml:trace contextRef="#ctx0" brushRef="#br1" timeOffset="-193725.63">11977 7267 0,'-18'53'0,"-17"18"16,35-1-1,0-34-15,0-1 0,0 35 16,18-52 0,34 0-16,-34-18 15,70 0-15,-52-18 16,52-17-16,-53 17 15,0 0-15,1 1 16,-19 17-16</inkml:trace>
  <inkml:trace contextRef="#ctx0" brushRef="#br1" timeOffset="-193156.95">11748 10142 0,'0'-17'31,"35"-36"-16,0 18-15,36-54 16,-18 36-16,-18-17 16,18 17-16,0 0 15,0 0-15,17-17 16,-35 34-16,-35 19 0,18 17 16</inkml:trace>
  <inkml:trace contextRef="#ctx0" brushRef="#br1" timeOffset="-192863.16">11818 9825 0,'-18'53'15,"18"17"1,-17 1 0,17-36-16,17 18 15,19-18 1,-19-35-16,1 18 0,35-36 16,-18 18-16,36-53 15,-36 36-15,0-18 16,18-1-16,-18 19 15</inkml:trace>
  <inkml:trace contextRef="#ctx0" brushRef="#br1" timeOffset="-192007.38">11536 12541 0,'0'18'15,"0"-36"-15,35 1 16,-17-19-16,17-34 15,0 17-15,18-53 16,-17 53-16,-19-17 16,18 17-16,54-71 15,-54 71-15,0 0 16,0 18-16,-17 17 0,0-17 16,-18 18-16,-18 34 15,18 1 1,-35-1-16</inkml:trace>
  <inkml:trace contextRef="#ctx0" brushRef="#br1" timeOffset="-191656.84">11483 12136 0,'0'-18'0,"0"36"32,0-1-32,0 18 0,0 36 15,0-36 1,0 1-16,0 34 0,0-35 15,0 1-15,18-19 16,-1 1-16,18-18 16,18 0-16,-17-18 15,-1 1-15,53-54 16,-53 54-16,1-19 0,17 19 16,-36-1-1</inkml:trace>
  <inkml:trace contextRef="#ctx0" brushRef="#br1" timeOffset="-182776.04">15452 9419 0,'0'-17'0,"0"-1"31,0 0-15,0 1-1,0-1-15,-18 18 16,0-18-16,1 18 16,-36 0-16,18 18 15,-1-18-15,19 18 0,-19-1 16,-17 54 0,18-1-16,18-17 15,17-17-15,0 16 0,0-16 16,17-1-16,18 0 0,18 18 15,-17-35-15,-1 0 16,18-18 0,-18-18-16,-17 0 0,17 1 15,-17-36-15,-1 17 16,-17-34-16,0 35 16,-17-36-16,-1 36 15,0-36 1,18 54-16,-17-1 0,17 53 31,17 36-31,-17-36 16,18 0-16,17 36 15,-17-36-15,17 36 16,1-54-16,-1 1 16,-18-18-16,1 0 15</inkml:trace>
  <inkml:trace contextRef="#ctx0" brushRef="#br1" timeOffset="-182425.04">15575 9084 0,'18'0'31,"35"-35"-15,-36 35 0,19-18-16,-19 18 15</inkml:trace>
  <inkml:trace contextRef="#ctx0" brushRef="#br1" timeOffset="-182191.96">15610 9084 0,'0'18'16,"-17"17"0,17 0-16,0 1 15,0-19-15,17 18 16,-17-17-16,18 0 0,17-1 15,1-17-15,-19 18 16,1-18 0,0 0-16</inkml:trace>
  <inkml:trace contextRef="#ctx0" brushRef="#br1" timeOffset="-181763.07">15787 9102 0,'17'0'15,"1"-18"1,0 18 0,-1 0-1,-17 18 1,18-1 0,-18 19-1,0-19-15,-18 19 16,1-19-1,-1 18 1,0-35-16,18 18 16,18-18-16,0 18 15,-1-18-15,1 17 16,0-17-16,17 0 16,-17 0-16,-1 0 15</inkml:trace>
  <inkml:trace contextRef="#ctx0" brushRef="#br1" timeOffset="-181341.45">15946 9084 0,'0'-18'16,"35"18"0,-18 0-16,19 0 15,-19-17 1,-17 34 15,0 1-15,0 0-16,0-1 0,0 1 0,0 17 15,18-17-15,0 17 16,-18-17 0,17 17-16,1-17 15,-18 17-15,0-17 16,0-1-16,0 1 16,-18-18-1,1 0 1,-1 0-16,0 0 15,1 18 1,-1-18-16,0 0 16</inkml:trace>
  <inkml:trace contextRef="#ctx0" brushRef="#br1" timeOffset="-177903.92">20373 9560 0,'0'0'0,"18"0"31,-1 0-31,1 0 15,35 0-15,-18-17 16,36 17-16,-36 0 16,18 0-16,-36 0 15,19 0 1,-19 0-16,-34 0 16,-1 0-1</inkml:trace>
  <inkml:trace contextRef="#ctx0" brushRef="#br1" timeOffset="-177737.17">20408 9754 0,'35'0'16,"18"18"0,0-36-1,-17 1-15,-1 17 0,0 0 16,0-18-1,-35 36-15</inkml:trace>
  <inkml:trace contextRef="#ctx0" brushRef="#br1" timeOffset="-176719.78">21484 9613 0,'0'-17'0,"-17"-19"15,-19 1 1,1 35-1,0 0-15,-18 35 16,-35 53 0,52 1-16,36-1 15,0-53-15,0 0 16,36 1-16,17-1 16,-1-17-16,-16-18 0,52 0 15,-70-18 1,17 0-16,0-35 15,-35 18-15,0 0 0,0 17 16,0-17-16,-18-18 16,1 18-16,-1 17 15,1 0-15,-1 18 16,18 18-16,0 0 16,18-1-16,-18 19 0,35 17 15,0-18-15,0-17 16,36 17-16,-36-18 15,36 1 1,-54 0-16</inkml:trace>
  <inkml:trace contextRef="#ctx0" brushRef="#br1" timeOffset="-176286.16">21731 8908 0,'-18'0'15,"36"-18"1,0 18 0,35-18-16,-18 18 15,18-17-15,-18 17 16,-17 0-16</inkml:trace>
  <inkml:trace contextRef="#ctx0" brushRef="#br1" timeOffset="-176046.11">21766 8925 0,'0'36'16,"0"-19"-1,-17 54-15,17-18 16,0-18-16,0-17 15,35 35-15,0-18 16,1-18-16,-19-17 16,1 0-16,17 0 15,-17 0-15,-1 0 0,1 0 16,-18-17 0</inkml:trace>
  <inkml:trace contextRef="#ctx0" brushRef="#br1" timeOffset="-175718.96">22066 8996 0,'18'0'16,"35"17"-1,-18-17-15,0 0 0,1 18 16,-19 17 0,-17-17-16,-17 17 15,17-17-15,-36 0 16,19-1 0,-1 1-16,36 0 31,17-18-16,18 0 1,-35 0-16,17 0 16</inkml:trace>
  <inkml:trace contextRef="#ctx0" brushRef="#br1" timeOffset="-175303.04">22419 8925 0,'-18'-17'15,"36"17"1,0 0 0,-1-18-16,1 18 0,0 0 15,-18 18 1,0-1-1,0 1 1,0 17-16,0-17 16,0 17-16,0 18 15,0-18-15,0 36 16,0-36-16,0 18 16,0-18-16,17 1 15,-17-19-15,0 19 16,0-19-1,-17-17-15,-1 0 16,0-17 0,1 17-16,-19 0 15,19 0 1,-19 0-16</inkml:trace>
  <inkml:trace contextRef="#ctx0" brushRef="#br1" timeOffset="-172203.84">18944 11007 0,'18'53'0,"-1"-18"16,1 18-1,0-18-15,-1-17 0,19-1 0,-19 19 16,1-19-16,17 1 16,-17 0-16</inkml:trace>
  <inkml:trace contextRef="#ctx0" brushRef="#br1" timeOffset="-172030.07">19191 11042 0,'0'18'16,"0"17"-1,0-17-15,0-1 0,18 36 16,-1-35 0,19 17-16,-19-17 15</inkml:trace>
  <inkml:trace contextRef="#ctx0" brushRef="#br1" timeOffset="-171353.25">19562 11571 0,'-18'35'16,"18"1"-1,0-1-15,18 18 16,-1-18-16,1-17 15,35 35-15,-36-36 16,19-17-16,-19 18 0,19-18 16,-19-18-1,1 1-15,-18-36 16,0 18 0,0 17-16,0 0 0,0 36 31,0 35-16,17-18-15,19 53 16,-19-35-16,1-18 16,0 54-16,-18-36 15,0-18-15,0 0 16,-18 0-16,0-17 0,1 17 0,-19-17 16,-16-18-16,34 0 15,0 0-15,1 0 16,-19-35-16,36-1 0,0 1 15,0 0-15,0 0 16</inkml:trace>
  <inkml:trace contextRef="#ctx0" brushRef="#br1" timeOffset="-170957.92">19579 11218 0,'0'-17'16,"18"-1"-1,17 0 1,-17 1-16,-1-1 16,1 1-16,17-36 15,-17 35-15,0 0 0,-18 1 16,0-1 0,0 36-1,17 35-15,-17-36 16,18 54-16,-1-54 15,1 19-15,17-1 16,-17-17-16,17 17 16,-17-17-16</inkml:trace>
  <inkml:trace contextRef="#ctx0" brushRef="#br1" timeOffset="-170669.13">20302 11448 0,'18'0'32,"35"0"-32,-18 0 15,0-18-15,1 18 0,17-18 16,-36 18 0</inkml:trace>
  <inkml:trace contextRef="#ctx0" brushRef="#br1" timeOffset="-170513.52">20302 11677 0,'53'0'16,"-17"0"-16,-1-18 16,18 18-16,-36 0 15,1 0-15,0 0 0</inkml:trace>
  <inkml:trace contextRef="#ctx0" brushRef="#br1" timeOffset="-169565.62">21184 11483 0,'0'-18'16,"-35"1"-16,17 17 15,-17 0-15,17 0 16,-17 17-16,0 19 16,17-19-16,1 18 15,-1 1-15,0 34 16,18-52-16,18 35 16,0-18-16,35 0 15,-18-35-15,18 0 16,-18 0-16,18-17 15,-35-1-15,-1 1 16,-17-1-16,18-17 0,-18-18 16,0 17-16,0-17 15,0 36-15,-18-1 16,18 1 0,0 34-1,0 1-15,0 35 16,18 0-1,0-36-15,17 36 0,-18-35 16,19 0-16,17-1 16,-36 1-16,19-1 15,-19-17 1</inkml:trace>
  <inkml:trace contextRef="#ctx0" brushRef="#br1" timeOffset="-169081">21749 10813 0,'0'17'31,"-18"1"-15,0 35-16,1-18 15,17 0-15,0-17 16,0 0-16,17-1 16,1-17-1</inkml:trace>
  <inkml:trace contextRef="#ctx0" brushRef="#br1" timeOffset="-168928.26">21855 10918 0,'-18'36'16,"18"-19"-16,0 36 15,0-35-15,18 35 16,-18-35-16</inkml:trace>
  <inkml:trace contextRef="#ctx0" brushRef="#br2" timeOffset="-138697.61">21819 4427 0,'18'0'15,"17"-17"-15,71 17 16,-71 0-16,18 0 15,35 17-15,-52 19 16,-1 17-16,-17-18 16,-36 71-16,0-71 15,1 18-15,-36 0 16,18 0-16,-36 35 16,36-53-16,-18 18 15,35-35-15,18 35 16,35-36-16,36 1 15,-18 0-15,88-1 16,-70-17-16,34 0 16,-69 0-16,-1 18 15</inkml:trace>
  <inkml:trace contextRef="#ctx0" brushRef="#br2" timeOffset="-138146.07">23742 4322 0,'0'35'15,"0"53"1,18 35 0,-1-52-16,1 70 15,0-70-15,-18-18 0,35 52 16,0-52-16,0 18 16,1-36-16,17 0 15</inkml:trace>
  <inkml:trace contextRef="#ctx0" brushRef="#br2" timeOffset="-137384.6">24342 4868 0,'-53'18'15,"-18"35"1,18 70 0,53-52-1,0-36-15,36 36 16,-1-54-16,18-17 16,-36 0-16,36-17 15,-35-1-15,0 0 16,-18-17-16,0-18 15,0-17-15,-18 34 16,0-16-16,1 52 16,17-18-16,0 36 15,0 52 1,17 1 0,1-18-16,35-1 15,-18-16-15,36-19 16,-36-17-16,36 0 15,-54-17-15,1-1 16,-1 0-16,-17-17 0,18-18 16,-18 18-16,0 0 15,0 17-15,-18 18 16,1-18-16,17 36 16,0 17-1,0-17-15,17 0 16,36 52-1,0-52-15,-17-18 16,-19 0-16,18-18 16,-35 1-16,0-1 0,0 0 15,0 1 1,0-1 0,0 36-16,18 17 15,-18 0-15,35 53 16,-17-35-16,0 0 15,-1-17-15,1 69 16,0-69-16,-18-1 16,0 0-16,0 0 0,-18-17 0,-17 0 15,17-18-15,-35-18 16,35 18-16,-34-53 16,34 36-16,-17-54 15,17 36 1,18-1-16</inkml:trace>
  <inkml:trace contextRef="#ctx0" brushRef="#br2" timeOffset="-136946.29">25030 5080 0,'17'0'15,"1"0"1,17-18-16,0 18 16,-17 0-16,0-17 15,-1 17-15,-17-18 16,-17 18-16,-1 0 16,-17-18-1,17 36-15,1 0 16,-1-1-16,0 1 15,18 17-15,0 18 16,0-18-16,18 1 0,17 34 16,18-34-1,-35-36-15,17 0 0,-17 0 16,17-18-16,-17 0 16,-18-17-16,17-18 15,-17 35-15,18-34 16,-18 34-16,17 0 15,1 1-15,17 17 16,-17 0-16,17 0 16,-17 17-16,0-17 15</inkml:trace>
  <inkml:trace contextRef="#ctx0" brushRef="#br2" timeOffset="-136049.2">27093 4480 0,'0'18'15,"0"17"-15,18 53 16,-18-17-16,0-18 16,0 88-16,0-88 15,-18 17-15,1 19 16,-1-54-16,18 0 0,-18 0 15,1-35 17,17-52-32,0 16 15,35-70-15,-35 54 16,35-90-16,-17 54 16,0 18-16,-1-36 15,1 88-15,-18 1 16,18 17-16,-1 17 15,18 36-15,1 53 16,-1-35-16,18 70 16,-18-71-16,53 36 15,-52-71-15,70 1 16,-71-36 0,35-18-16,-34-17 15,-1-36-15,-35 18 16,-18-53-16,-17-17 15,0 70-15,-1-35 16,1 70-16,18-17 16,-1 35-1,36 17 1,-1 1 0</inkml:trace>
  <inkml:trace contextRef="#ctx0" brushRef="#br2" timeOffset="-135555.29">28152 5115 0,'0'88'16,"17"-52"-16,-17 17 15,0-71 1,0-35 0,0 0-1,0 18-15,-17-71 16,17 53-16,-18-53 16,0 36-16,18-36 15,0 71-15,0-1 16,18 36-16,0 18 15,-1 0-15,19 70 16,-1-35-16,18 35 16,-18-35-16,36 35 15,-36-35-15,35 0 16,-34-18 0,17-17-16,-36-18 15,1-18-15,0 18 0,-1-35 16,1-36-1,-18 36-15,0-88 16,-18 70-16,1-18 0,-1 1 16,0 17-16,1-53 15,-1 71-15,0-1 0,18 19 16,-17-1-16</inkml:trace>
  <inkml:trace contextRef="#ctx0" brushRef="#br2" timeOffset="-127208.9">5997 17762 0,'0'18'47,"18"17"-31,0-17-16,-1 70 15,18-53-15,1 54 16,-19-36 0,19 35-16,-19-53 15,1 0-15,17 18 16,-17-35-16,-1-1 0,1-17 15,0 18-15,-1-18 16</inkml:trace>
  <inkml:trace contextRef="#ctx0" brushRef="#br2" timeOffset="-126812.1">5874 18168 0,'0'-18'15,"17"-17"1,1-35 0,0 34-16,-1-34 15,-17 34-15,0-16 0,0 16 16,18 1-16,-18 0 0,0-1 16,0 19-16,18-1 15,-18 1-15,0-1 0,17 0 16,1 18-1,17 36 1,-17-19-16,35 36 16,-18-18-16,0-17 15,1 17-15,-1-35 0,-18 18 16</inkml:trace>
  <inkml:trace contextRef="#ctx0" brushRef="#br2" timeOffset="-121317.47">12012 17198 0,'0'18'0,"18"17"16,17 0-16,18 53 16,-18-35-1,53 71-15,-35-71 16,36 52-16,-54-69 15,35 34-15,-34-52 16,-1 17 0,-17-35-16,-36-17 15</inkml:trace>
  <inkml:trace contextRef="#ctx0" brushRef="#br2" timeOffset="-120952.83">12012 17868 0,'-18'0'15,"1"-17"1,17-1-16,0-35 15,0 0-15,0-17 0,0-54 16,0 71 0,-18-17-16,1-36 15,-1 53-15,0 18 0,1-36 16,17 53 0,17 36-1,36 0-15,0-1 16,-18 19-16,18-19 0,0 1 15,35 17 1,-35-17-16,18-1 16,-36-17-16,0 0 0</inkml:trace>
  <inkml:trace contextRef="#ctx0" brushRef="#br2" timeOffset="-120194.88">16969 17180 0,'17'18'47,"19"35"-31,-1-18 0,0 0-16,0 1 0,71 34 15,-71-34-15,18-1 16,0 0-16,0 18 0,18 0 15,-36-35-15,36 17 16,-54-35-16,1 0 16,-18-18-1,0 1-15</inkml:trace>
  <inkml:trace contextRef="#ctx0" brushRef="#br2" timeOffset="-119704.62">17004 17568 0,'-18'0'16,"18"-17"15,-17-1-15,17-35-1,0 36-15,-18-19 0,18 1 0,-18-18 16,1 18 0,-1-1-16,18 19 0,-18-1 15,18-35-15,0 36 16,0-1-16,0 0 16,18 18-16,0 0 15,35-17 1,0 34-16,-18-17 0,71 18 15,-53 0-15,-1-1 16,1-17-16,18 0 0,17 0 16,-53 0-16</inkml:trace>
  <inkml:trace contextRef="#ctx0" brushRef="#br2" timeOffset="-97254.86">20779 4004 0,'17'18'16,"-17"-1"-1,18 19-15,-18-19 0,35 36 16,-17-35-16,17 17 16,-35-17-16,35-1 15,-35 1-15,18-18 16</inkml:trace>
  <inkml:trace contextRef="#ctx0" brushRef="#br2" timeOffset="-97121.3">20955 4057 0,'0'18'16,"18"-1"-1,-1 54 1,-17-18-1,18-18-15</inkml:trace>
  <inkml:trace contextRef="#ctx0" brushRef="#br2" timeOffset="-96410.58">28928 3916 0,'-18'17'16,"18"1"-16,-17 17 0,-1 18 16,18-35-16,0 0 15,18-1-15,-18 1 16,17 0-16,1-1 16,17-17-16</inkml:trace>
  <inkml:trace contextRef="#ctx0" brushRef="#br2" timeOffset="-96274.72">29122 3969 0,'-18'17'15,"18"1"-15,-17 35 16,-1-35-16,18 35 16,18-36-16,-18 1 15,0-1-15</inkml:trace>
  <inkml:trace contextRef="#ctx0" brushRef="#br3" timeOffset="-58453.39">10883 4463 0,'0'0'0,"0"17"16,0-34 15,0-1-16,18-17 1,-18 17-16,0-17 0,17 0 16,-17-1-16,0 19 15</inkml:trace>
  <inkml:trace contextRef="#ctx0" brushRef="#br3" timeOffset="-58301.25">10901 4092 0,'0'0'0,"0"-17"0,0-1 15,0-17 1,0 17-16</inkml:trace>
  <inkml:trace contextRef="#ctx0" brushRef="#br3" timeOffset="-58136.56">11236 3687 0,'18'0'16,"-1"-18"0,1 0-16,17 1 15,-17-1-15,-1 18 16</inkml:trace>
  <inkml:trace contextRef="#ctx0" brushRef="#br3" timeOffset="-58001.36">11783 3475 0,'53'-18'15,"17"1"-15,-17-1 16</inkml:trace>
  <inkml:trace contextRef="#ctx0" brushRef="#br3" timeOffset="-57868.48">12506 3369 0,'53'0'16,"-35"0"-16,34 0 15</inkml:trace>
  <inkml:trace contextRef="#ctx0" brushRef="#br3" timeOffset="-57698.55">13176 3263 0,'53'-17'16,"-35"17"-1,-1 0-15,36 0 0,-35 0 16,17 0-16,-17 0 16,0 0-16,-1 0 15,1 0-15</inkml:trace>
  <inkml:trace contextRef="#ctx0" brushRef="#br3" timeOffset="-57604.22">13494 3263 0,'17'0'0</inkml:trace>
  <inkml:trace contextRef="#ctx0" brushRef="#br3" timeOffset="-57017.45">10548 4304 0,'-18'-35'16,"18"-1"-16,18 19 15,0-1 17,17 36-17,-17-1-15,52 72 16,-52-54-16,35 53 15,-36-53-15,19-17 16,17 17-16,-18-35 16,35-17-16,-34-1 15,52-53-15,-53 36 16,36-53 0,-36 53-16,18-18 15,-35 35-15</inkml:trace>
  <inkml:trace contextRef="#ctx0" brushRef="#br3" timeOffset="-54582.57">14605 3087 0,'0'-18'16,"18"18"-1,-18-17-15,17 17 16,-17-18 0,0 36-16,0-1 15,0 54 1,0-36-16,0 18 0,-17 17 15,34-34-15,-17-19 16,18 36 0,0-35-16,-1 0 0,18 17 15,-17-17 1,0-18-16,-1 0 0,1 0 16,0 0-16,-1 0 15,1-18 1,0 18-1,-1 0-15,19 0 16,-19 18-16,1-18 0,17 0 16,0 0-16,-17 0 15,0-18-15,35-17 16,-36-1-16,18-17 16,-35 18-16,0 0 15,0-18-15,-17 18 16,-1-1-1,1 19-15,-1 17 0,18-18 0,-18 18 16,18-18 0,18 18-16</inkml:trace>
  <inkml:trace contextRef="#ctx0" brushRef="#br3" timeOffset="-54044.74">14870 3404 0,'0'-17'15,"0"-1"-15,-18 0 16,18 1-16,0-1 16,0 0-1,0 1 1,0 34 15,-18 1-15,18 17-16,0-17 15,0 0-15,0 17 16,18-17-16,-18-1 16</inkml:trace>
  <inkml:trace contextRef="#ctx0" brushRef="#br3" timeOffset="-52963.05">16051 2981 0,'18'-18'16,"-18"1"-16,0 34 15,0 107 1,0-18 0,0-53-16,0-1 15,0 1-15,0 36 16,0-72-16,0 19 16,0-72-1,35-17 1,-17 0-1,17 18-15,18-18 16,-35 36-16,35-1 16,-18 36-16,0 17 15,-17 0-15,17 18 16,-35-18-16,-17 18 16,-1-35-16,0 0 0,-35 17 15,-17-35 1,35 0-16,-1-18 15,19 18-15,-19-35 16,19 17-16,-1 18 0,-17-17 16</inkml:trace>
  <inkml:trace contextRef="#ctx0" brushRef="#br3" timeOffset="-52580.08">15663 3545 0,'18'0'16,"-36"18"-16,1 35 15,-19-18-15,-34 53 16,52-52-16,-17-1 0,-18 18 16</inkml:trace>
  <inkml:trace contextRef="#ctx0" brushRef="#br3" timeOffset="-51685.56">15169 2646 0,'18'0'31,"17"0"-15,-17 0-1,0 0-15,-1 0 0,19 0 16,-19 0-16,1 0 16,-18-18-1,-35 18 1</inkml:trace>
  <inkml:trace contextRef="#ctx0" brushRef="#br3" timeOffset="-51395.54">15152 2681 0,'0'18'16,"0"17"-1,0-17-15,0 17 16,17-17-16,-17-1 15,0 19 1,18-36-16,-18 17 0,18-17 0,-1 18 16,1-18-1,0 0-15,-1 0 16,1 0-16,0 0 16</inkml:trace>
  <inkml:trace contextRef="#ctx0" brushRef="#br3" timeOffset="-51079.57">15434 2699 0,'0'17'16,"0"1"-1,0 0-15,0 35 16,0-36-1,0 1-15,0 0 16,18-1-16</inkml:trace>
  <inkml:trace contextRef="#ctx0" brushRef="#br3" timeOffset="-50713.15">15522 2593 0,'0'-18'0,"18"18"16,0-17-16,-1 17 16,18 0-16,-17-18 15,0 36-15,-1-1 16,1-17-1,-18 18-15,0 0 0,18-1 16,-18 36-16,0-35 16,0 17-16,0-17 0,0 17 15,-18 0 1,18 1-16,0-19 0,18 1 16,-36-18-1,0 0 1,1 0-1,17-18-15,-36 18 16,19 0 0,-1 0-16</inkml:trace>
  <inkml:trace contextRef="#ctx0" brushRef="#br3" timeOffset="-50155.1">16457 2681 0,'18'0'16,"-1"0"0,19 0-16,-1 0 15,0 0 1,-17-18-16,17 18 0,-17 0 16</inkml:trace>
  <inkml:trace contextRef="#ctx0" brushRef="#br3" timeOffset="-49934.38">16510 2663 0,'0'36'15,"0"-1"-15,0 0 16,0 1-16,0-19 0,0 1 15,18 0-15,-1-1 0,19 1 16,-19-18-16,36 0 16,-18 0-16,-17 0 15,17 0-15,-17-18 16</inkml:trace>
  <inkml:trace contextRef="#ctx0" brushRef="#br3" timeOffset="-49522.46">16898 2681 0,'0'-18'16,"0"36"15,0 0-15,0-1-16,0 19 15,0-19-15,0 1 0,0 0 16,18-1-16,-18 1 16,17-18-1,1-18-15</inkml:trace>
  <inkml:trace contextRef="#ctx0" brushRef="#br3" timeOffset="-49190.08">17022 2575 0,'17'-17'0,"1"17"16,-1 0-16,1-18 15,0 18-15,-1 18 16,-17-1-16,18 36 16,0-35-16,-18-1 15,17 19-15,-17-19 0,18 36 16,-18-17-16,18-19 16,-18 19-16,0-1 15,17-18-15,-17 1 0,0 0 16,0-1-16,-17-17 15,-1 0 1,-17 0-16,17 0 16,-17 0-16,-1 0 15,19 0-15</inkml:trace>
  <inkml:trace contextRef="#ctx0" brushRef="#br3" timeOffset="-40507.27">14164 3810 0,'0'-18'32,"0"36"30,0 17-46,0 1-1,-18 34-15,18-35 16,0 36-16,18-36 16,0 36-16,-1-36 15,19 18-15,-19-35 16,19 17 0,-19-35-16,1 18 15,-1-18-15,1-18 16</inkml:trace>
  <inkml:trace contextRef="#ctx0" brushRef="#br3" timeOffset="-40196.73">14411 3881 0,'-18'17'15,"1"1"-15,17-1 16,17 1 0,19 17-1,17-17 1,-18 0-16,0-18 15,0 0-15,-17 0 0,0 0 0,-1 0 16,1 0 0</inkml:trace>
  <inkml:trace contextRef="#ctx0" brushRef="#br3" timeOffset="-39984.33">14587 3898 0,'0'88'16,"-17"-17"-16,17-36 15,0-17-15,0 35 16,17-18-16,-17 0 15,0-17-15</inkml:trace>
  <inkml:trace contextRef="#ctx0" brushRef="#br3" timeOffset="-39807.11">14711 4233 0,'0'18'16,"-18"17"0,18-17-16,18-18 31</inkml:trace>
  <inkml:trace contextRef="#ctx0" brushRef="#br3" timeOffset="-39389.48">14940 3951 0,'18'0'31,"-1"18"-15,-17-1-1,0 1-15,0 0 16,0-1-16,0 19 16,0-19-16,0 1 15,0 0-15,18-1 16,0-17-16,-1 18 15,-17-1-15,18-17 0,-18 36 16,-18-19 0,1 1-16,-1 0 15,0-18-15,1 0 16,-1 17 0,1-17-16,-1 0 0,0 0 15,18-17-15</inkml:trace>
  <inkml:trace contextRef="#ctx0" brushRef="#br3" timeOffset="-39039.74">15011 3757 0,'17'0'16,"1"18"-16,0-1 15,-1 1 1,36 35-16,-35-18 15,17 0-15,0 54 16,-35-54-16,18 18 16,-18 0-16,0 35 0,-18-53 15,18 1-15,-35 16 16,17-34-16,1-18 16</inkml:trace>
  <inkml:trace contextRef="#ctx0" brushRef="#br3" timeOffset="-38473.06">14852 3933 0,'-18'0'31,"36"0"48,17 0-64,-17 0 1,0 18-16,-1-18 0,1 35 15,-1-35-15,-17 36 16,0-19-16</inkml:trace>
  <inkml:trace contextRef="#ctx0" brushRef="#br3" timeOffset="-36866.52">16298 3757 0,'-17'18'16,"17"52"0,-18 1-16,18-18 15,0-36-15,0 19 16,0-1-16,18-17 0,-1-1 16,1 1-16,0 0 0,35 17 15,-36-35 1,18 0-16,1 0 15,-1 0-15,-35-18 0</inkml:trace>
  <inkml:trace contextRef="#ctx0" brushRef="#br3" timeOffset="-36565.31">16686 3775 0,'-17'17'16,"-1"19"-1,18-1 1,0-17-16,0 17 16,18 0-16,-1-17 15,19-1-15,-1-17 16,-17 0-16,17 0 0,0 0 15,0 0-15,1-17 16,-19-1 0,-17 0-1</inkml:trace>
  <inkml:trace contextRef="#ctx0" brushRef="#br3" timeOffset="-36360.48">16863 3828 0,'0'0'0,"0"17"16,0 1-16,0 17 0,0-17 16,17 35-16,-17-36 15,18 19-15,-18-1 16,18 0-16,-1-17 15,-17 0 1</inkml:trace>
  <inkml:trace contextRef="#ctx0" brushRef="#br3" timeOffset="-36163.27">17163 4075 0,'0'17'16,"-18"36"0,0-35-16,1 17 0,17-17 15,-18-1-15,18 1 16,18-18 0</inkml:trace>
  <inkml:trace contextRef="#ctx0" brushRef="#br3" timeOffset="-35910.38">17374 3933 0,'0'36'15,"0"-1"1,0 18 0,0-18-16,0-17 15,18 17 1,0-35-16,-18 18 0,17-18 16</inkml:trace>
  <inkml:trace contextRef="#ctx0" brushRef="#br3" timeOffset="-35614">17515 3722 0,'18'17'16,"0"1"0,35 17-16,-36 1 0,36-1 15,-35 0 1,-1 0-16,1 1 0,0 34 16,-18-34-16,0 34 15,-18-35 1,0 1-16,-34 17 15,34-18-15,0-17 16</inkml:trace>
  <inkml:trace contextRef="#ctx0" brushRef="#br3" timeOffset="-31477.29">14464 4692 0,'0'18'32,"18"35"-17,-18-18-15,0 0 16,17 18-16,-17 18 16,18-36-16,-18-18 15,17 36 1,1-17-16,0-19 15,-18 1-15</inkml:trace>
  <inkml:trace contextRef="#ctx0" brushRef="#br3" timeOffset="-31071.6">14340 4833 0,'18'-18'46,"-18"1"-30,18-1-16,-1 1 16,1-19-16,0 19 15,17-19 1,-17 19-16,-1-1 16,1 18-16,-1 0 15,1 18 1,-18-1-1,18 1-15,-1 0 0,1-1 16,0 1-16,-1 0 0,19-1 16,-19 1-16,1-1 15</inkml:trace>
  <inkml:trace contextRef="#ctx0" brushRef="#br3" timeOffset="-25732.31">15117 4639 0,'17'18'31,"1"17"-15,-1-17-1,1 17-15,17 35 0,-17-34 16,0-1-16,-1 36 16,19-19-1,-19-34-15,-17 0 0,18-1 16,-1 1-16,-17-36 15</inkml:trace>
  <inkml:trace contextRef="#ctx0" brushRef="#br3" timeOffset="-25375.78">15046 4921 0,'0'-35'32,"0"17"-17,0-35 1,0 36-16,0-1 15,0 1-15,18-1 0,-1-17 16,-17 17-16,36-17 16,-19 17-16,-17 0 15,18 1-15,-1 17 0,19 0 16,-19 0-16,36 0 16,-35 0-16,0 0 15,17 0-15,-18 0 16,1 0-16</inkml:trace>
  <inkml:trace contextRef="#ctx0" brushRef="#br3" timeOffset="-11578.34">15558 8378 0,'-18'0'16,"18"18"-16,18-36 62,-18-34-46,17 34-16,-17-17 0,0-1 15</inkml:trace>
  <inkml:trace contextRef="#ctx0" brushRef="#br3" timeOffset="-11428.56">15646 8061 0,'17'-18'15,"-17"1"1,0-1-16,18 0 16,-18 1-1,18-1-15,-18 1 16,17 17-16,-17-18 0</inkml:trace>
  <inkml:trace contextRef="#ctx0" brushRef="#br3" timeOffset="-11290.02">15804 7761 0,'0'-18'0,"18"-34"15,0 52-15,-18-36 16,17 36-16,1-17 31,0 17-31,-1-18 16,19 0 0,-19 1-16</inkml:trace>
  <inkml:trace contextRef="#ctx0" brushRef="#br3" timeOffset="-11150.65">16281 7338 0,'17'-18'15,"1"1"1,0-1-16,-1 0 0,36-17 16,-18 17-1,-17 1-15</inkml:trace>
  <inkml:trace contextRef="#ctx0" brushRef="#br3" timeOffset="-11011.96">16845 7091 0,'18'-18'15,"-1"1"-15,19 17 0,17-18 16</inkml:trace>
  <inkml:trace contextRef="#ctx0" brushRef="#br3" timeOffset="-10861.5">17515 6950 0,'71'-36'16,"-36"19"-1,-17 17-15,0 0 0</inkml:trace>
  <inkml:trace contextRef="#ctx0" brushRef="#br3" timeOffset="-10244.05">15346 8149 0,'0'18'16,"17"35"-1,1-18-15,35 71 16,-35-71-16,35 53 16,-36-70-1,36 17-15,-18-35 16,36 0-16,-36-17 16,36-36-1,-36 17-15,18-17 0,-35 18 16,-1 35-1,1-17-15</inkml:trace>
  <inkml:trace contextRef="#ctx0" brushRef="#br3" timeOffset="-8653.93">18556 6332 0,'0'-17'0,"0"34"47,0 54-47,0-18 16,0 17-16,0-17 0,0 0 15,18 53 1,-1-71-16,1-17 0,0 0 15,-1-1-15,1-17 0,17 0 16,-17 0-16,0-17 0,17-19 16,-35 19-16,17-19 15,-17 1-15,18 35 16,0 35 0,-18-17-16,53 17 15,-36-17 1,19-18-16,-1 0 15,-18 0-15,19 0 0,17-35 16,-36 17-16,-17-35 16,0 18-16,-17-36 15,-1 36-15,-17-18 16,17 35-16,0 1 16,1-1-16</inkml:trace>
  <inkml:trace contextRef="#ctx0" brushRef="#br3" timeOffset="-8363.11">19279 6015 0,'18'0'0,"-18"-18"16,18 18-16,17-17 15,-17 17-15,-1-18 0,1 18 16,17 0-1,-35 18-15</inkml:trace>
  <inkml:trace contextRef="#ctx0" brushRef="#br3" timeOffset="-8164.03">19332 6050 0,'0'18'0,"18"-1"0,-18 1 15,18 35-15,-18-18 16,17 18-16,-17-18 16,35 1-1,-35-19-15,18 1 0,17 0 16,-17-18 0,0-18-16</inkml:trace>
  <inkml:trace contextRef="#ctx0" brushRef="#br3" timeOffset="-7908.61">19667 6050 0,'53'0'16,"-35"0"-1,-18 18-15,0-1 16,0 1-16,-18 35 15,1-35-15,-1 17 0,-17-17 16,35 17 0,0-18-1,35-17 1,-17 0-16,-1 0 16,19 0-16,-19-17 0</inkml:trace>
  <inkml:trace contextRef="#ctx0" brushRef="#br3" timeOffset="-7542.25">19914 5944 0,'0'0'0,"18"0"16,0 18 0,-1-18-16,1 0 15,0 18-15,-1-1 16,1 19-16,-1-19 16,-17 1-16,0 17 0,18 18 15,-18-35-15,0-1 16,-18 19-1,18-19-15,-17 1 16,-1-18-16,1 0 16,-1 0-1,0-18 17</inkml:trace>
  <inkml:trace contextRef="#ctx0" brushRef="#br3" timeOffset="-5738.64">20267 6738 0,'0'18'16,"-18"35"0,18-36-16,-17 36 15,-1-35-15,1 35 16,17-36-16,0 1 15,17-18 1</inkml:trace>
  <inkml:trace contextRef="#ctx0" brushRef="#br3" timeOffset="-5350.64">20708 6050 0,'0'0'0,"0"53"0,18 88 15,-18-70-15,0-1 16,17 1-16,-17-18 16,36 35-16,-36-53 0,17-17 15,1-18 1,0-35-1,-1-1-15,18-34 16,1 52-16,-1-17 16,-17 35-16,17 17 0,0 19 15,-17-1-15,-1 18 16,-17-18-16,-17 1 16,-1-19-1,-17 1-15,17-1 16,-35-17-16,18 0 15,35-17-15,-18-1 0,18 1 16,0-19-16</inkml:trace>
  <inkml:trace contextRef="#ctx0" brushRef="#br3" timeOffset="-5084.01">21290 5874 0,'35'0'16,"1"-18"-16,17 0 15,-18 1-15,18-1 16,-36 18 0,1 0-16</inkml:trace>
  <inkml:trace contextRef="#ctx0" brushRef="#br3" timeOffset="-4871.51">21325 5891 0,'18'36'16,"-18"-1"-16,18 18 15,-18-18-15,17 0 16,1-17 0,0 0-16,-1-1 0,1-17 15,0 0-15,-1 0 16,1 0-16,-1 0 15</inkml:trace>
  <inkml:trace contextRef="#ctx0" brushRef="#br3" timeOffset="-4589.09">21625 5909 0,'53'18'16,"-35"-18"-16,-1 0 16,1 17-16,0 1 0,-18 0 15,17-18-15,-17 17 0,0 1 16,0 17-16,0-17 0,-17-18 16,-1 17-1,36-17 16,-1 0-15,1 0-16,17 0 16,-17 0-16</inkml:trace>
  <inkml:trace contextRef="#ctx0" brushRef="#br3" timeOffset="-4193.63">21890 5803 0,'18'0'16,"-1"0"0,18-17-16,-17 17 15,17-18-15,-17 18 16,0 0-16,-1 0 15,-17 18 1,0 17 0,18-18-16,-18 1 15,35 53-15,-35-54 16,18 19-16,-1-19 0,1 19 16,-18-19-16,18 1 0,-18-1 15,17-17-15,-17 18 16,-17-18 15,-19 0-31,19 0 16,-1 0-16,-35 18 15,36-1-15</inkml:trace>
  <inkml:trace contextRef="#ctx0" brushRef="#br3" timeOffset="-2308.21">18397 7232 0,'-17'18'32,"17"17"-17,-18 0-15,18 53 16,0-52-16,0 17 0,18 17 15,-1-35 1,19-17-16,17 35 16,-36-35-16,36-1 15,-18 1-15,1-18 16</inkml:trace>
  <inkml:trace contextRef="#ctx0" brushRef="#br3" timeOffset="-2036.02">18750 7214 0,'0'18'15,"18"53"-15,-18-54 16,0 36-16,35 18 16,-35-36-16,35 18 15,-17-18-15,-18-17 16,18-1-16,-18 1 0,17 0 16</inkml:trace>
  <inkml:trace contextRef="#ctx0" brushRef="#br3" timeOffset="-1841.3">19032 7532 0,'-17'53'16,"17"-36"-1,0 19 1,0-19-16,17-17 16</inkml:trace>
  <inkml:trace contextRef="#ctx0" brushRef="#br3" timeOffset="-1607.12">19226 7320 0,'-17'35'16,"17"-17"-16,17 0 0,1-1 16,35 1-1,-35 0-15,52-18 16,-52 0-16,17 0 0,-17-18 15,17 18-15</inkml:trace>
  <inkml:trace contextRef="#ctx0" brushRef="#br3" timeOffset="-1441.06">19420 7408 0,'18'53'15,"0"-17"1,-1-1-16,-17-18 16,36 1-16,-36 0 15,17-18-15</inkml:trace>
  <inkml:trace contextRef="#ctx0" brushRef="#br3" timeOffset="-1212.4">19614 7197 0,'71'53'16,"-18"17"-16,-18 1 15,-35-18-15,18 35 16,-53 71-1,-18-71 1,35-53-16,-17-17 16</inkml:trace>
  <inkml:trace contextRef="#ctx0" brushRef="#br3" timeOffset="377.13">21202 7056 0,'0'-36'15,"0"19"-15,-18 17 16,1 17 0,-1 36-16,18 0 15,0 53 1,0-71-16,18 18 0,35 18 16,-36-36-16,19 0 15,16 18-15,-34-53 16,17 18-16,-17-18 0,0 0 15</inkml:trace>
  <inkml:trace contextRef="#ctx0" brushRef="#br3" timeOffset="827.71">21572 7056 0,'0'17'31,"18"36"-16,0-35-15,-1 35 16,19 0-16,-19-36 16,1 19-16,-1-1 15,1-18-15,-18 1 16</inkml:trace>
  <inkml:trace contextRef="#ctx0" brushRef="#br3" timeOffset="1017.25">21925 7320 0,'-17'35'16,"17"-17"-1,-18 17 1,0-17-16,18 0 15</inkml:trace>
  <inkml:trace contextRef="#ctx0" brushRef="#br3" timeOffset="1329.02">22154 6967 0,'0'36'15,"18"-1"-15,0 18 16,-18-36-16,17 19 0,1 17 15,0-36-15,-1 1 16,-17 35-16,18-35 16,-18-1-16,18 1 15</inkml:trace>
  <inkml:trace contextRef="#ctx0" brushRef="#br3" timeOffset="1591.45">22366 6826 0,'53'53'15,"18"0"1,-18 18 0,-18-36-16,35 71 15,-52-36 1,-36 19-16,-17-54 16,-18 53-16</inkml:trace>
  <inkml:trace contextRef="#ctx0" brushRef="#br3" timeOffset="5680.29">18715 8026 0,'18'0'78,"-1"0"-62,1 0-16,-1-18 0,36 18 16,-35 0-16,0 0 15,-1 0-15</inkml:trace>
  <inkml:trace contextRef="#ctx0" brushRef="#br3" timeOffset="6178.79">19209 7990 0,'17'0'15,"1"0"1,0 0-16,17 0 15,0-17-15,1 17 16,16 0 0,-16 0-16,-19 0 15</inkml:trace>
  <inkml:trace contextRef="#ctx0" brushRef="#br3" timeOffset="7651.39">19491 8220 0,'0'17'31,"0"19"-15,18-19-1,-18 1-15,17 0 0,1 17 16,-18-18-16,18 36 16,-18-35-16,17 0 15,-17-1-15,18 1 16,-18 0-1,17-18 1</inkml:trace>
  <inkml:trace contextRef="#ctx0" brushRef="#br3" timeOffset="8100.97">19368 8467 0,'-18'-18'0,"18"0"16,0 1 0,18-1-1,-1 0 1,-17 1-16,18-1 0,-1 1 0,1-1 16,0-17-1,-18 17-15,17 0 16,-17 1-16,18-1 15,0 18 1,-1 18 0,19-1-1,-1-17-15,18 18 16,-36-18-16,54 0 16,-53 0-16,-1 0 15,1 0-15</inkml:trace>
  <inkml:trace contextRef="#ctx0" brushRef="#br3" timeOffset="9419.45">18680 8326 0,'-18'17'31,"18"1"-31,-18 17 16,1-17-16,-1 35 15,-17-18-15,17 0 16,0 18-1,18-18-15,-17-17 0,17 17 16</inkml:trace>
  <inkml:trace contextRef="#ctx0" brushRef="#br3" timeOffset="9758.52">18433 8396 0,'0'0'0,"17"-18"15,1 18 1,0-17-16,17-1 15,-18 1-15,19-1 0,17-17 16,0 17 0,-18 0-16,-17 1 0,-1 17 0,1-18 15,-1 18 1,-17 18-16,0 17 16,0 0-1,0-17-15,18 0 16,-18 17-16,0-18 0,35 19 15,-35-19-15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32:04.86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8079 9454 0,'0'-17'32,"-18"17"-17,18-18 17,0 36 14,0 17-30,0 0-16,0 1 0,18 87 16,-18 54-1,0-72-15,0 1 0,0-18 16,0 106 0,0-123-16,0 52 15,0-70-15,0-17 0,0-1 16,0-17-16,0-1 15,0-34 1</inkml:trace>
  <inkml:trace contextRef="#ctx0" brushRef="#br0" timeOffset="450.89">7761 9754 0,'0'-17'47,"35"-19"-31,18 1-16,-35 0 16,35 0-1,-35-1-15,34-17 16,-34 36-16,0-19 15,-1 19-15,1-1 16,0 18 0,-1 35-16,1-17 15,0 0-15,-1-1 0,1 1 16,17 35 0,-17-35-16,35 17 15,-36-18-15</inkml:trace>
  <inkml:trace contextRef="#ctx0" brushRef="#br0" timeOffset="1941.45">10636 9384 0,'0'18'16,"0"17"-1,0 0-15,0 53 16,18-17-16,-18 17 0,0 18 15,0 106-15,-18-107 16,1 107 0,17-124-16,0-17 0,0 35 15,0-53-15,17-1 16,-17-34-16,18-18 16,-18-18-16</inkml:trace>
  <inkml:trace contextRef="#ctx0" brushRef="#br0" timeOffset="2381.04">10336 9596 0,'0'17'15,"18"-17"-15,17-17 31,-17-1-31,53-17 16,-36-1-16,0 1 16,36-35-16,-36 34 15,0-17-15,18 0 16,-35 36-16,-1-1 0,-17 36 31,18 17-31,-18 0 16,18 18-16,-1-17 0,19 52 15,16-35 1,-34-18-16,17-17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32:50.93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22613 3775 0,'18'0'141,"-36"0"-125,36 0 374,-36 0-343,0-18 0</inkml:trace>
  <inkml:trace contextRef="#ctx0" brushRef="#br0" timeOffset="1958.77">22490 3739 0,'0'-17'547,"0"-1"-344,0 1-188,0 34 79,0 1-78,0 17-1,0 18 1,0-18-16,-18-17 0,18 17 16,0 18-1,0-18-15,0 18 16,0-17-16,0-1 0,0-17 15,0 17-15,0 18 16,-18-18-16,18 0 0,0 1 16,0-19-16,-17 36 15,17-18-15,0-17 16,0 17-16,0-17 0,0 17 16,0-17-1,0 17-15,0-17 16,0-1-16,0 19 15,0-19-15,0 1 16,0 0-16,0 17 16,17 0-1,-17-17-15,0-1 16,0 1 0,0 0-16,0-1 15,0 1-15,0 17 16,18-17-16,-18 0 15,0-1-15,18-17 16</inkml:trace>
  <inkml:trace contextRef="#ctx0" brushRef="#br0" timeOffset="4267.01">22190 4092 0,'17'0'0,"-17"-17"47,0-1-32,-17 0 1,17 1-16,0-36 16,0 17-16,-18 1 15,0-71-15,1 53 16,-36-70-16,35 52 16,-52-34-1,34 69-15,-16-52 16,16 70-16,19-34 15,-1 34-15,18-17 0,0 17 16,0-17-16,0 17 16,0 0-1,0 1-15,18-1 16,17 1 0,0 17-16,53-36 15,-17 19-15,105-19 16,-70 19-16,35-1 15,0 0-15,0 1 0,195-36 16,-178 35 0,1 1-16,17-19 0,124-17 15,-176 36 1,-1-19-16,-17 19 0,-35-1 0,17-17 16,-70 35-1,-18-18-15,-18 18 16</inkml:trace>
  <inkml:trace contextRef="#ctx0" brushRef="#br0" timeOffset="4911.85">21960 3969 0,'18'0'16,"0"0"0,-18-18-16,17 36 15,-17-1 1,36 1-1,-36 17-15,17-17 0,19 17 16,-36-17-16,17 0 16,1-18-16,-1 17 15,1-17-15,17-17 16,1-1-16,-19-17 0,54-36 16,-36 36-16,0-1 15,-17 19-15,17-18 16,-17 35-16,0 0 15</inkml:trace>
  <inkml:trace contextRef="#ctx0" brushRef="#br0" timeOffset="9277.42">24959 1711 0,'-18'-18'15,"18"1"1,18 17-1,35 0 1,18 0 0,-36 0-16,0 0 0,18 0 15,18 17-15,-54 1 16,1 17-16,-18-17 16,0 17-16,0 0 15,-18-17-15,-17 53 0,0-1 16,17-35-16,0 18 15,18-35-15,0 17 16,0-17 0,18 0-16,17-1 15,-17 1-15,0-18 0,-1 0 16,18 0-16,-17 0 16,-36-18 15</inkml:trace>
  <inkml:trace contextRef="#ctx0" brushRef="#br0" timeOffset="9455.08">24888 1993 0,'36'0'16,"-1"-17"-1,71-1-15,-53 0 16,0 1-16,53-1 16,-71 18-16,0 0 15</inkml:trace>
  <inkml:trace contextRef="#ctx0" brushRef="#br0" timeOffset="10640.29">26423 1887 0,'18'0'31,"17"0"-15,36-17-16,-54 17 15,18 0-15,-17-18 0,35 18 16,-35 0-16,-1 0 16,1 0-1</inkml:trace>
  <inkml:trace contextRef="#ctx0" brushRef="#br0" timeOffset="10807.25">26494 2011 0,'35'17'0,"-17"-17"15,34 18 1,-16-18-16,17-18 0,-18 18 0,0 0 15,0 0-15,-17-17 0,0 17 16</inkml:trace>
  <inkml:trace contextRef="#ctx0" brushRef="#br0" timeOffset="11629.71">27270 1782 0,'0'17'31,"0"36"-15,0-18-16,0 18 16,0-17-16,0 34 15,17-35-15,-17-17 0,36 35 16,-19-35-1,1-18-15,0 0 0,17 0 16,-18-18 0,1 0-16,0 1 15,-1 17 17,1 17-32,17 1 15,-17 0-15,0-18 16,17 17-16,18-17 15,-36 0-15,1-17 16,0 17-16,-1-18 0,-17 0 0,18-17 16,-36 0-1,1-1-15,-1 1 16,0 0 0,1 35-16,-1 0 0,18-18 15</inkml:trace>
  <inkml:trace contextRef="#ctx0" brushRef="#br0" timeOffset="12569.67">28222 1482 0,'18'0'31,"17"0"-15,0 0-16,18 0 15,-35-18-15,0 18 16,-1 0-16,1 0 0</inkml:trace>
  <inkml:trace contextRef="#ctx0" brushRef="#br0" timeOffset="12714">28328 1588 0,'18'70'16,"-1"-52"-16,1 35 16,-18-36-16,18 1 0,-18 17 15</inkml:trace>
  <inkml:trace contextRef="#ctx0" brushRef="#br0" timeOffset="13224.35">28681 1870 0,'17'0'47,"19"35"-31,-19-35-16,1 18 15,0-1-15,35 19 16,-18-19-16,-17 1 16,-1-1-16,36 1 15,-53 0-15,18-18 0,-18 17 16</inkml:trace>
  <inkml:trace contextRef="#ctx0" brushRef="#br0" timeOffset="13408.23">28893 1870 0,'-53'53'16,"35"-18"-16,-53 35 16,54-34-1,-19-1-15,19 0 16,17-17-16,-18 0 0,18-1 0</inkml:trace>
  <inkml:trace contextRef="#ctx0" brushRef="#br0" timeOffset="15683.72">29651 1905 0,'18'0'63,"-1"0"-48,19 0-15,-19 0 0,54-18 16,-54 18-16,19 0 15,-19 0 1</inkml:trace>
  <inkml:trace contextRef="#ctx0" brushRef="#br0" timeOffset="15863.33">29757 1782 0,'0'17'0,"0"18"16,0-17-16,0 70 16,0-52-16,0 16 0,17 19 15,1-53 1,0 17-16,-1-35 16</inkml:trace>
  <inkml:trace contextRef="#ctx0" brushRef="#br0" timeOffset="16283.64">30092 1588 0,'18'70'0,"17"1"15,-35-18 1,0-18-16,18 71 16,-18-36-16,0-35 15,0-17-15,0 0 16,17-18-16,-17-18 16,18-17-16,17 0 15,-17 17-15,17 0 0,-17 18 16,17 0-16,35 18 15,-34 0-15,-1-1 16,-17 1-16,-1-1 0,-17 19 16,18-19-16,-36 1 15,-17 0-15,0-18 0,-1 17 16,1-17-16,-71-17 16,53-1-16,18 0 15,-18 1-15,36 17 16,17-18-16</inkml:trace>
  <inkml:trace contextRef="#ctx0" brushRef="#br0" timeOffset="21111.34">25506 1217 0,'17'0'0,"1"0"31,0 0-15,-1 0-16,1 0 0,17 0 16,-17 0-16,0-18 15,-1 18-15</inkml:trace>
  <inkml:trace contextRef="#ctx0" brushRef="#br0" timeOffset="21344.15">25559 1217 0,'17'0'15,"-17"18"1,0-1-16,18 19 0,-18-19 16,0 54-16,0-54 15,0 19-15,18 17 16,-18-18-16,17-35 0,1 35 15,17-35 1,-17 0-16,0 0 16,-1 0-16,1-17 0,17-1 15</inkml:trace>
  <inkml:trace contextRef="#ctx0" brushRef="#br0" timeOffset="21587.79">25912 1305 0,'0'18'0,"0"0"16,0-1-16,0 18 15,17 1-15,-17-19 0,0 19 16,18-19 0,-18 1-16,17-18 15</inkml:trace>
  <inkml:trace contextRef="#ctx0" brushRef="#br0" timeOffset="21951.02">26017 1182 0,'36'0'16,"-19"-18"-16,1 18 15,0 0-15,-1 0 16,1 18-16,-18-1 15,17-17-15,-17 36 16,18-19-16,-18 1 0,0 35 16,18 0-1,-18-36-15,0 19 16,17-19-16,1 36 16,0-35-16,-18 0 15,-18-18 16,0 0-15,1 0-16,-1 0 16,0 0-16</inkml:trace>
  <inkml:trace contextRef="#ctx0" brushRef="#br0" timeOffset="24074.28">27623 1393 0,'17'0'15,"18"0"1,-17 0-16,0-17 0,17 17 15,-17-18 1,-1 18-16,1-17 16</inkml:trace>
  <inkml:trace contextRef="#ctx0" brushRef="#br0" timeOffset="24309.78">27675 1376 0,'0'53'16,"0"-36"-1,-17 36-15,17-35 16,0 17-16,0-17 0,0 17 16,0-17-16,35 17 15,-17-35-15,35 18 16,-36-18-16,19 0 15,-19 0 1,-17-18-16</inkml:trace>
  <inkml:trace contextRef="#ctx0" brushRef="#br0" timeOffset="24514.05">27869 1535 0,'0'17'15,"0"19"-15,0-1 16,18 0-16,-18-17 16,18-1-16,-1-17 15,1 0-15</inkml:trace>
  <inkml:trace contextRef="#ctx0" brushRef="#br0" timeOffset="24886.98">27975 1341 0,'18'0'0,"0"0"15,-1 0-15,18 0 16,-17 0-16,0-18 16,-1 18-1,-17 18-15,0-1 16,0 18-16,0-17 16,0 17-16,0 1 0,0-1 15,18 36 1,-18-36-16,0-18 0,0 19 15,18-19-15,-18 1 0,0 17 16,-18-17 15,0-36-15,1 18-16,-1 0 16,0 0-16,1 0 0,-1 0 15</inkml:trace>
  <inkml:trace contextRef="#ctx0" brushRef="#br0" timeOffset="25526.83">30551 1288 0,'52'-18'16,"19"0"-1,-53 18 1,-1-17-16</inkml:trace>
  <inkml:trace contextRef="#ctx0" brushRef="#br0" timeOffset="25754.04">30586 1305 0,'17'36'16,"-17"-1"-16,0 18 15,0-18 1,0-17-16,0 17 0,18-17 16,0 17-16,-1-17 15,1-18-15,0 0 16,17-18 0,-17 18-16,-18-18 0,17 18 15</inkml:trace>
  <inkml:trace contextRef="#ctx0" brushRef="#br0" timeOffset="25960.81">30886 1376 0,'0'35'15,"17"0"-15,-17 1 16,18-19-16,-18 1 16,18 0-16,-1-1 15</inkml:trace>
  <inkml:trace contextRef="#ctx0" brushRef="#br0" timeOffset="26340.17">30992 1252 0,'35'0'16,"0"0"-1,18-17 1,-18 17-1,-17 0-15,0 17 16,-1 19-16,-17-19 16,0 19-16,0 16 15,18-34-15,-18 17 0,17 18 16,-17-17 0,18-19-16,-18 19 0,18-19 15,-1 18-15,-17-17 16,-17-18-1,-19 0 1,19 0-16,-1 0 16,1 0-16,-1 0 15,0 0-15</inkml:trace>
  <inkml:trace contextRef="#ctx0" brushRef="#br0" timeOffset="33334.09">25735 2028 0,'-17'18'47,"17"0"-31,-18-1-16,18 1 15,0 17-15,0-17 0,0 35 16,0-35-1,0-1-15,0 36 16,0-35-16,0-1 0,0 1 16,18-18-16,-18 18 15</inkml:trace>
  <inkml:trace contextRef="#ctx0" brushRef="#br0" timeOffset="35368.94">28011 2134 0,'0'-17'15,"0"34"1,17-17-1,-17 18 1,0 0-16,18-1 0,-18 36 16,0-18-1,0-17-15,0 17 0,0-17 16,0 17-16</inkml:trace>
  <inkml:trace contextRef="#ctx0" brushRef="#br0" timeOffset="39201.53">30833 2099 0,'17'0'15,"-17"18"64,0-1-64,0 19-15,0-19 16,0 1-16,0 35 15,0-36-15,0 1 0,0 17 16,0-17 0</inkml:trace>
  <inkml:trace contextRef="#ctx0" brushRef="#br0" timeOffset="44534.16">22772 4163 0,'0'-18'94,"17"-17"-78,-17 17-16,18 1 15,-18-19-15,18 1 16,-1 0-16,1-1 0,0 19 16,-1-36-16,-17 35 15,0 1-15,0-1 0,18 18 16,-18-18 0,0 1-16,18-1 15,-18 0-15,0 1 16,17-1-1,-17 1 1,18 17 31,17-18-31,0 0-16,1 1 15,87-1 1,-52 0-16,87 1 15,-69 17-15,16 17 0,1 1 16,18-18-16,105 18 16,-88-18-16,-17 0 0,-1 0 15,1-18-15,87-17 16,-105-1-16,-18 19 16,1-1-16,-37 1 0,1-1 15,-53 0-15,-17 36 16</inkml:trace>
  <inkml:trace contextRef="#ctx0" brushRef="#br0" timeOffset="45196.6">22666 4004 0,'-18'0'16,"18"-18"-1,0 1 16,0 34 1,0 19-17,18-1-15,-18 0 16,18-17-16,-1 0 0,1 17 16,17-35-16,0 17 15,1-17-15,17 0 16,-36-17-1,19 17-15,34-35 16,-52 17-16,17-17 16</inkml:trace>
  <inkml:trace contextRef="#ctx0" brushRef="#br0" timeOffset="47131.57">25964 3334 0,'0'-18'16,"-35"18"-1,0 0 1,17 0-16,-35 18 16,36-1-16,-1 1 0,-35 53 15,36-36-15,17-17 16,0 52-16,0-35 15,0-17-15,17 0 0,-17-1 16,53 1 0,-35 0-16,-1-18 0,1-18 15,17 18-15,1-35 16,-19-1-16,-17 19 0,18-19 16,-18 19-16,0-36 15,0 18-15,0 17 16,0 0-16,0 1 0,0 34 31,17-17-31,-17 36 0,18 17 16,-18-36-16,35 36 15,1-53 1,-19 18-16,19-1 16,-19-17-16,1 0 0,-18-17 15</inkml:trace>
  <inkml:trace contextRef="#ctx0" brushRef="#br0" timeOffset="47526.41">26211 2840 0,'18'0'47,"0"0"-47,-1 0 0,36 0 15,-17-18-15,-19 18 16,1 0-16,-1 0 16,1 0-16,-36 0 15,-17 18 1</inkml:trace>
  <inkml:trace contextRef="#ctx0" brushRef="#br0" timeOffset="47827.01">26211 2840 0,'0'18'32,"0"-1"-32,0 1 15,0 17-15,0-17 16,0 35 0,0 0-16,0-36 15,0 18-15,0-17 0,18 0 16,0-1-16,-1 1 15,1-18-15,0 0 0,17 0 16,-17 0 0,-1 0-16,1 0 0</inkml:trace>
  <inkml:trace contextRef="#ctx0" brushRef="#br0" timeOffset="48099.21">26494 2963 0,'17'0'15,"-17"18"1,0 0-16,0-1 0,0 19 15,0-19 1,0 1-16,18-1 0,-18 1 16,18-18 15</inkml:trace>
  <inkml:trace contextRef="#ctx0" brushRef="#br0" timeOffset="48473.46">26670 2840 0,'18'0'16,"-1"0"-1,1 0 1,0 0-16,-1 0 15,18 18 1,-17-18-16,0 17 16,-18 1-1,0 17-15,0 18 16,0-18-16,0 36 16,0-18-16,0-36 0,0 19 15,0-1-15,17-17 16,-17-1-1,-17-17-15,-1-17 16,0-1 0,1 18-16,-1-18 0,18 1 15,-17 17-15,-1 0 16</inkml:trace>
  <inkml:trace contextRef="#ctx0" brushRef="#br0" timeOffset="49055.92">26476 3598 0,'18'0'15,"-18"-17"-15,0 34 32,0 1-32,17 0 15,-17 17-15,0 0 16,0-17-16,0-1 16,0 1-1,0 17-15,0-17 16,-17-18-1</inkml:trace>
  <inkml:trace contextRef="#ctx0" brushRef="#br0" timeOffset="49829.75">27270 3316 0,'17'0'31,"19"0"-16,34 0 1,-35-18-16,-17 18 0,17 0 16,-17 0-16</inkml:trace>
  <inkml:trace contextRef="#ctx0" brushRef="#br0" timeOffset="49983.66">27217 3475 0,'35'0'16,"0"0"-16,36 0 15,-18 0-15,-36 0 16,1 0-16</inkml:trace>
  <inkml:trace contextRef="#ctx0" brushRef="#br0" timeOffset="50767.37">28593 3210 0,'17'0'15,"-17"-17"-15,-35 17 16,17 0-16,1 0 16,-54 0-16,18 17 15,0 19-15,-52 34 16,52-35-16,17 1 0,-17 52 16,36-70-1,17 17-15,0 0 0,88 36 16,-53-71-1,1 17-15,52-17 16,-53-17-16,-17 17 0,-1-18 16,1 18-16,-36-35 15,1 17-15,-1 0 16,0 1-16,-17-1 0,0 18 16,0-17-16,17 17 15,0-18 1</inkml:trace>
  <inkml:trace contextRef="#ctx0" brushRef="#br0" timeOffset="51102.42">29034 2893 0,'-18'0'32,"-17"53"-17,17 53 1,0-54-16,1 90 15,17-72-15,0-17 0,17 18 16,19 17-16,-19-35 16,1-36-16,17 19 0,-17-19 15,35-17-15,-36 0 16</inkml:trace>
  <inkml:trace contextRef="#ctx0" brushRef="#br0" timeOffset="51502.11">29245 3193 0,'0'-18'15,"18"18"1,35-18-16,-18 18 16,18 0-16,35 18 15,-35-18-15,18 35 16,-54-17-16,1 17 16,-36-17-16,-35 52 15,36-34-15,-54 34 16,54-34-16,-1-1 15,18-18-15,0 36 16,18-35-16,17 17 16,0-17-16,0-18 15,-17 0-15,17 0 0,1 0 16,-36-18 0,-36 1-16</inkml:trace>
  <inkml:trace contextRef="#ctx0" brushRef="#br0" timeOffset="51652.66">29369 3475 0,'53'-18'16,"-18"18"0,18 0-16,-18-17 15,0 17-15,1-18 16,-19 0-16</inkml:trace>
  <inkml:trace contextRef="#ctx0" brushRef="#br0" timeOffset="51909.37">29774 2805 0,'18'0'16,"35"-18"-16,-35 18 16,52-18-16,-35 18 15,-17 0-15,0 0 16,-36 0-16</inkml:trace>
  <inkml:trace contextRef="#ctx0" brushRef="#br0" timeOffset="52114.76">29880 2822 0,'0'0'0,"0"18"15,0 17 1,0 18-16,0-18 15,0-17-15,18 35 16,-18-35-16,35 17 16,0-35-16,-17 17 0,17-17 15,1 18 1,-19-36-16</inkml:trace>
  <inkml:trace contextRef="#ctx0" brushRef="#br0" timeOffset="52398.21">30198 2893 0,'17'0'16,"-17"17"-1,0 36-15,0-17 16,0-19-16,18 36 16,0-35-1,-18-1-15,0 1 0</inkml:trace>
  <inkml:trace contextRef="#ctx0" brushRef="#br0" timeOffset="52815.7">30374 2769 0,'35'0'15,"-17"0"1,0-17-16,17 17 16,-17 17-1,-18 1 1,0 17-1,0-17-15,0 0 0,17 34 16,-17-16-16,0-1 16,18-17-16,-18 17 0,0 18 15,18-36 1,-18 1-16,0 17 0,-18-35 16,0 18-1,1-18-15,-1-18 16,0 18-1,1-17-15,-1 17 16,0-18-16,1 18 16</inkml:trace>
  <inkml:trace contextRef="#ctx0" brushRef="#br0" timeOffset="53339.22">30163 3528 0,'0'17'15,"0"19"1,0-19-16,0 19 0,0-1 15,17-17-15,-17 34 16,18-34-16,-1 17 16,1-17-16</inkml:trace>
  <inkml:trace contextRef="#ctx0" brushRef="#br0" timeOffset="53800.91">30709 2805 0,'18'0'16,"0"0"-1,-1 17-15,19 1 16,-1 52-16,0-34 16,18 70-16,-35-54 15,17 1-15,-17 0 0,-1 88 16,-17-88-16,0 88 16,-17-88-1,-1 0-15,-35 53 16,35-71-16,1 1 0,-19-1 15,-16 0-15</inkml:trace>
  <inkml:trace contextRef="#ctx0" brushRef="#br1" timeOffset="79591.57">27129 5098 0,'0'-18'16,"0"0"0,-18 18-1,0-17-15,1-1 16,-19 0-16,19 18 16,-1 0-16,-17 0 0,-36 18 15,36 17-15,-53 36 16,53-18-1,17 0-15,-17 53 16,17-1-16,18-52 16,35 53-1,-17-71-15,0-17 0,34 35 16,-16-53-16,-1 0 0,53-18 16,-70 1-1,17-19-15,0-34 16,-17 35-16,0-1 0,-18-52 15,0 35 1,0 18-16,17-18 0,-17-18 16,0 36-16,-17 18 15,17-36-15,0 35 16,0 36 0,0 17-16,0 0 15,17 0-15,-17 18 16,53 89-1,-35-107-15,17 35 16,0-52-16,-17 17 16,0-35-16,17 18 0,-17-18 15</inkml:trace>
  <inkml:trace contextRef="#ctx0" brushRef="#br1" timeOffset="80037.28">27340 4480 0,'18'-17'16,"17"17"-1,-17-18-15,17 18 0,0 0 16,-17-18-16,17 18 0,1-17 16,-1-1-16,0 0 15,-17 18-15,-1 0 16,-34 0-1</inkml:trace>
  <inkml:trace contextRef="#ctx0" brushRef="#br1" timeOffset="80349.54">27358 4463 0,'0'17'16,"18"1"-1,-18 0-15,0-1 16,0 18-16,0 1 16,0-1-16,0 0 15,0-17-15,17 17 0,1 1 16,-18-1-16,17-18 15,19 1-15,-1 0 16,-17-18-16,17 0 16,0 0-16,-17 0 0,0 0 15</inkml:trace>
  <inkml:trace contextRef="#ctx0" brushRef="#br1" timeOffset="86271.21">27799 4745 0,'18'0'16,"-18"18"0,17-18-1,1 0 1,-1-18-16,1 18 15,-18-18-15,18 1 0,-1-1 16,1-35 0,0 18-16,-1-18 15,-17 35-15,0-17 0,0-18 16,0 35-16,0 1 16,-17-1-16,-1 0 15,18 1-15,-18 17 0,1 0 16,-1 17-16,18 1 15,-35 53-15,17-54 0,18 19 16,-17 34 0,17-52-16,0 17 0,17-17 15,18 17-15,-17-17 16,17 17-16,-17-35 16,0 18-16,17-18 15,-17 0 1</inkml:trace>
  <inkml:trace contextRef="#ctx0" brushRef="#br1" timeOffset="86698.73">28116 4374 0,'18'-17'16,"0"17"0,-1 0-1,19-18-15,-19 18 16,19 18-1,-19-1-15,-17 1 16,18 35 0,-18-18-16,0 1 15,0-1-15,-18 0 0,18 18 16,18-18-16,-18 1 16,0-19-16,-18-17 31,1 0-16,-1-17 1,-17-1-16,17 0 16,0 18-16</inkml:trace>
  <inkml:trace contextRef="#ctx0" brushRef="#br1" timeOffset="87503.29">27711 5521 0,'0'18'32,"0"17"-17,-18-17-15,18 34 16,0-34-16,0 17 15,18 1 1,-1-19-16,1 1 0,0 17 16,-1-35-1,1 0-15,0 0 16,-1 0-16,-17-17 0,0-1 16,0 0-1</inkml:trace>
  <inkml:trace contextRef="#ctx0" brushRef="#br1" timeOffset="87650.38">27693 5380 0,'18'-18'16,"-1"1"-1,-17-1-15,18 0 16</inkml:trace>
  <inkml:trace contextRef="#ctx0" brushRef="#br1" timeOffset="88613.27">28822 4639 0,'18'0'32,"17"0"-17,0 0-15,0 0 0,18 0 16,36 0-16,-37 0 15,-16 0-15,-1 0 16,0 18-16,-17-18 0,17 0 16,-17 0-16,-18 17 15,-18-17-15,1-17 16,-1 17-16</inkml:trace>
  <inkml:trace contextRef="#ctx0" brushRef="#br1" timeOffset="88985.26">28998 4480 0,'-35'18'16,"17"-18"-16,1 0 15,-1 18-15,-17-1 16,17 1-16,-17-18 0,0 17 16,17 1-16,0 0 15,36-1 1,17 36-1,-17-35 1,17 17-16,36 18 0,-18-35 16,-18-1-16,53 19 15,-53-19-15,-17-17 0,-18 18 16</inkml:trace>
  <inkml:trace contextRef="#ctx0" brushRef="#br1" timeOffset="89981.13">29933 4357 0,'0'-18'16,"0"36"15,0-1-31,18 19 0,-18-1 16,0 36-1,17 52-15,1-52 16,0-54 0,-18 1-16,17 17 15,-17-17-15,0-1 16</inkml:trace>
  <inkml:trace contextRef="#ctx0" brushRef="#br1" timeOffset="90747.74">30374 4710 0,'0'-18'15,"0"0"-15,-17 18 0,17-17 16,-18-1 0,0 18-16,1 0 15,-1 0 1,0 18-16,1-1 0,-1 1 16,0 35-1,18-35-15,0 17 0,0 0 16,18-17-16,0 35 15,17-53-15,-17 17 0,17-17 16,-17 0-16,-1 0 0,1-35 16,-1 17-16,-17-17 15,18 0 1,-18 0-16,0-1 16,-18 19-16,18-1 0,0 0 15,-17 1-15,17 34 31,17 19-15,-17-19-16,0 19 16,18 16-16,0-34 15,-1 0-15,1-1 0,0 1 16,-1 0-16,-17-1 16,18-17-16</inkml:trace>
  <inkml:trace contextRef="#ctx0" brushRef="#br1" timeOffset="91181.68">30621 4674 0,'0'18'15,"-18"17"1,18 1-16,18-1 15,-18 0 1,18-17-16,17 17 16,-17-35-16,-1 0 0,19 0 15,-19-18-15,1 1 16,0 17-16,-18-18 0,0 0 16,0 1-16,0-18 15,0 17-15,0 36 31,17 52-15,-17-35-16,35 54 16,-17-54-16,0 35 15,-1-34-15,-17-1 16,0 35-16,-17-52 16,-1 0-16,-17-1 0,-18 1 15,18-18-15,-1 0 16,19-18-1,-1 1-15,-17-19 16,35 19-16</inkml:trace>
  <inkml:trace contextRef="#ctx0" brushRef="#br1" timeOffset="91766.05">30939 4780 0,'17'0'47,"1"0"-32,0-17 1,-1-1 0,-17 0-1,0 1-15,-17-1 16,-1 18-16,0 0 16,1 18-1,-1-18-15,0 17 16,18 1-16,0 17 15,0-17-15,0-1 0,18 19 16,0-36-16,17 35 16,0-17-16,0-1 15,1-17-15,-19 0 16,19 0-16,-19 0 16,1 0-16,-18-17 0,18-19 15,-1 19-15,1-19 16,-18 1-1,17 18-15,-17-1 0,0 0 16,18 18 0,0 0-16,-1 0 15,19 0 1,-19 0-16,19-17 16,-19 17-1</inkml:trace>
  <inkml:trace contextRef="#ctx0" brushRef="#br1" timeOffset="93017.83">28346 5750 0,'17'0'31,"36"0"0,-35 0-31,0 0 0,17 0 16,35 18-16,-17 0 16,-17-18-16,16 0 0,-16 17 15,52-17 1,-70 0-16,17 0 0,-17 0 16,-1 0-16,-17-17 15</inkml:trace>
  <inkml:trace contextRef="#ctx0" brushRef="#br1" timeOffset="93428">28575 5644 0,'-18'0'31,"18"-17"-15,-17 17-1,-19 17 1,19-17-16,-1 18 0,1-18 15,-19 18-15,1-1 16,17-17-16,-17 18 16,17-18-16,1 18 0,-1-18 15,18 17 1,18 1-16,-1 0 16,19 17-16,-19-18 15,19 19 1,-1-19-16,0 1 15,-17 0-15,-1-1 0</inkml:trace>
  <inkml:trace contextRef="#ctx0" brushRef="#br1" timeOffset="95080.84">29333 5715 0,'0'18'31,"18"52"-31,-18-52 16,0 52-1,0-34-15,0-1 16,0-17-16,0-36 31,18-53-15,-18 54-1,0-19-15,17 19 0,19-18 16,-19 17-16,19 18 16,-19 0-16,19 0 15,-19 18-15,-17-1 0,18 18 16,-18-17-16,0 17 0,0 18 15,0-17 1,0-19-16,0 19 16,0-19-16</inkml:trace>
  <inkml:trace contextRef="#ctx0" brushRef="#br1" timeOffset="95381.62">29686 5891 0,'-17'36'0,"17"-19"16,0 19-16,35-1 16,-17-35-16,17 18 15,-18-18-15,36-18 16,-35 0-16,0 18 15,-18-17-15,0-1 0,0-17 16,0 17-16,-18 0 16,0 18-16,1-17 0,-1 17 15,0 0-15,-17 0 16,53 0 0,-1 0-1</inkml:trace>
  <inkml:trace contextRef="#ctx0" brushRef="#br1" timeOffset="95758.51">30039 5874 0,'-18'0'0,"-17"35"16,17 0-16,18 18 15,0-17 1,0-19-16,18 1 0,17-1 15,1-17-15,-19 0 16,36-17-16,-35-1 16,0-17-16,-18 17 0,17-35 15,-34 18-15,-1-36 16,18 36 0,-18 0-16,-17-36 15,35 36-15,-18 17 0,1-17 16,17 18-16,-18 17 15,18 17-15,0 1 16,0-1-16,18 19 0,-18-1 16,17 36-1,-17-36-15,18 18 0,-18-18 16,18-17-16,17 35 16,-17-36-16,-1 19 0</inkml:trace>
  <inkml:trace contextRef="#ctx0" brushRef="#br1" timeOffset="96082.16">30268 5997 0,'36'-17'15,"-19"17"-15,1-18 0,17 0 16,-35 1-16,18-1 15,-18 0-15,0 1 16,-18-1-16,1 0 16,-19 1-16,19 17 0,-1 0 15,0 17-15,1 1 16,17 17-16,0 1 16,17-19-16,36 54 15,-35-53-15,17-1 16,-17 1-16,17-1 0,36-17 15,-54 0-15,1 0 16,17-17-16,-35-1 16</inkml:trace>
  <inkml:trace contextRef="#ctx0" brushRef="#br1" timeOffset="96704.42">31133 5927 0,'0'17'16,"0"1"-16,0 0 15,17 17 1,-17-17-16,18-1 15,0 1-15,-1-1 16,-17-34 0</inkml:trace>
  <inkml:trace contextRef="#ctx0" brushRef="#br1" timeOffset="96830.43">31186 5627 0</inkml:trace>
  <inkml:trace contextRef="#ctx0" brushRef="#br1" timeOffset="97088.76">31291 6050 0,'18'-17'15,"0"-1"-15,-1-17 16,1 17-16,-18 0 0,18 18 16,-1 0-16,19 0 15,-19 0 1,-17 18-16,35 17 15,-35-17-15,0 0 16,0-1-16,18 1 0,-18-1 0</inkml:trace>
  <inkml:trace contextRef="#ctx0" brushRef="#br1" timeOffset="97682.58">32120 5574 0,'-17'70'16,"17"-34"-16,0 52 16,0-35-16,0-18 0,17 53 15,-17-17 1,18-36-16,17 0 15,-17-17-15,0-18 16,-1 0-16</inkml:trace>
  <inkml:trace contextRef="#ctx0" brushRef="#br1" timeOffset="98397.1">32367 5944 0,'-17'0'15,"-1"18"1,-17 17 0,35-17-16,0 17 15,0 18 1,17-53-16,1 18 0,17-1 16,-17-17-16,17-17 15,-35-1-15,18-17 16,-18 17-16,0 1 15,0-1-15,-18-17 16,1 17-16,-1 0 16,18 36-1,18 17-15,-1 18 16,1-35 0,0 17-16,-1-17 0,1-1 0,17 1 15,-17-18 1,-1 0-16,1 0 15,0-18 1,-18 1-16,0-1 16,0 0-16,0 1 0,-18-1 15,18 1 1,0 34 0,0 1-16,18-1 15,-1 19 1,1-36-16,0 17 0,17-17 15,-17 0-15,-18-17 16,17 17-16,-17-36 16,-17 19-16,17-1 15,-18 18 1,18 18 0,0 17-16,18 0 15,-18 1-15,17 17 0,-17-1 16,35 37-16,-35-54 15,18 35 1,-18-34-16,0-19 0,0 1 16,-18 0-16,1-18 15,-36-18-15,35 0 16,-17 1-16,17-1 0,1-17 16,-1 17-16,0-17 15,1 0-15,17 17 16</inkml:trace>
  <inkml:trace contextRef="#ctx0" brushRef="#br1" timeOffset="98805.52">32791 6191 0,'17'-17'16,"36"-1"-1,-35 0 1,0 1-16,-1-1 16,-17 0-16,-17 18 0,17-17 15,-36-1-15,1 18 16,17 0-16,1 18 16,17-1-16,-18 19 15,18-19-15,0 1 0,18 17 16,-1-17-1,1 0-15,0-18 16,17 17-16,0-17 16,-17 0-16,17-35 15,-17 35-15,-1-18 0,1 1 16,0-1-16,17-17 16,-35 17-16,18 0 15,-1 18-15,18-17 0,1-1 16,-1 18-1,-17 0-15,17 0 16</inkml:trace>
  <inkml:trace contextRef="#ctx0" brushRef="#br1" timeOffset="98946.58">33408 6244 0,'0'-17'16</inkml:trace>
  <inkml:trace contextRef="#ctx0" brushRef="#br0" timeOffset="125217.52">32279 1217 0,'0'-18'15,"18"18"1,-1-17 0,1 17-16,17 0 15,-17 0-15,35 17 16,-18-17-16,0 18 0,1 0 15,-1-1-15,-35 1 16,18 35-16,-18-18 16,-18 53-16,0-35 15,-17 53-15,0-53 16,17 0-16,-35 70 16,36-52-16,-1 0 15,18-1-15,-18 71 16,18-70-16,0-18 0,36-18 15,-19 0-15,54 36 16,-36-54-16,0-17 16,1 18-16,-1-18 0,-17 0 0,35-18 15,-53 1 1,17 17-16,-17-18 16,-17 1-16,-1 17 15,0 0 1,-35 0-16,36 17 15,-36 36-15,35-35 16,0 17-16,1 36 16,17-36-16,0 18 0,17 53 15,-17 17 1,18-70-16,-18 18 16,18-1-16,17 71 15,-17-70-15,-1-18 0,-17 0 16,18 17-16,17 18 15,-35-35-15,18 0 0,-18-18 16,0 1-16,0 34 16,-18-34-16,1 34 15,-1-52-15,0-1 16,-17 36-16,17-35 16,1 0-16,-19-1 15,1 1-15,18-18 0,-19 0 16,-17 18-1,18-18-15,-18 0 16,18 17-16,0-17 0,17 0 16,-17 18-16,17-18 15,0 0-15</inkml:trace>
  <inkml:trace contextRef="#ctx0" brushRef="#br0" timeOffset="140621.54">22560 13300 0,'18'0'46,"-18"17"48,0 1-78,0 0-16,0 17 15,0-17-15,0 34 16,0-16 0,-18-1-16,18 18 0,0-18 15,-17 53-15,17-35 16,0 0-16,0 0 16,-18-18-16,18 18 0,0 36 15,0-54-15,0 0 16,18 0-16,-18 36 15,0-36-15,0-17 0,-18 17 16,18 0-16,0-17 0,0 35 16,0-35-16,0-1 15,0 1-15</inkml:trace>
  <inkml:trace contextRef="#ctx0" brushRef="#br0" timeOffset="142879.07">22296 13529 0,'0'-18'109,"0"1"-93,0-1 0,0-17-16,0 17 0,0 1 0,17-36 15,-17 35-15,0 0 16,0 1 0,0-1-16,0 0 15,18 1-15,-18-1 31,0 1-15,0-1 15,17 0-15,1 1-16,0-1 16,-1 0-1,1 1-15,17-36 16,1 35-16,-19 1 0,19-19 15,34-34-15,-35 34 16,54-69-16,-37 52 16,54-53-16,-35 53 15,-18 0-15,35-18 0,-17 19 16,105-72 0,-88 71-16,106-88 15,-88 70-15,17 19 0,107-90 16,-124 90-16,-1-19 15,125-70 1,-19 17-16,-87 54 16,70-54-16,-106 89 15,0-18-15,-35 18 0,18 0 16,-89 52 0</inkml:trace>
  <inkml:trace contextRef="#ctx0" brushRef="#br0" timeOffset="143595.28">22154 13441 0,'18'0'31,"-18"17"-31,18 1 16,-18 0-16,17-1 15,-17 1-15,18 0 0,0 17 16,-1-17-16,-17-1 16,18-17-16,0 18 15,-1-36 1,1 1-16,-1-1 0,-17-17 0,36-18 15,-19 35 1,-17 0-16,18 1 16,0-1-16,-1 18 15,1 0-15</inkml:trace>
  <inkml:trace contextRef="#ctx0" brushRef="#br0" timeOffset="149413.94">25753 10495 0,'-18'0'16,"53"0"31,18 0-47,-17 0 16,-1 0-16,0 0 15,0 0-15,1 35 0,-1 18 16,-35-17-16,-18 34 15,18-35 1,-17 18-16,-1-17 0,0-1 16,1-17-16,-1 17 0,18-18 15,0 1-15,0 0 16,18-18-16,-1 17 16,19-17-16,-19 0 15,19 0-15,-19 0 16,1 0-16,-18-17 15</inkml:trace>
  <inkml:trace contextRef="#ctx0" brushRef="#br0" timeOffset="149579.42">25753 10777 0,'53'-17'16,"17"-19"-1,-34 19-15,-1 17 0,35-35 16,-34 35-16,-19 0 16,1 0-16,0 0 0</inkml:trace>
  <inkml:trace contextRef="#ctx0" brushRef="#br0" timeOffset="150108.17">26211 10072 0,'18'0'16,"0"0"-1,35-18 1,-36 18-16,36 0 16,-35 0-16,17 0 15,-17 0-15,-1 0 16</inkml:trace>
  <inkml:trace contextRef="#ctx0" brushRef="#br0" timeOffset="150369.3">26264 10072 0,'-17'17'16,"17"1"-16,0 0 0,-18 17 15,18-17 1,0 17-16,0-17 0,18 17 0,-1 0 15,1-17 1,0 17-16,-1-35 0,1 18 16,17-1-16,-17-17 15,-1 0-15,1 0 0,0 0 16,-1-17 0</inkml:trace>
  <inkml:trace contextRef="#ctx0" brushRef="#br0" timeOffset="150720.42">26599 10160 0,'0'18'0,"0"-1"15,0 1-15,0 35 16,0-36-16,0 1 0,0 17 15,18-17-15,-18 0 16,0-1 0,18-17-1</inkml:trace>
  <inkml:trace contextRef="#ctx0" brushRef="#br0" timeOffset="151186.46">26705 10037 0,'18'0'15,"0"0"1,-18-18-16,35 18 15,-18 0-15,1 0 16,0 0 0,-1 0-16,1 0 15,-18 18 1,18-18 0,-18 17-16,0 1 0,17-1 15,-17 19 1,0-19-16,0 19 15,0-19-15,0 19 0,0-19 16,18 54-16,-18-36 16,18-17-16,-18 17 0,0-17 15,0 35 1,0-36-16,0 1 16,0-1-16,-18-17 15,0-17 1,1 17-1,-1-18-15,0 18 0,-35 0 16,18 0-16</inkml:trace>
  <inkml:trace contextRef="#ctx0" brushRef="#br0" timeOffset="152532.07">26405 10901 0,'18'0'31,"0"-18"-15,-1 18-16,1 0 0,17 0 15,-17 18-15,0-1 16,-1 1-16,1 17 16,-18 1-16,0-1 15,-18-17 1,18-1-16,-17 1 15,-1-18-15,0 18 16,18-1 0,0 1-16,18-1 15,0 1 1,-1 0-16,36-1 16,-35-17-1,-1 18-15,-17 0 16</inkml:trace>
  <inkml:trace contextRef="#ctx0" brushRef="#br0" timeOffset="153484.2">27517 10601 0,'-18'0'15,"36"0"1,17 18 0,-17-18-16,-1 0 15,19 17-15,-19-17 16,1 0-16</inkml:trace>
  <inkml:trace contextRef="#ctx0" brushRef="#br0" timeOffset="153618.4">27534 10795 0,'36'18'15,"-1"-18"-15,18 0 16,-36-18-16,19 18 0,-19 0 16</inkml:trace>
  <inkml:trace contextRef="#ctx0" brushRef="#br0" timeOffset="154486.85">28187 10566 0,'-18'17'47,"18"19"-32,-17-1-15,17-17 0,0 17 16,0 18-16,0-36 16,17 1-16,-17 0 0,18-18 15,0 17-15,-1-17 16,1 0-16,0-17 15,-1-1 1,-17 0-16,18 1 16,-18-1-16,17 18 15,-17 18 1,18 17 0,17 0-16,1-17 0,-1 0 15,0-1-15,18-17 16,-35 0-16,35-17 15,-53-1 1,17-17-16,-17-18 0,-17 17 16,-1 1-16,0 18 0,-17-36 15,17 35 1,-17 0-16</inkml:trace>
  <inkml:trace contextRef="#ctx0" brushRef="#br0" timeOffset="154895.95">28575 10089 0,'35'-17'15,"-17"17"-15,35 0 16,-36-18 0,36 18-16,-35 0 15,0 0-15,-1 0 0</inkml:trace>
  <inkml:trace contextRef="#ctx0" brushRef="#br0" timeOffset="155103.98">28628 10125 0,'0'35'15,"-18"0"-15,18 1 16,0 16-1,0-34-15,18 0 0,-18-1 16,18-17-16,17 18 16,-18 0-16,19-18 15,-19 0-15,1-18 0,0 18 16</inkml:trace>
  <inkml:trace contextRef="#ctx0" brushRef="#br0" timeOffset="155304.32">28893 10195 0,'-18'53'15,"18"0"-15,0-18 16,18-17-16,-1 0 15,1-18 1</inkml:trace>
  <inkml:trace contextRef="#ctx0" brushRef="#br0" timeOffset="155736.57">29016 10072 0,'0'-18'15,"35"18"1,-17-17-16,0 17 15,-1 0-15,18 0 16,-17 0-16,0 0 16,-18 17-16,17 1 15,-17-1-15,-17 36 16,17-17-16,0-19 16,0 54-1,0-36 1,0 0-16,0-17 0,0 0 15,17-18 1,-34 0 0,-1-18-1,0 0-15,1 18 16</inkml:trace>
  <inkml:trace contextRef="#ctx0" brushRef="#br0" timeOffset="156104.3">28787 10795 0,'35'18'16,"-17"-18"-1,-1 17-15,36 1 16,-18 0-16,-35-1 0,18 18 16,-36 1-1,18-19-15,-17 1 16,-1 0-16,1-1 0,-19 1 15,36 0 1,18-1 0,35-17-1,-36 0-15,19 0 16,-19-17-16</inkml:trace>
  <inkml:trace contextRef="#ctx0" brushRef="#br0" timeOffset="156593.21">29369 9948 0,'17'-17'16,"36"-1"-1,-17 18-15,-19-18 16,19 18-16,-1 0 0,-18-17 16,-17 34-1</inkml:trace>
  <inkml:trace contextRef="#ctx0" brushRef="#br0" timeOffset="156755.04">29475 10001 0,'17'53'0,"-17"-18"15,0 1-15,0-19 16,0 1-16,18 35 16,-36-35-16</inkml:trace>
  <inkml:trace contextRef="#ctx0" brushRef="#br0" timeOffset="157506.01">29651 10724 0,'18'0'31,"35"18"-16,-18 0-15,-18-1 0,19 1 16,17 17 0,-18 1-16,-17-19 0,17 18 15,0-17 1,-53-36 0</inkml:trace>
  <inkml:trace contextRef="#ctx0" brushRef="#br0" timeOffset="157676.94">29968 10636 0,'-17'36'0,"-36"34"16,0-35-16,0 36 15,18-53 1,35-1-16,-18 18 15,36-17-15,17-18 0</inkml:trace>
  <inkml:trace contextRef="#ctx0" brushRef="#br0" timeOffset="158246.02">30533 10760 0,'18'0'46,"17"0"-46,0 0 16,0 0-16,36 0 16,-36 0-16,36-18 15,-54 18-15,1 0 16</inkml:trace>
  <inkml:trace contextRef="#ctx0" brushRef="#br0" timeOffset="159161.34">30639 10478 0,'0'17'32,"17"54"-17,-17-36-15,0 0 16,0 53-16,0-52 16,0 52-1,18-53-15,-18-17 0,18 17 0,-1-17 16</inkml:trace>
  <inkml:trace contextRef="#ctx0" brushRef="#br0" timeOffset="159979.86">31274 10195 0,'0'18'16,"0"52"0,17-17-1,-17 0-15,0 18 0,18-1 16,-18 1-16,0 52 16,0-70-16,18 36 15,-18-72-15,0 1 0,0-36 31,0-35-15,35 0-16,-17 18 16,-1 17-16,1 1 0,17 17 15,36 17-15,-36 1 16,36 35-16,-54-18 16,18 36-1,-35-36-15,-35 18 16,0-18-16,0-17 0,-1 0 15,-69-1-15,34-17 16,18 18-16,0-18 0,18 0 16,0-18-16,17 18 15,0 0-15,18-17 0,18-1 16</inkml:trace>
  <inkml:trace contextRef="#ctx0" brushRef="#br0" timeOffset="161335.31">31732 10019 0,'18'0'31,"17"0"-15,-17 0-16,0 0 15,-1 0-15,1-18 0,35 18 16,-36 0 0,1 0-16</inkml:trace>
  <inkml:trace contextRef="#ctx0" brushRef="#br0" timeOffset="161754.22">31750 10037 0,'0'17'31,"0"1"-15,0-1-16,0 19 15,-35 34 1,35-34-1,-18 16-15,18-16 16,18-19-16,-1 1 16,19 0-16,17-18 15,-36 0-15,18 0 16,1 0-16,-19 0 16</inkml:trace>
  <inkml:trace contextRef="#ctx0" brushRef="#br0" timeOffset="162144.12">32085 10142 0,'0'18'16,"0"0"-1,0-1-15,-17 71 16,17-52-16,0-19 16,17 19-16,1-19 15,-1 1-15</inkml:trace>
  <inkml:trace contextRef="#ctx0" brushRef="#br0" timeOffset="162481.5">32209 10054 0,'17'0'15,"1"18"-15,17-18 16,-17 0 0,-1 0-16,36 17 15,-35-17-15,0 18 16,-18 17-16,0-17 16,0 35-16,0-18 15,-18 0-15,18 18 16,0-35-16,0 0 15,0-1-15,0 1 0,0 0 16,-18-18 0,1-18-1,17 0-15,-18 1 16,0 17-16</inkml:trace>
  <inkml:trace contextRef="#ctx0" brushRef="#br0" timeOffset="163133.04">31944 10901 0,'18'0'31,"17"0"-15,-17 0-16,-1 17 0,1-17 16,-18 18-16,18 0 15,-18-1-15,0 1 16,0 17-16,-18-17 15,0 0-15,1 17 16,-1-35-16,18 18 16,0-1-16,18-17 0,17 0 15,-17 18-15,17-18 16,0 0-16,0 0 0,1 0 16,-19 0-16</inkml:trace>
  <inkml:trace contextRef="#ctx0" brushRef="#br0" timeOffset="165365.19">27005 12118 0,'0'-18'16,"0"1"-1,0-1 1,0 0 0,-17 1-1,-1-1 1,18 0-16,-18 18 0,1 0 16,-19 0-16,1 0 15,17 0-15,-35 36 16,18-19-16,18 19 0,-19 17 15,19-18 1,-1 0-16,18 18 16,0-35-16,18-1 0,-1 36 15,1-35-15,0 0 16,34-1-16,-34 1 16,0-18-16,35-18 15,-36 1-15,19-1 16,-19-17-16,1-1 15,-18 19-15,18-36 16,-18 35-16,0-17 0,0 17 16,0 1-16,0-19 15,0 19-15,0-1 16,0 36 15,0 35-15,0-36-16,17 18 0,1 1 15,-1 34 1,1-52-16,35 35 16,-35-35-16,17 17 15,-17-35-15,-18 17 0,17-17 16</inkml:trace>
  <inkml:trace contextRef="#ctx0" brushRef="#br0" timeOffset="165891.87">27234 11518 0,'18'0'31,"0"0"-31,17 0 16,0 0-1,1 0-15,16 0 16,-34 0-16,0 0 16,-36 0-1</inkml:trace>
  <inkml:trace contextRef="#ctx0" brushRef="#br0" timeOffset="166109.65">27252 11536 0,'0'53'15,"0"-36"-15,0 36 16,0-17-16,0-1 0,35 35 15,-17-34 1,0-19-16,35 19 16,-36-36-16,1 17 0,-1-17 15,19 18-15,-19-18 16,1-18-16</inkml:trace>
  <inkml:trace contextRef="#ctx0" brushRef="#br0" timeOffset="166336.49">27587 11677 0,'0'35'16,"0"18"-1,18-18 1,-18-17-16,18 17 16,-1-35-1</inkml:trace>
  <inkml:trace contextRef="#ctx0" brushRef="#br0" timeOffset="166682.95">27711 11553 0,'17'0'16,"1"0"-16,17 0 16,-17 0-16,0 0 15,-1 18 1,1 0-1,-18-1-15,0 1 0,0 17 16,17 18 0,-17-35-16,0 0 15,0-1-15,0 1 0,0-1 16,0 1-16,-17-18 31,-1 0-15,1 0-1,-1-18 1</inkml:trace>
  <inkml:trace contextRef="#ctx0" brushRef="#br0" timeOffset="167036.29">27517 12294 0,'17'0'0,"1"18"15,0 0-15,-1-18 16,19 35-16,-19-17 15,1-18-15,-18 17 16,0 1-16,0-1 16,0 1-1,-18 0-15,1-18 16,17 17-16,17 1 16,1-18-1,17 18 1,-17-18-16,17-18 15</inkml:trace>
  <inkml:trace contextRef="#ctx0" brushRef="#br0" timeOffset="167248.16">28187 12083 0,'71'0'15,"-36"-18"1,0 18-16,18 0 16,-35 0-16</inkml:trace>
  <inkml:trace contextRef="#ctx0" brushRef="#br0" timeOffset="167386.62">28187 12241 0,'0'18'15,"35"-18"1,-17 18-16,35-18 16,-18 0-16,0-18 0,-17 18 15</inkml:trace>
  <inkml:trace contextRef="#ctx0" brushRef="#br0" timeOffset="168161.03">29175 12065 0,'17'-18'16,"-17"1"15,-17 34-15,-19 1-1,1 17-15,18-17 16,-36 52-16,35-34 16,-17 52-16,35-70 15,0 52 1,17-52-16,19 17 15,-1-35-15,-17 0 0,34 0 16,-16-18 0,-19 1-16,-17-1 15,0-17 1,-17 17-16,-19-17 16,19 17-16,17 1 0,-18 17 15,1-18-15,34 0 16</inkml:trace>
  <inkml:trace contextRef="#ctx0" brushRef="#br0" timeOffset="168444.69">29669 11606 0,'17'-17'31,"-34"17"-31,-1 53 16,0-18-16,-17 71 16,17-36-16,1 1 15,17 17-15,0 71 16,17-89-16,36 36 15,-35-53-15,17-18 16,18-17-16,-18 0 0,-17-1 16</inkml:trace>
  <inkml:trace contextRef="#ctx0" brushRef="#br0" timeOffset="168828.68">30021 11924 0,'89'-18'16,"-54"18"-1,71 18 1,-71 0-16,-17-1 16,-1 1-16,-17 35 0,0-36 15,0 19-15,-35 17 16,17-18-16,18-18 0,-17 19 16,-1 17-1,36-36-15,-1 19 16,19-36-16,-19 0 0,54 17 15,-36-34 1,-17-1-16,-18 0 16</inkml:trace>
  <inkml:trace contextRef="#ctx0" brushRef="#br0" timeOffset="168983.15">30039 12171 0,'53'-18'0,"0"36"16,0-18-1,-18 0-15,53 0 16,-35-18-16</inkml:trace>
  <inkml:trace contextRef="#ctx0" brushRef="#br0" timeOffset="169243.6">30586 11536 0,'53'-18'15,"-18"18"1,-17 0-16,-1 0 16</inkml:trace>
  <inkml:trace contextRef="#ctx0" brushRef="#br0" timeOffset="169434.4">30551 11571 0,'17'53'16,"1"53"0,-1-88-16,-17 17 15,71 18-15,-18-36 16,-18-17-1,-17 0-15,0 0 16,-1-17-16</inkml:trace>
  <inkml:trace contextRef="#ctx0" brushRef="#br0" timeOffset="169640.13">30868 11624 0,'0'35'16,"0"36"-1,0-36 1,18-17-16,-18-1 0,17 19 16,1-36-1</inkml:trace>
  <inkml:trace contextRef="#ctx0" brushRef="#br0" timeOffset="170011.7">30992 11571 0,'35'0'15,"-18"-18"1,1 18-16,35 0 16,-35 0-16,-1 0 15,1 18-15,-18 0 16,0 17 0,0-17-16,-18-1 15,18 1-15,0 35 16,18-18-16,-18 18 15,0-35-15,0-1 16,0 1-16,0 0 0,-18-18 16,1 0-1,-1 0 1,0-36 0,1 36-1</inkml:trace>
  <inkml:trace contextRef="#ctx0" brushRef="#br0" timeOffset="170452.72">30674 12330 0,'18'0'16,"-1"0"-16,1 0 0,35 17 16,0-17-1,-36 18-15,1-18 0,-18 35 16,-18-17-16,-17 17 16,18-17-16,-19-1 15,36 1-15,-17 17 16,34-17-1,19-18 1,-1 0-16,-18 0 0,36-18 16</inkml:trace>
  <inkml:trace contextRef="#ctx0" brushRef="#br0" timeOffset="171035.34">31344 11536 0,'18'0'31,"-18"17"-15,18-17-16,-1 18 15,1 0-15,35 17 16,-36 0-16,1 1 15,17-1-15,-17 0 0,0 18 16,-1 53-16,-17-36 16,0-17-16,0 0 0,0 18 15,0 35 1,-17-71-16,17 18 0,-18 0 16,-17 35-16,-1-53 15,19 1-15,-18-1 16,-1 0-16,1 0 0,0-17 15</inkml:trace>
  <inkml:trace contextRef="#ctx0" brushRef="#br1" timeOffset="187580.55">26617 9737 0,'0'-18'62,"0"0"-46,0 1 0,0-1-16,0 0 0,18 1 15,-18-18-15,17-36 16,-17 18-16,18 0 0,0-88 16,-1 35-1,-17 53-15,18 18 0,-18 0 16,18 17-16,-18 0 15,0 36 1,17 0 0</inkml:trace>
  <inkml:trace contextRef="#ctx0" brushRef="#br1" timeOffset="188001.56">26511 9402 0,'0'17'16,"0"1"-16,18-1 15,-18 1-15,18 35 16,-18-18-16,17 18 16,1-18-1,-1 18-15,-17-35 0,18 0 16,0-18-1,-1 17-15,1-34 16,-18-1-16,18 0 16,-1 1-16,1-1 0,35-35 15,-53 36-15,17-1 16,19 0-16,-19 18 16</inkml:trace>
  <inkml:trace contextRef="#ctx0" brushRef="#br1" timeOffset="189014.86">26247 11553 0,'17'-17'16,"-34"17"31,-1 53-47,0-18 15,1 0-15,-1 18 0,-17-17 16,-18 52 0,18-35-16,-1 0 0,1-1 15,-18 19-15,36-36 16,-1-17-16,18 0 0,18-36 16,-1-17-1</inkml:trace>
  <inkml:trace contextRef="#ctx0" brushRef="#br1" timeOffset="189488.22">26053 11589 0,'0'0'0,"-18"0"16,18-18 30,18 18-30,-1-18-16,1 18 0,0 0 16,17-17-1,0-1-15,0 18 0,-17-17 16,0 17-16,17-36 16,-17 36-16,-18-17 15,17 17-15,-17 17 31,0 36-15,0-18-16,18 1 0,0-1 16,-18 0-16,17-17 15,-17 0-15,18 17 16,-1-35-16</inkml:trace>
  <inkml:trace contextRef="#ctx0" brushRef="#br1" timeOffset="191061.19">27058 4145 0,'35'-17'16,"-17"17"-1,-18-18-15,18 18 16,-36 0-1,-17 18 1,-1-18-16,-34 17 16,17 1-1,0-18-15,-70 0 16,70-18-16,-18 18 0,18 0 16,-35 0-16,53 0 15,-18 0 1,35 0-16,1 0 15,17 18 32,0-1-47,0 1 16,-18 35 0,0-35-16,18 17 0,0 0 15,-17 18-15,17 0 0,17 70 16,-17-52-16,18 0 15,-18 17-15,18 88 16,-18-88-16,-18 1 16,18-1-16,-18-18 0,18 19 0,-17 34 15,-1-52 1,18 17-16,0-53 16,0 18-16,0-18 15,0 0-15,0-17 0,0 0 16,18 35-1,-1-36-15,-17 19 16,18-19-16,-18 19 16,0-19-16,18 1 15,-18-1 1,17 1-16,-17 0 0,18-1 16,-1-17-16,19 18 0,34 17 15,-34-35-15,16 18 16,1-18-16,53 18 15,-71-18-15,1 0 16,-1 17-16</inkml:trace>
  <inkml:trace contextRef="#ctx0" brushRef="#br0" timeOffset="-210573.7">23407 16316 0,'17'18'31,"19"-1"-15,-1 1-1,18 17-15,17 0 16,-17 1-16,0-19 0,53 19 16,-53-19-16,-18-17 15,18 18-15,18-18 16,-54 0-16,19 0 15,-36-18-15</inkml:trace>
  <inkml:trace contextRef="#ctx0" brushRef="#br0" timeOffset="-210183.54">23548 16563 0,'-18'0'16,"18"-18"-1,-17-35 1,-1 0-16,0 18 15,1-35-15,-1 34 16,0 1-16,1-35 16,-18 17-16,17 35 15,0 0 1,18 36 0,36 0-1,34 17 1,-35-17-16,1-18 0,-1 17 0,35 1 15,1-1 1,-36-17-16</inkml:trace>
  <inkml:trace contextRef="#ctx0" brushRef="#br0" timeOffset="-209734.63">23460 17586 0,'-18'0'16,"53"18"-1,-17-1 1,17 1-16,1-18 0,34 18 16,-35-1-1,1-17-15,-1 18 0,-17-18 16,35 17-16,-53 1 16,17-18-16,-17 18 15</inkml:trace>
  <inkml:trace contextRef="#ctx0" brushRef="#br0" timeOffset="-209349.02">23636 17427 0,'-18'0'16,"18"-17"0,-17 17 15,-18 17-15,-1 1-16,-17 0 0,18-1 15,0 1-15,0-18 0,-1 17 16,19 1-16,-19 17 15,36-17-15,0 0 16,0-1-16,36 19 16,-19-19-16,19 1 0,-19-1 15,18 1-15,1 0 0,17 17 16,-36-17-16,19 17 16,-19-17-1,1 17-15,-1-18 16</inkml:trace>
  <inkml:trace contextRef="#ctx0" brushRef="#br0" timeOffset="-201550.1">31468 794 0,'0'-18'32,"-18"18"-17,1 0 1,-1 0 0,0 0-16,1-18 15,-19 18 1,19 0-16,-1 0 0,-17 0 15,-18-17 1,-18 17-16,18-18 16,-35 18-16,53-17 15,-18 17-15,-53-18 16,53 18-16,0-18 0,-70 18 16,52-17-1,1 17-15,-54 0 16,36 0-16,18 0 0,-89-18 15,88 18-15,-17 0 16,17 0-16,-105-18 16,88 18-16,0 0 15,-1 0-15,-87-17 16,88 17-16,0 0 0,0-18 16,17 18-16,-123 0 15,106 0-15,0-18 16,-1 18-16,-16 0 0,16 0 0,-105-17 15,106-1 1,-18 18-16,18-17 0,-106-1 16,106 18-16,-106-18 15,88 18 1,18-17-16,-106 17 16,88 0-16,18 0 0,0 0 15,-1 0-15,-87 17 16,88-17-16,-18 0 0,18 0 15,-106 18-15,17-18 16,107 0 0,-18 0-16,17 0 0,-88 0 15,71 0-15,18 18 16,-19-18-16,-52 17 16,71 1-16,17-18 0,-18 17 15,18 1-15,-53 0 16,54-18-16,16 17 15,1-17-15,0 0 0,-1 18 16,19-18-16,-1 18 16,0-1-16,18 19 15,0-19-15,0 1 16,0-1-16,18 1 16,-18 17-16,18 1 0,-1 34 15,1-17-15,-18-18 16,35 54-16,-17-54 15,0 18-15,-18-18 0,17 18 16,19 53 0,-36-53-16,17 0 0,1 0 15,-18 0-15,17 17 0,1-17 16,-18 18-16,18-19 0,-1 19 16,-17 0-16,36 52 15,-19-52-15,1-18 16,-18-1-16,18 19 0,-1 52 15,1-70-15,-18 18 16,17-18-16,-17 17 0,0 36 16,18-53-1,-18 0-15,18 53 0,-18-53 16,0 0-16,17 53 16,-17-54-16,0 1 0,0 18 15,0-18 1,18-18-16,-18 18 15,0-18-15,18-17 0,-18 53 16,0-54 0,0 18-16,0-17 0,0 35 15,0-35-15,0-1 16,0 1-16,17 0 16,-17-1-16,0 1 0,0-1 15,18-17-15,-18 18 16,0 0-16,18-18 15,-18 17-15,17-17 16,-17 18 0,18-18-16,-1 0 15,1-18 1,0 18-16,-1-17 16,1 17-1,0-18-15,-1 18 16,1 0-16,0 0 15,-1-18-15,1 18 16,0 0-16,-1 0 16,1-17-16,-1 17 15,1 0-15,17-18 16,1 18-16,-19 0 0,1 0 16,0 0-16,-1 0 0,18 0 15,1 0-15,-19 0 16,1 0-16,17 0 15,1 0-15,-19 0 16,1 0-16,-1 0 0,19 18 16,-1-18-16,-17 0 15,35 0-15,-36 0 16,1 0-16,35 0 16,-18 0-16,0 0 15,18 0-15,-17 0 16,-1 0-16,35 0 15,-17 0-15,-17-18 16,-1 18-16,35 0 16,-34 0-16,34 0 15,-34 0-15,-1 0 0,0 0 16,0 0-16,36 0 16,-36 0-16,0 0 15,1 0-15,-1 18 0,0-18 0,36 0 16,-54 0-1,19 0-15,-1 0 0,0 17 16,18-17 0,-35 18-16,35-18 0,-36 0 15,19 18-15,17-18 16,-36 0-16,1 0 0,0 0 16,34 17-1,-34-17-15,17 0 16,-17 0-16,17 0 0,-17 0 15,0 0-15,17 0 16,-18 0-16,19 0 16,-19 0-16,1 0 15,17 0-15,-17 0 16,0 0-16,-1 0 0,19-17 16,-19 17-16,18 0 15,-17 0-15,0 0 16,-1 0-16,1 0 0,0 0 15,17 0-15,-17 0 16,-1 0-16,1 0 0,17 0 16,0 0-1,-17 0-15,17 0 0,-17 0 16,0-18-16,17 18 0,18 0 16,-18 0-16,-17 0 15,-1 0-15,54 0 16,-36 0-16,0 0 15,1 0-15,-1 0 0,36-18 16,-36 18-16,0 0 16,0 0-16,36 0 15,-18 0-15,-18 0 0,18 0 16,-18 0-16,71-17 16,-53 17-16,0 0 0,0 0 15,0 0-15,53 0 16,-36 0-16,-17 0 15,0 0-15,0 0 0,70 0 16,-70 0 0,18 0-16,35 17 0,-36-17 15,-17 0-15,0 0 0,71 0 16,-54 18 0,36-18-16,-35 0 15,-19 18-15,1-18 16,18 0-16,-18 0 0,0 0 0,106 17 15,-107-17 1,1 0-16,0 0 16,-17 0-16,16 0 0,-16 0 15,17 0-15,-18 0 0,35 18 16,-34-18-16,-1 0 16,-17 0-16,17 0 0,36 0 15,-54 0-15,18 0 16,1 0-16,17 0 15,-36 0 1,1 0-16,0 0 0,-1 0 16,-17 18-16,0-36 47,-17 18-32,17-18-15,0 1 16,0-19-1,0 19-15,0-1 16,0-17-16,0 0 0,0 17 16,0-35-16,0 18 0,17-53 15,-17 35-15,0 0 16,0-18-16,0 18 0,18-88 16,-18 71-16,17-1 15,-17-17-15,18-71 16,-18 71-16,18 0 15,-1-89-15,1 89 16,-18-18-16,18 18 0,17-106 16,-17 88-16,-1-88 15,-17 106 1,18-18-16,-18-70 16,0 88-16,0 17 0,0-105 15,-18 105 1,-17-35-1,35 89 1,-35-19-16,35 19 16</inkml:trace>
  <inkml:trace contextRef="#ctx0" brushRef="#br0" timeOffset="-198204.53">30868 9349 0,'0'17'31,"-18"-17"-15,1 0-16,-18 18 16,17-18-1,-17 18-15,-1-18 0,1 17 0,-18-17 16,-70 18 0,70-1-16,-106 1 15,71 0-15,-71 17 16,71-35-16,-71 18 15,89-1-15,-89 1 16,71-18-16,-54 18 16,54-18-16,18 0 15,-18 17-15,17-17 16,0 0-16,-17 0 0,18 18 16,-1-18-16,1 17 0,-89 1 15,88-18-15,-17 18 16,-71-1-16,71-17 15,0 18-15,17-18 0,-87 18 16,69-1-16,-69 1 16,69 0-1,19-18-15,-89 17 16,71 1-16,17 0 0,-17-18 16,-71 17-1,71 1-15,18-18 0,-71 17 16,70-17-16,-52 18 15,70-18-15,0 0 16,-35 0-16,52 0 16,1 0-16,-53 0 15,70 0-15,-17-18 0,0 18 16,17 0-16,-17 0 16,-1 0-16,19 0 15,-1 0 1,1 0-16,-1 0 15,0 0 1,1 0 0,-1 0-16,0 18 15,1-18-15,-1 18 16,0-18-16,-17 17 16,17 1-16,1-18 0,-18 35 15,17-17 1,0 0-1,1-1-15,-1 1 0,0 35 16,1-36-16,-1 19 16,18-19-16,0 19 15,-18-1 1,18 18-16,-17-18 16,17-17-16,0 17 0,0 0 15,-18 36-15,18-36 16,0 18-16,0-18 15,0-17-15,0 17 0,-17 0 16,17-17-16,17 35 16,-17-35-1,18-1-15,-18 1 16,0 0-16,17-18 0,-17 17 16,18 1-16,0-1 15,-1 1 1,1-18-16,0 18 15,-1-1-15,19-17 16,-19 18-16,1-18 0,-1 0 16,19 0-16,-19 0 0,36 0 15,-17 0-15,-1 0 16,53 18 0,0-18-16,-52 17 15,16-17-15,-16 0 0,17 18 16,17-18-16,-35 18 15,18-1 1,-35-17-16,17 18 0,-17 0 0,0-1 16,-18 1-1,17-1-15,-17 1 16,18 0 0,-18-1-16,18-17 15,-18 18 1,17-18-1,-17 18-15,0-1 16,18-17-16,-18 18 16,0 0-1,0-1-15,0 18 16,0-17-16,0 0 16,0 17-16,0-17 0,0 52 15,0-52 1,0 17-16,17 36 0,-17-36 15,0 0-15,-17 18 16,17-18-16,0 1 0,-35 52 16,35-53-1,-18 0-15,18 1 0,-18-1 16,1 0-16,17 18 0,0-18 16,-18 1-16,18 52 15,0-35-15,0 17 16,0-34-16,0 34 15,0-34-15,0-19 16,0 36-16,0-18 16,0-17-16,18 35 15,-18-18-15,0-17 16,17 17-16,1-17 0,-18-1 0,35 36 16,-17-35-1,17 35-15,0-35 16,-17-1-16,17 1 0,18 17 15,-18-35-15,18 35 16,-17-17 0,-1-18-16,53 35 15,-53-35-15,1 18 0,87 0 16,-70-1 0,0-17-16,0 18 15,-18-18-15,18 17 0,53 1 16,-53 0-16,0-18 15,0 17-15,0-17 0,70 18 16,-70-18-16,0 18 16,17-18-16,-17 17 0,71-17 15,-54 18-15,72-18 16,-90 0 0,19 18-16,17-18 0,53 0 15,-70 0 1,-1 0-16,89 0 15,-71 0-15,-17 0 0,17 0 0,88 0 16,-87 0 0,87-18-16,-88 18 15,0 0-15,89-18 16,-71 18-16,70-17 16,-70-1-16,70 0 15,-88 18-15,1 0 16,-1 0-16,0-17 0,71 17 15,-89-18-15,1 18 16,17 0-16,-17-18 16,70 18-16,-71-17 0,71 17 15,-88-18 1,0 18-16,0 0 0,0 0 16,18-17-16,-36 17 15,36-18-15,-54 18 16,18-18-16,-17 1 0,53-19 15,-54 19 1,54-19-16,-54 19 16,19-1-16,-1-17 0,-17 0 15,17 17-15,-17-17 0,17-1 16,18-52-16,-36 53 16,36-53-1,-35 35-15,17 0 0,1-71 16,-1 36-16,-18 18 15,1-1-15,17-17 0,-17-71 16,0 89-16,-18-107 16,17 89-16,-17 0 15,0 0-15,-17-106 16,17 105-16,0 1 16,-18-18-16,18 18 0,0-106 15,-18 88 1,18 18-16,-17-106 15,-1 124-15,-17-19 0,17 19 0,1-71 16,-1 70 0,0 18-16,1 0 0,-1 0 15,18 18-15,-18-53 16,18 53-16,-17-18 16,17 17-16,0 1 15,-18 35-15,18-17 16,-18 17-16,1 0 0,-19 17 15,19 1-15,-36-1 16,0 1-16,18-18 16,-36 18-16,-70-18 15,71 17-15,-36-17 16,0 0-16,-18 0 0,-140 0 16,123 0-1,0 18-15,-124 0 0,142-1 16,17 1-16,-18 0 0,18-1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36:55.54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8096 3175 0,'53'-53'16,"-18"35"-16,36-52 15,35-18-15,-53 52 16,53-34-16,-53 35 16,-1 17-1,-34 0-15,0 18 0</inkml:trace>
  <inkml:trace contextRef="#ctx0" brushRef="#br0" timeOffset="328.82">8202 2752 0,'-18'17'15,"18"1"1,-17 0-16,17 17 16,0 0-16,-18 36 15,18-36-15,18 36 16,-1-54-16,19 36 16,-19-53-16,19 18 15,-19-1-15,36-17 16,-18 0-16,-17-17 0,35-1 15,-35 0 1,-1 1-16</inkml:trace>
  <inkml:trace contextRef="#ctx0" brushRef="#br0" timeOffset="1052.44">8061 5292 0,'-18'0'16,"36"-18"15,17 0-15,36-35-1,-36 36-15,36-36 16,-36 18-16,0-1 0,18-17 16,-35 36-16,-18-1 15,17 1-15,-34 34 16</inkml:trace>
  <inkml:trace contextRef="#ctx0" brushRef="#br0" timeOffset="1336.26">8114 4939 0,'-18'18'16,"1"17"-16,-1 35 15,0 1 1,1-36-16,17 18 16,0-18-16,17-17 0,1 0 15,35-1-15,-18-17 16,53 0-1,-52 0-15,-1-17 0,35-1 16,-52 18-16,0 0 16</inkml:trace>
  <inkml:trace contextRef="#ctx0" brushRef="#br0" timeOffset="18303.14">19897 4357 0,'0'-18'0,"0"36"31,17-18-15,-17 17-16,18 1 16,-18 0-16,18 17 15,-1-35-15,1 18 0,0-1 16,17-17 0,-18 0-16,36-17 15,-17-1-15,-19 0 16,36-17-16,-35 17 15,35 1-15,-36 17 16,19 0 0,-1 0-16,0 35 15,0-17-15,1 17 16,-1-35-16,18 35 16,-18-35-16,36 18 15,-36-18-15,53-18 16,-52 18-16,34-35 15,-35 17-15,36 1 16,-53-1-16,-1 18 16,1 0-16,-1 0 15,1 18 1,0-18-16,-1 17 0,36-17 16,-35 18-16,35-18 15,-18 0-15,0 0 0,36 0 16,-36 0-1,1 0-15,34 0 16,-35 0-16,36 0 16,-36 0-16,0 0 0,18 0 15,18 0-15,-36 0 16,1 0-16,34 0 16,-35 0-16,1 0 15,-19 0-15,1-18 16,17 1-16,-35-1 0,18 18 15</inkml:trace>
  <inkml:trace contextRef="#ctx0" brushRef="#br0" timeOffset="19788.6">26053 1182 0,'-18'17'16,"0"36"0,18-35-16,-17 53 15,17-54-15,0 36 16,0-35-16,17 17 15,1-17-15,17-18 16,-17 0-16,0 0 16,-1 0-1,1-18-15,-1 0 16,1 36 0,0 0-1,-1-1-15,19 1 0,-1 0 16,0-1-1,1-17-15,16-17 16,-16-1-16,-1-35 16,-35 35-16,18-52 15,-36 35-15,0-36 16,1 36-16,-1-1 16,0 19-16,1-1 0,17 36 31</inkml:trace>
  <inkml:trace contextRef="#ctx0" brushRef="#br0" timeOffset="21712.42">26705 1429 0,'18'0'16,"-18"17"15,0 36-15,0-35-16,18 17 15,-18-17-15,0 17 16,17-35-16</inkml:trace>
  <inkml:trace contextRef="#ctx0" brushRef="#br0" timeOffset="22201.97">26741 776 0,'17'0'47,"18"-18"-31,-17 18-16,0 0 0,-1-17 15</inkml:trace>
  <inkml:trace contextRef="#ctx0" brushRef="#br0" timeOffset="22378.92">26741 811 0,'0'36'15,"0"17"1,17-18-16,-17-17 16,18-1-1,-1-17-15,1 18 0,0-18 16,-1 0-16</inkml:trace>
  <inkml:trace contextRef="#ctx0" brushRef="#br0" timeOffset="22610.55">26970 829 0,'0'35'16,"18"18"-16,-18-17 15,17-19 1,-17 1-16,18-1 16,-1-17-1</inkml:trace>
  <inkml:trace contextRef="#ctx0" brushRef="#br0" timeOffset="22974.99">27093 776 0,'18'0'0,"0"-18"16,-1 18-16,1 0 15,17-17-15,-17 17 16,-1 0-16,1 0 15,-18 17 1,0 1 0,0 17-1,0 1-15,0-19 0,35 36 16,-35-17 0,18-19-16,0 1 0,-18-1 15,17-17-15,-17 18 0,0 0 16,-17-18-1,-1 0 1,0 0-16,-17 0 16,17 0-16</inkml:trace>
  <inkml:trace contextRef="#ctx0" brushRef="#br0" timeOffset="23713.9">25665 882 0,'-18'0'0,"0"0"15,1 35 1,-1 1-16,0 16 16,18 1-16,-17 0 0,17 35 15,0 54-15,0-72 16,35 1-16,-17-18 0,70 52 15,-35-52-15,0-17 16,17-19-16,1 19 16,-1-36-16</inkml:trace>
  <inkml:trace contextRef="#ctx0" brushRef="#br0" timeOffset="24170.76">27393 723 0,'18'18'31,"17"17"-15,0 0-16,1 1 16,17 52-16,-36-35 15,19 70 1,-19-52-16,-17 52 16,-17-70-16,-1 71 15,-17-71-15,-18 17 16,35-35-16</inkml:trace>
  <inkml:trace contextRef="#ctx0" brushRef="#br0" timeOffset="24664.66">27675 600 0,'18'0'47,"17"0"-32,-17 0-15,35 0 16,-18 0-16,36-18 16,-54 0-16,19 18 0,-19 0 15,-34 0 1</inkml:trace>
  <inkml:trace contextRef="#ctx0" brushRef="#br0" timeOffset="24826.15">27817 635 0,'17'35'16,"-17"1"-1,18 34 1,-1-17-1,1-18-15,0 18 0,-1 0 16</inkml:trace>
  <inkml:trace contextRef="#ctx0" brushRef="#br0" timeOffset="26073.15">28116 1199 0,'-17'0'16,"17"18"-16,17 0 16,1-1-16,35 19 15,-18-1-15,1-17 16,52 34 0,-53-34-16,0 0 0,1-1 15,16 1-15,-34 0 16,-18-1-16,18-17 0,-36 18 15,0-18 1</inkml:trace>
  <inkml:trace contextRef="#ctx0" brushRef="#br0" timeOffset="26250.14">28399 1252 0,'-89'71'16,"1"17"-1,18 0-15,52-52 16,0 52-16</inkml:trace>
  <inkml:trace contextRef="#ctx0" brushRef="#br0" timeOffset="50364.27">32738 3104 0,'17'18'31,"-17"0"-15,18-18-1,-18 17-15,0 54 16,0-18-16,0 106 16,0-71-16,-18 106 15,18-88-15,0 88 16,0-106-16,18 88 15,-18-105-15,18 70 16,-18-88-16,0 35 16,0-53-16,-18 18 15,18-35-15</inkml:trace>
  <inkml:trace contextRef="#ctx0" brushRef="#br0" timeOffset="50847.22">32279 3351 0,'0'-17'15,"53"-36"1,-35 18-16,17-1 0,0 1 0,1-53 16,-19 53-1,1-1-15,-1 1 0,1 0 16,17-18-16,-17 35 16,17-17-1,-17 17-15,0 18 0,17 0 16,-17 0-16,-1 36 15,1-19-15,17 54 16,-17-36-16,-1 18 16,19-18-16,-19 18 15</inkml:trace>
  <inkml:trace contextRef="#ctx0" brushRef="#br0" timeOffset="51989.34">32826 4815 0,'0'-17'15,"0"34"17,18 1-17,-18 0-15,0 35 16,0-36-16,0 54 15,0-18-15,0 35 16,0-35-16,0 70 16,0-52-16,-18-1 15,0 72 1,18-72-16,0 1 0,-17 105 16,17-105-16,-18 17 15,18 88-15,0-105 16,0 17-16,-18 106 15,18 0 1,-17-106-16,17 0 0,0 18 16,0 71-16,-18-72 15,18 89-15,-17-105 16,17 16-16,0 90 16,-18-107-16,18 106 15,0-106-15,0 106 16,18-106-16,-18 71 15,0-71-15,0-17 16,17 70-16,-17-53 16,0-17-16,0-1 0,0 71 15,0-70-15,0-18 16,0 88 0,0-71-16,0 1 0,0 35 15,0-36 1,0-17-16,18 35 15,-18-35-15,17 18 16,1-36-16,0 0 16,-18-17-16,0 0 15,0-36-15</inkml:trace>
  <inkml:trace contextRef="#ctx0" brushRef="#br0" timeOffset="52559.53">32456 9931 0,'17'35'16,"-17"-17"-16,18 35 16,-18-36-16,0 1 15,17-1-15,-17 1 16,18-18 0,-18 18-16,0-36 15,0 0 1,-18 1-16,18-1 0,0-17 15,0 17-15,0 1 16,0-1-16,0 0 16,0 36 15,-17 0-31,17-1 16,17 1-16,-17 0 0,18 17 15,-18 0 1,18 0-16,-1 36 15,19-36-15,-19 18 0,19 18 16,-1-18 0,-17-18-16,-1-17 0,1-1 15,-1-17-15,19 0 16,-19 0-16,36-17 16,-35-1-16,52-53 15,-34 36-15,-1 0 16,0-1-16,1 1 0,16-18 15</inkml:trace>
  <inkml:trace contextRef="#ctx0" brushRef="#br0" timeOffset="89449.02">18609 2558 0,'18'0'0,"-36"0"94,0 0-79,1 0 1,-19 0 0,19 0-16,-18 0 0,-1 0 0,-34 0 15,17 0 1,0 0-16,0 0 0,0 17 15,-88-17-15,70 0 16,-17 0-16,18 0 0,-19 0 16,-52 0-1,53 18-15,18-18 0,-1 18 16,0-18-16,1 17 0,-54 1 16,54-1-16,-18 1 15,52 0-15,-16-1 16,34-17-16,0 18 15,1-18 1,-1 18-16,0-18 0,1 0 16,-1 17-1,0 1 1,1 0 0,17-1-16,0 1 15,0 0 1,0-1-16,0 18 15,0 1-15,0-19 0,0 72 16,17-54-16,-17 18 16,0-18-16,0 18 0,0-18 15,0 53 1,0-52-16,0-1 0,0 18 16,0-18-16,0 71 15,0-71-15,-17 53 16,17-35-16,0-17 0,0 69 15,0-69-15,0 70 16,0-53-16,0 52 16,0-69-1,-18 87-15,18-70 16,0 53-16,0-53 16,-18 17-16,18 36 15,0-53-15,0 18 16,-17 34-16,17-52 15,0 0-15,-18 71 16,18-71-16,0 0 0,-17 70 16,17-17-1,0-36-15,0-17 16,0 0-16,-18 53 16,18-53-16,0 53 15,0-53-15,0 0 0,-18 53 16,18-54-16,-17 72 15,17-71-15,0 17 16,0-17-16,-18 18 16,18 52-1,0-70-15,-18 53 0,18-35 16,0-18-16,0 52 16,0-52-16,0 0 0,0 53 15,0-53 1,0 0-16,0 53 15,0-53-15,-17 70 16,17-70-16,0 53 16,17-53-16,-17 0 0,0 53 15,0-54 1,0-16-16,0 17 0,0 0 16,0-1-16,0 37 15,-17-36-15,17 35 16,0-35-16,0-18 0,-18 71 15,18-71-15,0 18 16,-18 35 0,18-35-16,0-18 0,0 54 15,0-36 1,0-18-16,0 53 0,0-53 16,18 1-16,-18 16 0,0-16 15,0-1-15,18 0 16,-18-17-16,0 17 0,17 0 15,1 36 1,-18-53-16,18 17 0,-18-17 16,17 17-16,-17-17 0,18 34 15,-18-16-15,18-19 16,-18 36-16,0-35 16,0 0-16,0-1 0,17 18 15,-17-17-15,0 35 16,0-35-1,0 17 1,0-17-16,0-1 0,0 1 16,0-1-16,18 1 15,-18 0-15,17-18 16,-17 17-16,36-17 16,-36 18-16,17-18 15,1 18-15,0-18 0,-1 0 16,1 17-16,0 1 15,17-18-15,0 18 16,-17-18-16,35 17 16,-36-17-16,1 0 15,35 18-15,0-18 16,-36 18-16,19-18 16,-1 0-16,18 17 15,0-17-15,17 0 16,-17 0-16,-17 0 15,69 0-15,-52-17 16,18 17-16,-18 0 0,53 0 16,-36 0-16,54 0 15,-71 0 1,0 0-16,70 0 0,-70 0 16,0 0-16,0 0 0,53-18 15,-54 18 1,1 0-16,-17 0 0,-1 0 15,36 0-15,-36 0 16,-18 0-16,1 0 0,0 0 16,-1 0-1,-17-18 17,-17 18-17,-1 0-15,18-17 0,-18-1 16,1 0-16,-1 1 15,18-19 1,-17 19-16,17-19 16,-18 19-1,18-1-15,-18-35 0,18 36 16,0-1-16,0-35 16,0 0-1,0 18-15,0 0 0,0 17 16,0-53-16,0 36 15,0 18-15,0-19 0,-17 1 16,17-36 0,0 36-16,0 0 0,0 17 15,0-17-15,0-36 16,-18 36-16,18-18 0,0 18 16,18 0-16,-18-54 15,17 54-15,1-35 16,-18 17-16,18 17 15,-1-52-15,1 53 16,-18-18-16,17-35 16,-17 53-16,18-18 0,0-36 15,-18 54 1,0-18-16,17-35 16,-17 53-16,18-18 0,0-35 15,-18-1 1,17 54-16,1 0 0,-18-18 15,35-35 1,-35 35-16,18 18 0,-1-18 16,-17 17-16,18-17 0,0-35 15,-18 35-15,0 18 16,0 0-16,0-53 16,0 52-16,0-52 15,0 53-15,0 0 0,0-54 16,0 36-16,0 18 15,17-53 1,-17 35-16,0 18 0,0-53 16,0 52-16,0-17 15,0-17 1,0 17-16,0 18 0,0-18 0,-17 17 16,17-52-1,0 53-15,-18 0 0,18-18 16,0-35-16,0 52 15,0 1-15,-18-18 0,18 0 16,0-35 0,0 35-16,0 18 0,0-18 15,0 0-15,0-53 16,0 53-16,0 0 0,0 0 16,0 1-16,-17-54 15,17 53-15,-18-53 16,18 35-16,-17 18 15,17 1-15,-18-1 0,18 0 16,-18 0-16,18 0 16,-17 0-16,17 0 0,0 0 0,-18-70 15,18 70-15,-18-53 16,1 53 0,17 0-16,0-17 0,-18 17 15,0-53-15,18 53 16,0-18-16,-17 18 0,17 0 15,-18-70 1,18 70-16,0 0 0,0 0 16,-17 18-16,17-18 0,0 0 15,0 0-15,17-53 16,1 36-16,-1 17 0,1 0 16,-18 18-16,18-18 0,-18-35 15,17 52-15,-17-34 16,0 34-1,18 1-15,-18-18 16,-18 18-16,1 35 16,17-18-1,0 36 1,-18-18 0,0 35-1,1-35-15,-1 18 0,1-18 16,-19 18-16,19-1 15,-19 1 1,19-1-16</inkml:trace>
  <inkml:trace contextRef="#ctx0" brushRef="#br0" timeOffset="102705.85">21925 2611 0,'-17'0'31,"-1"0"-16,0 0 1,1 0 0,-1 0-16,0 0 0,1 0 15,-19 0-15,1-18 16,17 18-16,-17 0 0,0 0 16,-36 0-1,18 0-15,-35 0 16,35 0-16,0-18 0,-70 18 15,52 0-15,1 0 16,-107 0-16,89 18 16,-18 0-16,18-18 0,-106 35 15,106-18-15,0 1 16,17-18-16,-70 18 16,88-1-16,0-17 15,0 0-15,0 0 0,1 18 16,16-18-1,19 0-15,17 18 32,17-18-17,1 0-15,0 0 0,-1 17 16,1-17 0,-18 18-16,0 0 15,-18-1 1,1 1-1,17 17-15,-18 0 16,18-17-16,-18 0 16,18 35-16,0-18 15,0 0-15,0 36 16,0-36-16,0 0 16,0 1-16,0-1 0,18 53 15,-18-53 1,0 18-16,0 35 15,0-35-15,0 0 0,18 35 16,-18-35-16,0 0 16,0-17-16,0 52 15,0-35-15,0 53 16,0-54-16,0 37 16,0-36-16,0 52 15,17-52-15,-17 35 16,0-35-16,0 53 15,18-70-15,-18 69 16,0-52-16,0 35 16,0-35-16,0 0 15,0 35 1,0-35-16,-18 0 0,18 53 16,0-71-16,0 18 15,0 53-15,0-53 16,-17 0-16,17 35 15,0-35-15,17 0 16,-17-18-16,0 18 0,18 0 16,-18 0-16,0 35 15,0-35-15,0-18 0,0 71 16,0-53-16,0-18 16,0 18-16,0 0 15,0 0-15,17 0 0,-17 53 16,0-53-16,18 35 15,-18-35-15,0 53 16,0-53-16,0 0 16,0 0-16,-18 52 15,18-52-15,-17 53 16,17-53-16,0-18 16,-18 71-16,18-53 15,0-18-15,0 71 16,0-53-16,0-18 15,0 18-15,0 0 0,0 0 0,0 0 16,0 53 0,0-53-16,0 0 0,0 0 15,0 35-15,0-35 16,0 0-16,0 0 0,0 0 16,0 70-1,0-70-15,0 53 16,0-53-16,0 0 0,18 52 15,-18-52-15,0 53 16,0-53-16,0 53 16,0-36-16,0 36 15,0-53 1,0 0-16,-18 0 0,18 53 16,-17-71-16,17 18 15,-18 35-15,18-52 16,0-1-16,-18 35 15,18-34-15,0-1 16,0 0-16,0 1 16,0-1-16,0 0 15,18-35-15,-18 18 0,18 17 16,-18-17 0,17-18-16,-17 17 15,18-17-15,-1 18 16,1-18-16,0 0 0,35 18 15,-18-18-15,36 0 16,-19 0-16,1 0 16,53 0-1,-53-18-15,18 18 0,52 0 16,-52 0-16,-1 0 16,1 0-16,-18 0 0,88-18 15,-71 18 1,-17 0-16,88-17 15,-88 17-15,18 0 0,35 0 16,-36 0-16,-34-18 16,69 18-16,-52 0 15,0 0-15,53 0 16,-53 0-16,35 0 16,-35 0-16,18 0 15,-54 0-15,19 0 16,-19 0-16,18 18 15,-17-18 1,-36-18 15,18 0-15,0 1-16,0-1 0,0-17 16,0 17-1,18 1-15,-18-36 0,0 35 16,0-17-16,0-18 15,0 35-15,0-17 16,0 0-16,0-1 0,0 1 16,0 0-16,18-36 15,-18 18-15,0 18 0,17 0 16,-17-53-16,18 35 16,0-36-1,-18 54-15,0-18 0,17-35 16,1 53-16,-18-18 15,18-35-15,-18 35 16,0 0-16,17-35 16,1 35-16,-18 17 15,0-17-15,17 1 0,-17-37 16,18 36-16,-18 18 16,0-71-16,0 71 15,0-18-15,0-35 16,0 35-16,0 18 0,0-18 15,0-35 1,0 35-16,0 17 0,0-16 16,0 16-16,0-17 0,0-35 15,0 53 1,0-18-16,0 18 0,-18-18 16,18 0-16,0-35 15,0 52-15,0-52 16,0 35-16,0 18 0,0-53 15,-17 35-15,17 18 16,0-54 0,-18 36-16,18 18 0,-17 0 0,-1-53 15,18 52 1,-18-52-16,1 53 16,17 0-16,-18-53 15,0 52-15,18-17 0,-17-35 16,-1 53-1,18-18-15,-18-53 16,18 71-16,0-18 0,-17 0 16,-1-53-16,18 53 15,0 18-15,-17-18 0,17 0 16,-18-53 0,0 71-16,1-71 15,17 53-15,0 0 0,-18-52 16,18 52-16,0-53 15,0 35-15,0-35 16,0 53-16,0-70 16,0 70-1,0 0-15,18 0 0,-18-17 16,0-54-16,17 71 16,-17-88-1,0 88-15,18-17 0,-18-54 16,0 54-16,0-1 0,18 18 15,-18-70 1,0 52-16,0-52 16,0 70-16,0-18 15,0 18-15,-18-17 0,18-54 16,0 71-16,-18 0 16,18 1-16,0-1 0,-17-36 15,17 54-15,0 0 16,0 0-16,0-1 0,0-17 15,0 36-15,0-19 16,0 19-16,0-36 16,0 18-16,17-1 15,-17 54 17,0 0-17,-17-1-15,-1 1 16,-17 17-1,17-35-15,-35 35 16,18-35-16,0 18 0</inkml:trace>
  <inkml:trace contextRef="#ctx0" brushRef="#br0" timeOffset="106671.58">9578 11589 0,'-18'17'47,"18"36"-31,0-17-16,0-1 15,0 35-15,0-52 16,18 35-16,0-18 15,-1-17-15,1 0 0,-1-1 16,1-17 0,0 0-16,17 0 15,-17 0-15,-18-17 0,17 17 16,1 0-16,0-18 16,-1 18-1,1 0 1,0 0-16,-1-18 15,1 1-15,-1-1 16,-17-17 0,0-1-16,0 19 0,-17-54 15,-1 36 1,1-18-16,-1 18 16,0-1-16,1 36 15,17-17 1,17 17-16</inkml:trace>
  <inkml:trace contextRef="#ctx0" brushRef="#br0" timeOffset="107260.43">9737 11818 0,'17'0'63,"-17"18"-63,0-1 15,0 1-15,0 0 0,18-1 16,-18 1-16,0 0 0,18-1 16</inkml:trace>
  <inkml:trace contextRef="#ctx0" brushRef="#br0" timeOffset="107533.15">10054 11871 0,'18'18'15,"-18"17"-15,0-17 16,0-1-16,0 18 16,17-35-16,-17 36 15</inkml:trace>
  <inkml:trace contextRef="#ctx0" brushRef="#br0" timeOffset="107906.07">10054 11271 0,'18'0'15,"-1"0"-15,1 0 16,0 0-16,35 0 16,-36 0-16,1 0 15,0-17-15</inkml:trace>
  <inkml:trace contextRef="#ctx0" brushRef="#br0" timeOffset="108106.09">10089 11342 0,'0'35'15,"0"-17"-15,0 17 0,0 0 16,18 1-1,0-1 1,-1-35-16,1 17 0,17-17 16,-17 0-16,0 0 15</inkml:trace>
  <inkml:trace contextRef="#ctx0" brushRef="#br0" timeOffset="108317.2">10336 11412 0,'0'36'16,"0"-1"-1,0-17-15,0 17 16,18-35-1,0 17-15,-1-17 0</inkml:trace>
  <inkml:trace contextRef="#ctx0" brushRef="#br0" timeOffset="108617.23">10460 11218 0,'18'0'16,"-1"0"0,1 0-1,-1 0-15,1 18 16,0 0-16,-1 17 16,-17 0-16,18-17 0,-18 17 15,0 18-15,0-35 16,18 35-1,-18-18-15,-18-35 47,0 0-47,1-18 16</inkml:trace>
  <inkml:trace contextRef="#ctx0" brushRef="#br0" timeOffset="109813.73">8202 11783 0,'-18'0'16,"1"0"-1,17-18-15,17 18 32,54 0-17,17 0-15,-35 0 16,88 0 0,-53 0-16,89 0 0,-89 0 15,106 0-15,-106 0 16,71 18-1,-53-18-15</inkml:trace>
  <inkml:trace contextRef="#ctx0" brushRef="#br0" timeOffset="110402.03">10707 11218 0,'17'0'16,"36"0"-1,0-17 1,35 17-16,-52 0 0,-1-18 16,36 18-1,-36 0-15</inkml:trace>
  <inkml:trace contextRef="#ctx0" brushRef="#br0" timeOffset="110551.75">10936 11324 0,'18'53'16,"-18"-18"-16,17 18 15,-17-17 1,0-19-16,18 18 15</inkml:trace>
  <inkml:trace contextRef="#ctx0" brushRef="#br0" timeOffset="110898.96">11165 11748 0,'36'17'16,"-1"-17"-16,18 0 15,0 0-15,70 0 16,-35-17-16,-17 17 16,17 0-16,0-18 0,71 18 15,-88 0-15,35 0 16,-71 0-16,18 18 16,-53-1-1</inkml:trace>
  <inkml:trace contextRef="#ctx0" brushRef="#br0" timeOffset="115859.27">8237 12841 0,'18'0'15,"35"0"1,-18 0-16,18 0 16,0 0-16,0 0 0,35 18 15,-17-18-15,123 17 16,-88-17-16,105 0 15,-105 0-15,70 0 16,-105 0-16,-18-17 16,0 17-16,-36 0 0,1 0 15</inkml:trace>
  <inkml:trace contextRef="#ctx0" brushRef="#br0" timeOffset="117599.19">10019 12718 0,'0'-18'47,"0"0"-16,0 1-15,0-1 0,0 0 124,0 1-77,0 34 15,-18 1-62,18 0-1,0 17-15,0 0 0,0 18 16,-17-18-16,17 18 0,0 0 15,17-17-15,1 34 16,-18-35-16,18-17 16,-1 17-16,1-35 15,-1 0-15,1 0 16,-18-17-16,18-1 16,-18 0-16,17-34 15,1-1 1,-18 35-16,18 18 15,-1 0 1,1 35 0,0-17-16,17 17 15,-18-17-15,19-1 16,-19-17-16,19 0 16,-19 0-16,-17-17 15,0-1 1,0 1-16,-17-1 0,-1-35 15,0 35-15,1-52 16,-1 52-16,0-52 16,18 52-16</inkml:trace>
  <inkml:trace contextRef="#ctx0" brushRef="#br0" timeOffset="118277.25">10407 12365 0,'0'-18'16,"18"18"-16,-1 0 15,19 0-15,-1 0 16,-18 0-16,36 0 16,-35 0-1</inkml:trace>
  <inkml:trace contextRef="#ctx0" brushRef="#br0" timeOffset="118456.38">10495 12453 0,'0'35'16,"18"1"-1,-1-1-15,-17-17 0,36-1 16,-19 1-1,1-18-15,-18 17 0,18-17 16,-1-17-16</inkml:trace>
  <inkml:trace contextRef="#ctx0" brushRef="#br0" timeOffset="118627.7">10672 12488 0,'0'18'0,"17"17"16,-17-17-16,0 17 15,18-35-15,-18 18 16,17-18-16</inkml:trace>
  <inkml:trace contextRef="#ctx0" brushRef="#br0" timeOffset="118905.32">10795 12330 0,'18'0'16,"-1"0"-16,19 0 15,-19 0-15,1 17 16,-1 1-16,-17 0 0,36 34 15,-36-34-15,0 17 16,-18-17 0,0 0-1,1-18-15,-1 0 0,-17 17 16,17-34 0,18-1-1</inkml:trace>
  <inkml:trace contextRef="#ctx0" brushRef="#br0" timeOffset="119243.32">10601 12965 0,'35'0'15,"-17"17"1,17-17-16,-17 0 16,17 36-16,-35-19 15,0 18 1,0 1-16,-18-19 15,18 19-15,-17-36 16,17 17 0,0 1-16,17-18 0,1 0 15,17 0-15,-17 0 0,0-18 16</inkml:trace>
  <inkml:trace contextRef="#ctx0" brushRef="#br0" timeOffset="119792.75">11077 12294 0,'18'0'15,"0"-17"1,17 17 0,0 0-16,18-18 15,-18 18-15,-17-18 0,0 18 16</inkml:trace>
  <inkml:trace contextRef="#ctx0" brushRef="#br0" timeOffset="119922.45">11254 12347 0,'0'53'16,"0"-35"-16,17 35 15,-17-36 1,18 36-16</inkml:trace>
  <inkml:trace contextRef="#ctx0" brushRef="#br0" timeOffset="120512.31">11501 12859 0,'17'0'32,"36"0"-17,0 0 1,0 0-16,88 0 15,-70-18-15,17 18 0,88 0 16,1-18 0,-107 18-16,1 0 15,-18 0-15,17 18 16,-52-18-16,-1 18 16</inkml:trace>
  <inkml:trace contextRef="#ctx0" brushRef="#br0" timeOffset="121609.47">9843 14111 0,'0'53'0,"0"53"31,0-71-31,35 0 16,-18-17-16,1-18 0,0 0 15,-1 0-15,1-18 0,17 1 16,-17-18-16,0-1 15,-1 19-15,-17-1 16,0 0-16,0 1 16,18 34-16,-18 19 15,35 34-15,18 1 16,-35-54-16,17 19 16,0-19-16,0-17 0,18 0 15,-35 0-15,0-17 16,-1-1-16,1 0 15,-18-52-15,0 35 16,-18-1-16,1 19 0,-1-54 16,0 53-16,-17-17 15</inkml:trace>
  <inkml:trace contextRef="#ctx0" brushRef="#br0" timeOffset="121869.5">10442 13741 0,'36'0'16,"-19"0"-16,36-18 16,0 0-1,-35 18-15,17-17 16</inkml:trace>
  <inkml:trace contextRef="#ctx0" brushRef="#br0" timeOffset="122063.24">10478 13776 0,'0'71'15,"0"-1"1,17-35 0,18 18-16,-17-53 0,17 18 15,18-18 1,-35 0-16,0 0 15,17-18-15</inkml:trace>
  <inkml:trace contextRef="#ctx0" brushRef="#br0" timeOffset="122348.53">10813 13794 0,'0'35'16,"0"-17"-16,0 34 15,17-34-15,1 0 16,0-1 0,17-17-16</inkml:trace>
  <inkml:trace contextRef="#ctx0" brushRef="#br0" timeOffset="122653.51">10936 13653 0,'18'17'15,"-18"1"-15,35-1 16,-17-17-16,-1 18 0,19-18 16,-19 18-16,19-1 15,-36 1-15,17 17 16,-17 1-16,0-19 15,0 18-15,0-17 16,0 0-16,-17-18 31,-1 0-15,0 0-16,-17-18 16,35 0-16,-35 18 15</inkml:trace>
  <inkml:trace contextRef="#ctx0" brushRef="#br0" timeOffset="123071.49">10672 14358 0,'17'0'31,"18"-18"-31,18 18 16,-17 0-16,17 0 16,-36 0-16,1 0 15,-18 18-15,-35 17 16,-1 36-1,19-36-15,17 0 16,0-17-16,0 35 16,17-35-16,1-18 0,0 17 15,-1 1-15,-34-18 32,-36 0-17,35 0-15,-35-18 16,35 18-1,1 0-15,-1-35 0,18 17 16</inkml:trace>
  <inkml:trace contextRef="#ctx0" brushRef="#br0" timeOffset="123343.43">11236 13776 0,'18'0'16,"-1"0"-16,1-18 15,35 18-15,-36-17 16,1 17-16,0 0 0,-1 0 16,-17-18-16</inkml:trace>
  <inkml:trace contextRef="#ctx0" brushRef="#br0" timeOffset="123464.95">11342 13847 0,'0'52'15,"17"1"-15,-17-17 16,18-1 0,-18-17-16</inkml:trace>
  <inkml:trace contextRef="#ctx0" brushRef="#br0" timeOffset="124472.21">9913 15275 0,'0'18'63,"18"17"-48,-18 0-15,0 54 16,0-19-16,0 36 16,17-53-16,19 18 15,-1-54-15,-17 1 16,-1-1-16,36-17 16,-35-17-16,-1-18 15,-17-1-15,0 19 16,18-19-16,-18 19 15,-18-1-15,36 18 32,0 35-17,-1-17 1,1 0 0,-18-1-16,35-17 15,-17-17-15,-1-1 16,-17-35-1,0 35-15,-17-17 16,17 18-16,0-36 16,0 17-16,0 19 0</inkml:trace>
  <inkml:trace contextRef="#ctx0" brushRef="#br0" timeOffset="124672.57">10389 15046 0,'0'-18'0,"18"18"16,17-17-16,1 17 15,-19 0-15,1 0 16</inkml:trace>
  <inkml:trace contextRef="#ctx0" brushRef="#br0" timeOffset="124856.72">10425 15081 0,'0'53'15,"0"-35"-15,0 35 16,0-36-1,0 1-15,17-18 0,1 18 16,0-1-16,-1-17 0,18 0 16,-17 0-16,0 0 15,-18-17-15</inkml:trace>
  <inkml:trace contextRef="#ctx0" brushRef="#br0" timeOffset="125045.4">10672 15081 0,'0'18'0,"0"0"16,0-1 0,0 1-16,17-1 0,1 19 15,-1-19 1</inkml:trace>
  <inkml:trace contextRef="#ctx0" brushRef="#br0" timeOffset="125446.49">10830 14958 0,'0'17'15,"36"-17"1,-19 0-16,18 0 15,1 0-15,-36 18 16,17 0 0,-17-1-16,0 1 0,0 17 15,0-17-15,0 0 0,0-1 16,0 1-16,0-1 0,0 1 31,-17-18-15,-1 0-16,0 0 15,1 0-15</inkml:trace>
  <inkml:trace contextRef="#ctx0" brushRef="#br0" timeOffset="125697.97">10530 15575 0,'0'18'16,"18"-1"0,0-17-16,-18 18 0,17 17 15,19 1 1,-19-19-16,36 1 15,-35-18 1</inkml:trace>
  <inkml:trace contextRef="#ctx0" brushRef="#br0" timeOffset="125823.79">10689 15716 0,'0'53'16,"0"-35"-16,18 17 15,-1-35-15,1 0 16</inkml:trace>
  <inkml:trace contextRef="#ctx0" brushRef="#br0" timeOffset="126048.42">11113 15028 0,'70'-17'16,"-17"-1"-1,-35 18-15,17-18 16</inkml:trace>
  <inkml:trace contextRef="#ctx0" brushRef="#br0" timeOffset="126169.47">11201 15064 0,'0'35'16,"0"18"-16,17-18 16,1-17-16,0 17 15,-1-17-15</inkml:trace>
  <inkml:trace contextRef="#ctx0" brushRef="#br0" timeOffset="126725.1">8220 14041 0,'35'0'15,"0"0"1,18 0-16,18 0 0,-1 0 15,36-18-15,88 0 16,-70 1-16,-19 17 0,1-18 16,-17 18-16,-1-18 15</inkml:trace>
  <inkml:trace contextRef="#ctx0" brushRef="#br0" timeOffset="127209.01">11959 14023 0,'-17'0'16,"34"0"-16,54 0 16,-18 0-1,35 0-15,71 0 16,-54-18-16,-16 1 0,-1-1 15,0 18-15,18-18 16,-71 18-16,-17 0 16</inkml:trace>
  <inkml:trace contextRef="#ctx0" brushRef="#br0" timeOffset="127608.63">8326 15505 0,'52'0'15,"-16"0"-15,17 0 16,17 0-16,195-36 16,-177 19-16,88-1 15</inkml:trace>
  <inkml:trace contextRef="#ctx0" brushRef="#br0" timeOffset="128008.87">11818 15346 0,'53'0'15,"35"0"1,141 0 0,-140 0-16,17 0 15,88-18-15,-36 1 16,-105 17-16,0-18 16</inkml:trace>
  <inkml:trace contextRef="#ctx0" brushRef="#br0" timeOffset="129305.11">8273 11042 0,'0'0'0,"-18"0"16,0 0 0,-17 18-16,17-18 15,-17 0-15,-35 17 16,17-17-16,17 0 15,-16 0-15,-1 0 0,17 0 16,1 0-16,-18 0 0,18 0 16,-18 18-16,35-18 15,1 0 1,-1 0 0,18 18-1,-18-1-15,18 1 16,-17 17-1,17 0-15,-18 18 16,18-17-16,0 69 16,0-52-16,0 0 15,18 18-15,-18-18 0,35 88 16,-35-53-16,18 71 16,-18-89-16,17 107 15,-17-89-15,18 0 16,-18 106-1,18 0-15,-18-106 16,17 106-16,-17-105 16,0-1-16,18 106 15,-18-88-15,0-18 0,0 106 16,0-106 0,0 18-16,0 70 15,0-88-15,17 1 0,-17 105 16,18-106-16,0 0 15,-1 71-15,1-71 16,0-17-16,-1 70 16,1-88-16,-18 52 15,18-69-15,-18 52 16,0-53-16,0 36 16,-18-36-16,18 36 15,-18-36-15,18 0 16,0-17-16,0-1 15,18 1 1,0 0-16,-1-18 16,1 0-16,0 0 15,-18 17 1,0-34 15,17 17-15,1-18-16,-1 18 15</inkml:trace>
  <inkml:trace contextRef="#ctx0" brushRef="#br0" timeOffset="130466.31">12841 11113 0,'-18'0'0,"18"-18"31,18 18-15,0 0-16,35 0 15,-36 0-15,19 0 16,17-18-16,-18 18 16,-18 0-16,54-17 15,-53 17-15,-1 0 16,1 0-16,0 17 15,-18 19-15,0-19 16,0 1-16,0 52 16,0 1-1,0-36-15,0 53 16,0-35-16,0 0 0,17 53 16,-17 18-1,0-54-15,0 1 0,18-1 16,-18 71-16,17-70 15,-17 70 1,0-70-16,18-1 0,-18 89 16,0-89-16,0 89 15,-18-71-15,18 71 16,0-71-16,-17 71 16,17-71-16,0 89 15,-18-89-15,18 88 16,0-88-1,18 71-15,-18-71 16,0-17-16,17 88 16,-17-89-16,0 18 0,0 53 15,18-70 1,-18 17-16,18 36 16,-18-54-16,17 71 15,-17-88-15,0 18 0,0-18 16,0 0-16,0 0 0,18 0 15,-18 17 1,0-52-16,0 35 16,0-36-16,18-17 15,-36 0 1,0-17 0,1 17-16,-19 0 15,19 0 1,-36 0-16,35 0 15,-35 0-15,18 0 16,0 17-16,17-17 16,1 0-16,-19 0 0</inkml:trace>
  <inkml:trace contextRef="#ctx0" brushRef="#br0" timeOffset="131079.47">11712 14076 0,'18'0'31,"35"0"-31,-18 0 16,0 0-16,36 0 15,-36 0-15,18 0 16,-18 0-16</inkml:trace>
  <inkml:trace contextRef="#ctx0" brushRef="#br0" timeOffset="131753.48">11571 15399 0,'0'17'16,"35"-17"15,1 0-31,-1 0 0,0-17 16,1 17-16,52 0 15,-71 0-15,19 0 0,-1 0 16</inkml:trace>
  <inkml:trace contextRef="#ctx0" brushRef="#br0" timeOffset="133025.65">10548 15540 0,'18'0'15,"-36"0"-15,18 35 16,-18-17-16,1 17 16,-1 0-16,18 1 15,-17-1-15,17-17 0,0-1 0,17 18 16,1-17-16,17-18 15,0 0 1,-17-18-16,53 1 16,-54 17-16,18-18 0,1 18 15,-1-17 1,-35 34-16,0 1 16</inkml:trace>
  <inkml:trace contextRef="#ctx0" brushRef="#br0" timeOffset="133242.68">10601 15663 0,'18'89'15,"-1"-37"1,1 37-16,-18-54 0,18 0 16,17 36-1,-18-36-15,-17-17 0,18-1 16</inkml:trace>
  <inkml:trace contextRef="#ctx0" brushRef="#br0" timeOffset="140049.06">8149 7391 0,'-17'0'16,"34"-18"15,1-17-31,52-36 16,-34 18-16,-1 18 0,18 0 16,-18-1-16,18-16 15,-18 16-15,-17 1 16</inkml:trace>
  <inkml:trace contextRef="#ctx0" brushRef="#br0" timeOffset="140395.91">8237 6967 0,'-17'0'16,"17"18"-1,0 17 1,-18-17-16,18 17 0,0 0 0,-18 36 16,18-36-1,-17-17-15,17 17 0,-18 1 16,1 16-16,17-34 15,0 17 1,17-35-16,1 0 0,-1 0 0,36 0 16,-17 0-1,17-35-15,-18 35 16,-18-18-16,1 18 0,0 0 16</inkml:trace>
  <inkml:trace contextRef="#ctx0" brushRef="#br0" timeOffset="141163.09">7902 9031 0,'-17'0'0,"17"18"15,0-36 16,17 0-31,1 1 16,17-36 0,-17 18-16,-1 17 15,36-53-15,-35 54 16,17-36-16,-17 53 16,-18-18-16,0 36 15</inkml:trace>
  <inkml:trace contextRef="#ctx0" brushRef="#br0" timeOffset="141550.33">7779 8767 0,'0'17'31,"0"18"-15,0 1-16,0 34 15,17-34-15,-17-1 0,0-18 16,18 19-16,0-19 0,17 1 16,-17-18-16,-1 0 15,36-18 1,-35 1-16,17 17 0,-17-18 0,35 0 16,-18 1-1,0 17-15,0-18 16,1 18-1</inkml:trace>
  <inkml:trace contextRef="#ctx0" brushRef="#br0" timeOffset="153002.14">9701 16422 0,'0'-18'16,"0"1"-1,0-1 1,0 0 0,0 36 15,0 52-15,0-34-16,0-1 15,-17 18 1,17-18-16,17 18 15,1-18-15,0 1 16,-1-19-16,19-17 16,-1 18-16,-17-18 15,-1-18-15,18 1 16,-35-1-16</inkml:trace>
  <inkml:trace contextRef="#ctx0" brushRef="#br0" timeOffset="153261.85">10089 16387 0,'-17'-18'16,"-1"18"0,1 18-1,17-1-15,0 36 16,0-35-16,0-1 0,17 19 15,1-19 1,-1-17-16,1 0 0,0 18 16,35-18-16,-36 0 15,1 0-15,0 0 16,17 18-16,-18-18 16</inkml:trace>
  <inkml:trace contextRef="#ctx0" brushRef="#br0" timeOffset="153459.17">10231 16422 0,'0'0'0,"0"35"16,0 36-16,0-18 15,0-1-15,0-16 16,17-1 0</inkml:trace>
  <inkml:trace contextRef="#ctx0" brushRef="#br0" timeOffset="153690.63">10513 16616 0,'0'53'16,"0"-36"-16,-18 19 15,18-19-15,-17 1 16,17 0-16,-18-1 0,18 1 15</inkml:trace>
  <inkml:trace contextRef="#ctx0" brushRef="#br0" timeOffset="154659.79">10795 16387 0,'0'0'0,"0"-18"16,18 18-1,-1 0-15,36-18 16,-35 18-16,35 0 15,-18 0-15,-17 36 16,-1-36-16,-17 52 16,-17-34-16,-1 35 15,0-35-15,1-18 16,17 17-16,17-17 16,1 18-16,35-18 15,-18 0-15,18 0 16,-35 18-1,-1 17-15,-17-18 16,-35 54-16,0-53 16,-18 17-16,18-17 15,-18-1-15,17-17 16,1 0 0,18-17-16,-1-1 15,18 0 1</inkml:trace>
  <inkml:trace contextRef="#ctx0" brushRef="#br0" timeOffset="156272.13">11289 16193 0,'18'0'31,"17"17"-15,-18-17-1,1 18-15,35-1 16,-35 1-16,-1 17 0,1-17 16,0 17-16,-18 36 15,0-36-15,-18 0 0,0 1 16,1-1-16,-1 0 0,-35 18 16,35-18-16</inkml:trace>
  <inkml:trace contextRef="#ctx0" brushRef="#br0" timeOffset="159657.18">13847 11254 0,'-18'-18'15,"18"0"16,18 18-31,-1 0 16,18-17-16,1 17 16,17-18-16,-36 18 15,19 0-15,-1 0 0,-18 0 16,19 0 0,-19-18-16,1 18 0</inkml:trace>
  <inkml:trace contextRef="#ctx0" brushRef="#br0" timeOffset="160699.65">13829 11201 0,'18'0'47,"-18"17"-16,0 1-15,-18 0-1,18-1-15,0 1 16,18 0 0,-18-1-1,0 1 17,0-1-17,0 1 32,0 0-31,0-1 15,0 1-15,0 0-1,0-1-15,0 1 16,0 0-16,0-1 15,0 18-15,0-17 0,0 0 16,0-1-16,0 1 16,0 35-16,0-35 15,0 17-15,0 18 16,0 17 0,0-52-16,0 17 0,0 36 15,0-18-15,17-18 0,-17 53 16,0-35-1,0 0-15,0 35 16,0-35-16,0 53 16,-17-71-16,17 71 15,0-53-15,0 53 16,0-71-16,0 18 16,0 18-16,17-1 15,-17-17-15,0-18 16,0 1-16,0 52 15,0-53-15,0 0 16,0 1-16,0-1 0,0-17 16,0 52-16,0-35 15,0 1-15,0 34 16,0-34-16,0-1 16,0 0-16,0 18 15,0-35-15,0-1 0,0 1 16,0 0-16,0-1 15,0 1-15,0-1 16,18 1 15,-1-18 1,1 0-32,0 0 15,-1 0-15,36 0 16,-35 0-16,17 0 0,0 0 15,-17 0-15,35 0 16</inkml:trace>
  <inkml:trace contextRef="#ctx0" brushRef="#br0" timeOffset="161364.43">14182 11642 0,'17'0'32,"1"17"-17,0 19-15,35-1 16,17 18-16,-35-36 15,54 36-15,-72-35 16,36 17-16,-35-35 16,-1 18-16,-17 0 15</inkml:trace>
  <inkml:trace contextRef="#ctx0" brushRef="#br0" timeOffset="161560.17">14482 11642 0,'-36'53'16,"1"-18"-16,-18 35 16,18-34-16,17-1 0,-35 36 15,53-36 1,-17-18-16,34 19 15,1-19-15</inkml:trace>
  <inkml:trace contextRef="#ctx0" brushRef="#br0" timeOffset="161783.78">14746 11889 0,'0'35'0,"0"18"15,0-18 1,0-17-16,18 52 16,-1-34-16,-17-1 15,18-35-15,-18 17 16</inkml:trace>
  <inkml:trace contextRef="#ctx0" brushRef="#br0" timeOffset="162460.57">14235 12647 0,'0'18'47,"35"-1"-47,-17 1 16,-1 17-16,1-17 0,17 17 15,-17-17-15,-1 17 0,19-17 16,-1 35-1,-17-18-15,-1-17 16,1-18-16,-18 17 0</inkml:trace>
  <inkml:trace contextRef="#ctx0" brushRef="#br0" timeOffset="162651.07">14534 12700 0,'-52'35'16,"-1"1"-1,35-19-15,0 18 0,-17 18 16,17-17-16,18-1 16,0-17-16,0-1 15</inkml:trace>
  <inkml:trace contextRef="#ctx0" brushRef="#br0" timeOffset="163068.65">14693 12965 0,'0'-18'16,"18"18"-16,-1 0 15,1 0-15,-18 18 16,18-1-16,-1 1 16,-17 0-16,-17 17 15,17-18-15,-18 36 16,0-35-16,18 0 16,-17-18-16,17 17 15,17-17-15,1 0 0,35 0 16,-18 0-16,-17-17 15,17 17-15</inkml:trace>
  <inkml:trace contextRef="#ctx0" brushRef="#br0" timeOffset="164146.48">14340 13441 0,'-17'0'16,"-1"0"0,18 17-1,18 19 1,-1-19-1,19 19-15,-19-19 0,36 36 16,-35-35-16,17 35 16,-17-36-16,-1 19 15,1-19 1,-18-34 0</inkml:trace>
  <inkml:trace contextRef="#ctx0" brushRef="#br0" timeOffset="164330.26">14499 13529 0,'-17'18'16,"-19"17"-1,19 0-15,17-17 0,-36 52 16,19-17-1,-1-35-15,18 0 0,0 17 16</inkml:trace>
  <inkml:trace contextRef="#ctx0" brushRef="#br0" timeOffset="164697.48">14693 13653 0,'18'-18'0,"52"18"0,-34 0 15,-19 35 1,1-17-16,-18-1 0,-18 36 16,1-35-16,-1 17 15,0-17-15,18 0 0,-17-1 16,17 1-1,17-1-15,19-17 16,-19 0-16,1 18 0,0-18 16,-1 18-16,-17-1 15,-17 1-15,-1 0 16,-17-1-16,-1 1 16,1 0-1,-35-18-15,52 17 16,-35-17-16,35 0 15,-17 0-15,35-17 16</inkml:trace>
  <inkml:trace contextRef="#ctx0" brushRef="#br0" timeOffset="165503.58">14817 11342 0,'0'17'15,"0"1"1,17-18-16,1 18 0,53-1 16,-54-17-1,18 0-15,-17 0 0,0 0 16,-1 0-16,1 0 31,-18 18-31,18 17 16,-18 1-16,17-1 15,1 35-15,0-34 16,-1 17-16,18 70 16,-17-70-16,0 35 0,-1 71 15,-17-71 1,18 0-16,0 89 16,-18-71-16,0-18 0,0 106 15,0-106 1,0-17-16,17 87 15,-17-105-15,18 18 0,0 35 16,-18-54-16,17 1 16,-17 18-16,18-36 15,-18 1-15,0 34 16,0-52-16,0-1 16,0 19-16,0-19 0,-18 19 15,18-19 1,-17 1-16,-1-1 15,0-17 1,1 0-16,-1 0 0,18 18 16,-35-18-16,-1 0 15,19 0-15,-36 18 16,18-18-16,17 17 0</inkml:trace>
  <inkml:trace contextRef="#ctx0" brushRef="#br0" timeOffset="171286.52">20761 12682 0</inkml:trace>
  <inkml:trace contextRef="#ctx0" brushRef="#br0" timeOffset="171630.94">20761 12682 0,'-35'36'0,"35"-54"16,17 18 46,19 18-62,-1-18 16,-17 0-16,52 0 16,-52 0-16,-1 0 15,1 17-15,0-17 0,-1 0 0,-17 18 16</inkml:trace>
  <inkml:trace contextRef="#ctx0" brushRef="#br0" timeOffset="171792.38">20743 12947 0,'53'18'16,"0"-18"0,18 0-16,-36 0 15,18 0-15,-35 0 16</inkml:trace>
  <inkml:trace contextRef="#ctx0" brushRef="#br0" timeOffset="173799.09">23248 11307 0,'18'0'31,"35"-18"-31,-18 18 16,35-18 0,1 1-16,-36 17 15,-17 0-15,17 0 0,-17 0 16</inkml:trace>
  <inkml:trace contextRef="#ctx0" brushRef="#br0" timeOffset="174734.03">23213 11342 0,'0'17'15,"0"19"1,-18-19-16,18 1 0,0 35 16,0-18-16,0 36 15,0-36-15,0 53 16,0-35 0,0 18-16,0 52 15,0-35-15,0-17 0,0 17 16,18 106-16,-18 0 15,0-106-15,17 106 16,1-123-16,0 123 16,-1-106-1,1 71-15,-18-71 16,0 0-16,18 106 16,-18-105-16,0 16 0,0 107 15,0-124 1,0 18-16,0-18 0,0 0 15,-18-17-15,18 70 16,0-88-16,-18 18 0,18-18 16,0 17-16,0-17 0,0 53 15,0-53-15,0 0 16,0 52 0,0-52-16,0 0 0,0 0 15,0 18 1,0-36-16,0 18 0,0-18 15,0-17-15,0 0 16,-17 17-16,17 18 16,0-18-16,-18-17 0,18 52 15,0-35 1,18-17-16,-18 0 16,0-1-16,0 19 15,0-19 1,0 19-16,0-19 15,17 1-15,-17 0 0,0-1 16,0 1 0,0-1 15,-17-17-15,17 18-16,17-18 109,1 0-93,0 0-1,-1 0-15,36 0 16,-35 0-16,17-18 0,0 18 15,1 0-15,17-17 16,-36 17-16,1 0 16,-18 17-16,-18-17 15</inkml:trace>
  <inkml:trace contextRef="#ctx0" brushRef="#br0" timeOffset="176342.71">24024 11589 0,'0'-18'0,"0"0"16,0 1 0,0 34-1,0 36 1,18 36-1,-18-36-15,0-1 0,17 54 16,1-53-16,0-18 16,17 18-16,0-35 15,-17 0-15,17-18 0,0-18 16,18 0 0,-35 1-16,0-19 0,-1 19 15,-17-1-15,18-17 16,-18 17-16,0 36 15,18 0 1,-18 34 0,17-16-16,1-19 0,0 1 15,34 0-15,-16-18 16,17-18-16,-18 0 16,-17-17-16,-18-18 15,0 18-15,0 0 16,-18-1-16,-17-17 15,17 36-15,0-18 16,1 17-16,17 36 16,-18-1-16</inkml:trace>
  <inkml:trace contextRef="#ctx0" brushRef="#br0" timeOffset="176664.53">24818 11977 0,'0'17'0,"0"1"16,0 0-16,18 35 15,-18-36-15,17 1 0,1 17 16,-18 0 0,0-17-16</inkml:trace>
  <inkml:trace contextRef="#ctx0" brushRef="#br0" timeOffset="177009.06">24871 11448 0,'17'0'16,"1"-18"0,0 18-16,35-18 15,-18 1-15,-17 17 16,-1-18-16</inkml:trace>
  <inkml:trace contextRef="#ctx0" brushRef="#br0" timeOffset="177210.12">24959 11483 0,'0'35'15,"0"-17"1,0-1-16,0 19 16,18-36-16,-18 17 15,0 1-15,17 0 16,1-1-16,-18 1 15,18-18-15,-1 18 16,1-18 0</inkml:trace>
  <inkml:trace contextRef="#ctx0" brushRef="#br0" timeOffset="177560.02">25206 11448 0,'0'17'31,"18"19"-15,-18 16-1,0-34-15,17 17 0,-17 1 16,18-36-16,-18 17 15</inkml:trace>
  <inkml:trace contextRef="#ctx0" brushRef="#br0" timeOffset="177887.36">25294 11395 0,'18'-18'15,"-1"18"-15,1-18 16,0 18 0,17 0-16,-17 0 15,-1 0-15,1 18 16,-18 0-16,0-1 16,18 19-1,-18-19-15,17 36 16,-17-18-16,18 18 15,-1-35-15,1 35 16,-18-35-16,0-1 16,-18-17-1,1 0 1,-1 0-16,1-17 16</inkml:trace>
  <inkml:trace contextRef="#ctx0" brushRef="#br0" timeOffset="178283.47">25612 11324 0,'0'0'0,"17"0"16,19-17-1,-19 17 1,19-18-16,16 18 16,-34 0-16,0 0 15</inkml:trace>
  <inkml:trace contextRef="#ctx0" brushRef="#br0" timeOffset="178421.06">25682 11342 0,'36'35'16,"-36"0"-16,17-17 0,1 17 16,17 18-1,-35-18 1,0-17-16</inkml:trace>
  <inkml:trace contextRef="#ctx0" brushRef="#br0" timeOffset="181430.51">26017 11783 0,'18'17'16,"35"19"0,-35-1-16,52 18 15,-35-18-15,18 0 16,18 1 0,-36-19-16,0 1 0,1 0 15,-19-18-15,-34 0 31</inkml:trace>
  <inkml:trace contextRef="#ctx0" brushRef="#br0" timeOffset="181608.74">26370 11818 0,'-53'53'15,"18"0"-15,0-18 0,-54 36 16,37-1 0,16 1-1,19-36-15</inkml:trace>
  <inkml:trace contextRef="#ctx0" brushRef="#br0" timeOffset="182370.55">24059 13000 0,'0'-18'16,"-17"36"-1,17 35-15,-18 17 16,18 19 0,18-54-1,17-35-15,18 0 16,-35 0-1,17-18-15,-17-17 0,17 17 16,-18 1-16,1-1 0,0 0 16,17 1-16,-35 34 15,18 19 1,-18-19-16,17 36 16,1-35-16,0-1 15,-1-17-15,1 0 0,0 0 16,-1 0-16,1-35 15,-18 0-15,17 0 16,-17 17-16,-17-17 16,17 17-16,-18 36 31</inkml:trace>
  <inkml:trace contextRef="#ctx0" brushRef="#br0" timeOffset="182574.87">24694 13229 0,'36'53'15,"-36"-18"-15,17 36 16,-17-53-16,18 17 0,-18-18 15,0 1-15</inkml:trace>
  <inkml:trace contextRef="#ctx0" brushRef="#br0" timeOffset="183815.36">24589 13300 0,'-18'0'15,"0"-18"-15,36 0 32,0 18-32,17-17 0,-17 17 15,34 0-15,-34 17 16,0 19-1,-36 17 1,18-36-16,-18 19 0,-34-1 16,16 0-1,19-35-15,-1 18 16,0-18-16,18 17 0,18 1 16,35-18-1,-18 0-15,18 0 16,-18-18-16,1 18 15</inkml:trace>
  <inkml:trace contextRef="#ctx0" brushRef="#br0" timeOffset="184093.28">24836 12682 0,'17'-17'15,"1"17"-15,-1 0 16,1 0-16,0 0 16,-1-18-16</inkml:trace>
  <inkml:trace contextRef="#ctx0" brushRef="#br0" timeOffset="184255.31">24871 12735 0,'0'36'16,"0"34"-1,0-52-15,17 35 16,1-18-16,0-17 16,-1-1-16,19 1 15,-19-18-15,1 18 16,0-18-16,-1-18 16</inkml:trace>
  <inkml:trace contextRef="#ctx0" brushRef="#br0" timeOffset="184440.25">25100 12841 0,'0'53'16,"0"-18"-1,35 1-15,-17-36 16,0-36-1</inkml:trace>
  <inkml:trace contextRef="#ctx0" brushRef="#br0" timeOffset="184711.39">25188 12718 0,'18'0'0,"-18"-18"15,18 18 1,-1 0-16,1 18 0,0-1 15,-18 1-15,17 17 16,1 0 0,-18 1-16,0-19 0,17 19 15,-17-19-15,0 19 16,18-19-16,-18 1 0,0 0 16,0-1-1,-35-34 16,17-1-15,1-17 0,-1 17-16</inkml:trace>
  <inkml:trace contextRef="#ctx0" brushRef="#br0" timeOffset="184905.6">25382 12665 0,'18'0'15,"0"0"-15,-1 0 16,36 0-16,-35 0 16,-18 17-1</inkml:trace>
  <inkml:trace contextRef="#ctx0" brushRef="#br0" timeOffset="185006.11">25453 12718 0,'0'53'16,"0"-1"0,18 19-1,-18-53-15,17 17 0,1 0 16,-1-17-16,-17 0 16</inkml:trace>
  <inkml:trace contextRef="#ctx0" brushRef="#br0" timeOffset="185368.04">25859 13106 0,'17'17'16,"36"19"-1,-18-19-15,36 36 16,-18-35-16,-18-1 16,0 1-16,-17 0 0,17-1 15,-17-17-15</inkml:trace>
  <inkml:trace contextRef="#ctx0" brushRef="#br0" timeOffset="185525.29">26088 13053 0,'-53'70'15,"0"19"1,-17 69 0,34-70-16,19-52 15</inkml:trace>
  <inkml:trace contextRef="#ctx0" brushRef="#br0" timeOffset="186273.8">23936 14235 0,'0'17'16,"0"1"-16,0 17 16,0 0-16,0 36 15,18-36-15,-18 1 0,17-19 16,1 18-16,0-17 15,-1-18-15,18 0 16,-17 0-16,-18-18 16,18-17-16,-18 18 15,0-19-15,0 19 16,0-1-16,17 18 16,-17 18-1,18-1-15,17 1 16,-17 0-16,0-1 0,34-17 15,-34 0-15,0 0 16,-1 0-16,1-17 16,-18-1-16,0 0 0,0 1 15,-18-1-15,1-17 0,17 17 16,-18 0-16,-17-17 16,35 18-16</inkml:trace>
  <inkml:trace contextRef="#ctx0" brushRef="#br0" timeOffset="186546.43">24465 14429 0,'18'0'16,"35"17"-1,-18 1 1,-35 0-16,0-1 0,-18 1 16,18 17-16,-17-17 15,-19 17-15,1 0 16,35-17 0,18 0-16,-1-18 15,19 0-15,-1 0 16,-17-18-16</inkml:trace>
  <inkml:trace contextRef="#ctx0" brushRef="#br0" timeOffset="186942.06">24589 13899 0,'17'0'15,"1"0"1,17 0 0,-17 0-16,17 0 15,-17 0-15,-18-17 0,17 17 16,-34 17-1,-1-17 1</inkml:trace>
  <inkml:trace contextRef="#ctx0" brushRef="#br0" timeOffset="187857.83">24483 14676 0,'17'0'0,"1"0"16,0 0 15,-1 0-15,1 0-1,-18 17-15,18-17 16,-18 18-16,17-1 16,-17 1-16,-17 0 15,-1-1 1,-17 1-16,-1-18 15,19 18-15,-36-1 16,35-17-16,1 0 0,-1 0 16,0 0-16</inkml:trace>
  <inkml:trace contextRef="#ctx0" brushRef="#br0" timeOffset="188509.02">24589 13988 0,'17'-18'16,"-17"36"47,-17-1-63,17 1 15,-18 0-15,18 17 0,0-18 16,18 36-1,-1-17-15,1-19 16,0-17-16,-1 18 0,18 0 16,-17-18-16,0 0 15,-1 0-15,1-18 16</inkml:trace>
  <inkml:trace contextRef="#ctx0" brushRef="#br0" timeOffset="188771.17">24853 14023 0,'0'18'16,"18"17"-16,-18-18 16,0 19-16,0-1 15,0-17-15,0-1 0,17-17 16,-17 18-16,18-18 16,0 0-16</inkml:trace>
  <inkml:trace contextRef="#ctx0" brushRef="#br0" timeOffset="189131.85">24977 13899 0,'35'0'15,"-17"18"1,17-18-1,-17 0-15,-1 0 0,-17 18 0,18-1 16,-1 19 0,-17-19-16,0 19 15,18-19-15,-18 54 16,0-54-16,18 19 16,-18-19-16,0 19 0,0-1 15,0-17-15,0-1 16,-18-17 15,0-35-31,1 17 16,-1 1-1,18-1-15,-17 18 16</inkml:trace>
  <inkml:trace contextRef="#ctx0" brushRef="#br0" timeOffset="189428.73">25329 13917 0,'18'0'16,"17"0"0,54 0-1,-54-18 1</inkml:trace>
  <inkml:trace contextRef="#ctx0" brushRef="#br0" timeOffset="189560.18">25418 13935 0,'0'17'0,"0"19"0,0-1 16,17 0-16,-17 18 15,18-18-15,0 18 16,-18-35-1,17 17-15</inkml:trace>
  <inkml:trace contextRef="#ctx0" brushRef="#br0" timeOffset="189906.4">25682 14411 0,'18'35'16,"35"18"-1,-36-35-15,72 35 16,-54-18-16,53 0 16,-53-17-16,18 17 15,-35-35-15</inkml:trace>
  <inkml:trace contextRef="#ctx0" brushRef="#br0" timeOffset="190083.46">25912 14499 0,'-36'106'16,"1"-71"-16,17 53 15,18-52 1,0-1-16,18-17 0,-18-1 16</inkml:trace>
  <inkml:trace contextRef="#ctx0" brushRef="#br0" timeOffset="191006.96">24042 15593 0,'-18'53'15,"18"-18"-15,-17 36 0,17-19 16,0 90 0,17-54-1,1-53-15,52 18 0,-52-53 16,17 0-16,1 0 0,16-35 15,-34 17 1,0-17-16,-18 17 0,17-17 16,-17 17-16,0-17 15,0 17-15,18 36 16,-18 35 0,35-18-1,-17-17-15,0-1 16,17-17-16,18 0 15,-36 0-15,1-17 0,0 17 16,-1-36-16,-17 19 0,0-36 16,-17 35-16,17-17 15,-18 17-15,0-35 16,1 18-16,-1 18 16</inkml:trace>
  <inkml:trace contextRef="#ctx0" brushRef="#br0" timeOffset="191285.11">24765 15946 0,'-18'-18'16,"1"36"-16,17-1 16,0 1-16,17 35 15,1-36-15,17 1 16,-17 0-16,0 17 0,52-17 16,-52-1-16,17 1 15,-17-18 1</inkml:trace>
  <inkml:trace contextRef="#ctx0" brushRef="#br0" timeOffset="191417.41">24906 16104 0,'0'18'16,"0"0"-16,18 17 16,-1-17-16,1 17 15,-18-18-15,18-17 0,-1 18 16,-17 0-16</inkml:trace>
  <inkml:trace contextRef="#ctx0" brushRef="#br0" timeOffset="191802.41">24959 15346 0,'0'0'0,"18"-18"16,-1 18-16,19-17 15,-19 17-15,1 0 16</inkml:trace>
  <inkml:trace contextRef="#ctx0" brushRef="#br0" timeOffset="192013.21">24994 15346 0,'-17'53'16,"17"17"-1,0 1-15,0-53 0,35 34 16,0-16 0,-17-19-16,0 1 15,34 0-15,-34-18 16,17-18-16,-17 0 16</inkml:trace>
  <inkml:trace contextRef="#ctx0" brushRef="#br0" timeOffset="192240.77">25259 15399 0,'18'35'15,"-18"0"-15,17 18 16,1-35-16,-18 0 16,17-1-16,-17 1 0,18-18 15</inkml:trace>
  <inkml:trace contextRef="#ctx0" brushRef="#br0" timeOffset="192592.71">25347 15311 0,'0'0'0,"18"0"16,17 17-1,-17-17-15,-18 18 0,17-18 16,1 17-16,0 1 15,-1 17-15,-17-17 16,0 0-16,18 52 16,-18-52-16,0 17 15,17 0-15,-17-17 0,0 53 16,0-54 0,0 1-16,0 17 0,-17-35 31,-1-17-16,18-19 1,-17 19-16,-1-1 16,18 0-16</inkml:trace>
  <inkml:trace contextRef="#ctx0" brushRef="#br0" timeOffset="192908.57">25612 15293 0,'17'0'0,"1"0"16,17 0-16,-17 0 0,35 0 15,-36 0-15,19 0 16,-54 0 15,0 0-15,1 18-16,-1 17 15,18 0-15,0-17 16,0 17-16,0 0 0,0 1 0,0-19 16,35 36-1,-35-35-15,18-1 0</inkml:trace>
  <inkml:trace contextRef="#ctx0" brushRef="#br0" timeOffset="193352.95">26070 15734 0,'18'18'16,"35"-1"-1,-36 1-15,54 17 16,-18 0-1,-18-17-15,36 17 16,-54-35-16,1 18 0,0 0 16,-36-18-1</inkml:trace>
  <inkml:trace contextRef="#ctx0" brushRef="#br0" timeOffset="193537.33">26353 15699 0,'-53'88'16,"35"-53"-16,0 18 0,-35 35 16,53-53-16,-17 1 0,17 17 15,17-53 1</inkml:trace>
  <inkml:trace contextRef="#ctx0" brushRef="#br0" timeOffset="196963.62">28698 11289 0,'18'0'47,"17"0"-31,-17 0-16,0 0 0,-1 0 15,1 0-15,17 0 16,-17 0-16,0 0 15,17 0-15,-18 0 16,1 0 0,0 18-16,-18-1 15,0 1 1,17-1-16,-17 1 16,0 35-16,0-35 15,0 17-15,18 18 16,-18-18-16,18 0 0,-18 1 15,0 52 1,0-53-16,0 71 16,0-71-16,0 18 0,0 53 15,0-53-15,0 53 16,0-53-16,0 0 16,17 0-16,-17-1 0,0 19 15,0 0-15,0-19 16,18 19-16,-18 0 0,0 17 15,18-18-15,-18 1 16,0 17-16,0 71 0,0-53 16,0-18-16,0 71 15,0 17 1,0-105-16,-18 17 0,18-18 16,-35 71-16,35-52 15,-36 52-15,36-71 16,0 1-16,-17 70 15,17-71-15,0 1 0,0 53 16,17-54 0,-17-17-16,18 70 15,0-70-15,-18 0 0,17 18 16,-17-18-16,36 70 16,-36-70-16,17 0 0,-17 18 15,0-18-15,18 35 16,-18-35-16,0-18 15,0 53-15,17-35 16,-17 18-16,18-36 16,0 53-1,-18-53-15,0 1 16,17 17 0,-17-36-16,18 1 15,0-1-15,-18 1 16,17 0-1,-17-1-15,18 1 0,0 0 16,-18-1-16,0 19 16,17-19-1,-34 1-15,17-1 16,-18-17 0,0 0-1,-17-17-15,17 17 16,-52-18-16,35 18 15,-1 0-15,-70 0 16,54 0-16,-19 0 0,18 0 16</inkml:trace>
  <inkml:trace contextRef="#ctx0" brushRef="#br1" timeOffset="207060.51">15910 12806 0,'18'0'15,"0"0"1,52 0-16,-35 0 16,18 0-16,-17 0 0,17 0 15,17 0-15,-35 0 16,18 0-16,-35-18 15</inkml:trace>
  <inkml:trace contextRef="#ctx0" brushRef="#br1" timeOffset="207201.79">16210 12665 0,'18'88'0,"-18"-53"16,17 71-16,-17-53 15,0 0-15,18 53 16,-18-71-16</inkml:trace>
  <inkml:trace contextRef="#ctx0" brushRef="#br1" timeOffset="207812.34">16828 11148 0,'17'-18'16,"36"1"0,-18 17-1,18-18-15,18-17 0,-36 35 16,0-18-16,18 18 15,-35 0-15</inkml:trace>
  <inkml:trace contextRef="#ctx0" brushRef="#br1" timeOffset="208565.06">16845 11130 0,'18'18'15,"17"17"1,-17-17-16,-1 35 16,19 35-16,-36-35 0,17 0 15,-17 17-15,0 18 16,0 1-16,0-1 0,0 0 16,0 35-16,0-17 0,-17 18 15,17 105-15,0-123 16,17 88-1,-17-106-15,18 106 16,0-106-16,-18 1 0,17-1 16,-17 18-16,18 88 15,-18-106-15,17 88 16,-17-105-16,0 52 16,0-52-16,0-18 15,0 70-15,-17 1 16,17-54-16,0 1 15,17-18-15,-17 88 16,0-71-16,0-17 16,0 0-16,18-18 0,-18 36 15,0-36 1,0-17-16,0 17 0,0-17 0,18-1 16,-18 19-16,0-1 0,0 36 15,0-36-15,0 35 16,0-34-16,0 17 15,0-18 1,0 0-16,0 18 16,0-35-16,0-1 0,0 1 15,17 17-15,-17 1 16,0-19-16,18 1 0,-18-1 16,0 19-1,0-1-15,0-17 16,0 17-16,0 0 15,0-17-15,0-1 16,0 1-16,18 0 0,-18-1 31,17-17-31,-17 18 16,18-18 0,0 18-16,17-1 0,0 1 15,0-18-15,1 0 16,-1 0-16,0 0 15</inkml:trace>
  <inkml:trace contextRef="#ctx0" brushRef="#br1" timeOffset="209292.08">17568 11254 0,'-17'0'16,"17"-18"-16,0 36 15,0 35 1,0-18-16,17 53 16,-17-35-16,18 53 15,0-71-15,-18 18 16,0-35-16,17-1 16,1-34-1,0-1-15,17 0 16,0 18-16,-17 0 15,52 53 1,-17 35-16,-35-52 16,-18-1-16,17 0 0,-34 1 15,-1-19-15,1 1 16,-54-18-16,53 0 16,-52-18-16,52 18 15,1-35 1,-1 17-16</inkml:trace>
  <inkml:trace contextRef="#ctx0" brushRef="#br1" timeOffset="209570.67">17974 11218 0,'18'0'15,"17"-17"1,0-1-16,-17 18 0,0 0 15,-1-18-15,1 18 0,-1 0 16</inkml:trace>
  <inkml:trace contextRef="#ctx0" brushRef="#br1" timeOffset="209737.58">18027 11236 0,'0'53'0,"0"-35"16,0 52-1,0 1-15,18-54 16,-18 19-16,17-19 0,19 18 16,-19-35-16,18 0 15</inkml:trace>
  <inkml:trace contextRef="#ctx0" brushRef="#br1" timeOffset="209914.67">18274 11324 0,'0'53'16,"0"35"0,18-52-1,-1-36-15,1 17 0,-1-17 16</inkml:trace>
  <inkml:trace contextRef="#ctx0" brushRef="#br1" timeOffset="210193.32">18503 11165 0,'18'0'0,"-1"0"16,1 0-16,0 0 15,17 36-15,-17-19 16,-1 1-16,1 53 16,-18-36-16,18 18 15,-1-18-15,-17 0 16,0-17-16,0 17 16,0-17-16,0-1 15,-17-17-15,-1 0 16,0 0-16,1 0 0,-1 0 15,-17 0-15,-1 0 0</inkml:trace>
  <inkml:trace contextRef="#ctx0" brushRef="#br1" timeOffset="210543.96">17657 11695 0,'0'17'16,"0"19"-16,0-19 16,0 18-16,0 1 15,17 17-15,-17-18 0,18 0 16,-18 0-16</inkml:trace>
  <inkml:trace contextRef="#ctx0" brushRef="#br1" timeOffset="211444.85">17604 12506 0,'0'-18'16,"0"36"-1,0 53 1,0-19-16,17 19 0,19 35 16,-36-36-16,17 36 15,1-53 1,-18-18-16,0 1 16,0-19-16,0-34 15,17-19 1,-17 1-16,36-35 15,-19 52-15,19 0 0,-1 18 16,-17 0-16,34 18 16,-52 17-16,36 18 15,-36-18-15,0-17 16,-36 35-16,19-35 16,-1-1-16,-17 1 15,0-18-15,17 0 16,0-18-16,-17 18 0,0-35 15,35 17-15,0-17 16</inkml:trace>
  <inkml:trace contextRef="#ctx0" brushRef="#br1" timeOffset="211906.34">18239 11924 0,'0'18'0,"0"17"15,0-18 1,0 19-16,0-1 0,17 18 16,-17-18-16,18-17 15,-18 17-15</inkml:trace>
  <inkml:trace contextRef="#ctx0" brushRef="#br1" timeOffset="213296.91">18098 12506 0,'17'0'47,"18"18"-31,1-1-16,17-17 15,-36 0-15,19 0 16,-19 0-16</inkml:trace>
  <inkml:trace contextRef="#ctx0" brushRef="#br1" timeOffset="213451.28">18150 12541 0,'-17'36'16,"17"-1"-16,0 0 16,0 0-16,0 1 0,35 17 15,-17-36 1,-1 1-16,19-1 15,-1-17 1,-17 0-16</inkml:trace>
  <inkml:trace contextRef="#ctx0" brushRef="#br1" timeOffset="213614.2">18362 12665 0,'-18'35'15,"18"18"1,0-35-16,0-1 0,0 18 16,18-17-1,17-18 1</inkml:trace>
  <inkml:trace contextRef="#ctx0" brushRef="#br1" timeOffset="213874.56">18521 12559 0,'17'0'15,"1"0"-15,0 0 16,17 0-16,-17 18 16,-1-18-16,-17 35 0,18-18 15,0 36-15,-18-17 16,17 17-16,-17-36 15,0 18-15,0-17 16,-17-18 0,-1 0-1,0 0-15,1-18 16,-1 18-16</inkml:trace>
  <inkml:trace contextRef="#ctx0" brushRef="#br1" timeOffset="214197.45">18274 13159 0,'35'0'15,"-17"0"-15,17 17 16,-17 1-16,-1 0 0,1-1 16,-18 1-16,0 35 15,0-36-15,-18 1 0,18 0 16,0-1-16,-17 1 0,17 0 16,17-1-1,1-17 1,0 0-1,17 18-15,0-18 0,-17 0 16</inkml:trace>
  <inkml:trace contextRef="#ctx0" brushRef="#br1" timeOffset="-214598.39">17657 13847 0,'0'-18'0,"0"36"31,0 52-16,0 36-15,0-71 16,0 18-16,0 0 16,0-35-16,0-1 15,0-34 1,35-19 0,0 19-16,0-1 15,1 18-15,17 18 16,-18-1-16,18 54 15,-53-36-15,17 18 16,-34-35-16,-1-1 16,-35 1-16,18-18 15,0 0-15,-18 0 16,35 0-16,18-18 16,0-17-16,0 0 15</inkml:trace>
  <inkml:trace contextRef="#ctx0" brushRef="#br1" timeOffset="-214391.55">18062 13758 0,'36'0'16,"-19"18"-16,1-18 16,-1 0-16,1 0 15</inkml:trace>
  <inkml:trace contextRef="#ctx0" brushRef="#br1" timeOffset="-214259.25">18098 13794 0,'0'0'0,"0"17"0,-18 1 16,18 0-16,0 17 0,0 18 15,18-18 1,-1 0-16,1-17 16,17 0-16,0-18 15,-17 0-15,0 0 0</inkml:trace>
  <inkml:trace contextRef="#ctx0" brushRef="#br1" timeOffset="-214089.67">18309 13917 0,'0'53'15,"0"-18"1,18-35-16,-1 18 16,1-18-16,0-18 15</inkml:trace>
  <inkml:trace contextRef="#ctx0" brushRef="#br1" timeOffset="-213837.48">18415 13776 0,'18'0'16,"-1"0"-16,19 0 16,-19 18-1,18-1 1,-35 1-16,18 0 0,-18 17 15,18-18-15,-18 19 16,0-1-16,0 0 16,0-17-16,0 0 15,-18-1-15,0 1 16,1-18 0,-1 0-1,1-35 1</inkml:trace>
  <inkml:trace contextRef="#ctx0" brushRef="#br1" timeOffset="-213463.67">18168 14340 0,'18'0'16,"17"-17"-1,0 17-15,-17 0 16,17 0-16,-35 17 0,35 1 16,-35 0-16,0-1 15,0 1 1,-17 0-16,17 35 15,-18-36-15,18 1 0,0-1 0,0 19 16,0-19 0,0 1-16,0 0 15,-17-18-15,-1 0 16,0 0 0,-17 0-1,17 17-15,1-17 16</inkml:trace>
  <inkml:trace contextRef="#ctx0" brushRef="#br1" timeOffset="-212790">17568 15240 0,'18'106'16,"0"-53"0,-1 53-16,-17-53 15,0-1-15,18 1 16,-18-35-16,0 0 0,18-18 15,-18-18-15,17 0 16,18-35-16,-17 36 16,0-18-16,17-1 15,-17 36-15,-1 0 16,1 0-16,-18 18 0,0 35 16,-18-36-1,1 19-15,-19-1 16,1-17-16,17-1 0,-34 1 15,34-18-15,0 0 16,18-18-16</inkml:trace>
  <inkml:trace contextRef="#ctx0" brushRef="#br1" timeOffset="-212618.73">17903 15081 0,'18'0'15,"0"0"-15,-1 0 16,1-17-16</inkml:trace>
  <inkml:trace contextRef="#ctx0" brushRef="#br1" timeOffset="-212457.93">18009 15081 0,'0'53'16,"-17"-18"-16,17-17 0,0 35 15,17 0 1,-17-35-16,18-1 16,0-17-16,-1 18 15,1-18-15</inkml:trace>
  <inkml:trace contextRef="#ctx0" brushRef="#br1" timeOffset="-212285.19">18168 15152 0,'-18'17'0,"18"19"15,18-19 1,-18 1-16,18 0 0,-18-1 0,17 1 16</inkml:trace>
  <inkml:trace contextRef="#ctx0" brushRef="#br1" timeOffset="-211918.97">18274 15099 0,'0'-18'15,"18"1"-15,17 17 16,0-18-16,-17 18 15,17 0-15,0 18 16,-17 17 0,-18-17-16,0 17 0,0-18 15,18 19-15,-18 17 16,0-36-16,0 19 16,0-19-16,0 18 15,0-17-15,-18-18 16,0 0-1,1-18-15,-19 1 16</inkml:trace>
  <inkml:trace contextRef="#ctx0" brushRef="#br1" timeOffset="-211662.58">17939 15117 0,'0'-18'31,"35"18"-16,-17-18-15,-1 18 16,19 0-16,-19 18 0</inkml:trace>
  <inkml:trace contextRef="#ctx0" brushRef="#br1" timeOffset="-211374.03">17974 15716 0,'0'18'15,"0"17"-15,18 0 16,-1-17-16,19 0 16,17-1-16,-18 1 15,-18-18-15,36 0 16,-35-18-16</inkml:trace>
  <inkml:trace contextRef="#ctx0" brushRef="#br1" timeOffset="-211245.17">18168 15787 0,'0'88'15,"0"-53"-15,18 53 16,-1-52-16,-17-19 16</inkml:trace>
  <inkml:trace contextRef="#ctx0" brushRef="#br1" timeOffset="-210160.18">18838 11095 0,'0'18'15,"18"-18"1,17 0 0,-17 0-16,17 0 15,0 0 1,1 0-16,-19 0 0,1 35 15,-18-18 1,18 19-16,-18-19 16,0 19-16,17 17 15,-17-18-15,18 0 0,-18 0 16,0 18-16,0 0 16,0 0-16,18 88 15,-18-53-15,0-17 0,0 123 16,17 18-1,-17-106-15,0 17 0,0 89 16,18-18 0,-18-106-16,0 18 15,0-18-15,-18 106 16,18-88-16,0-18 0,0 18 16,0 0-16,0 88 15,-17-89-15,17 107 16,0-124-16,0 18 0,0 88 15,0-106-15,0 106 16,0-105 0,0 87-16,17-105 15,-17 87-15,0-69 16,18 52 0,-18-88-16,17-1 0,-17 1 15,18 36-15,0-54 16,-1 0-16,-17-17 0,18-1 15,0 1-15,-18 0 16,17-1-16,-34-17 31,-1 18-15,0 0-16,1-18 16,-1 0-16,0 0 0,1 17 15,-1-17-15,-35 0 16,36 0-16,-54 0 15,36 0-15,0 0 16,-54 36-16,36-19 16</inkml:trace>
  <inkml:trace contextRef="#ctx0" brushRef="#br1" timeOffset="-207368.48">25400 2575 0,'-35'0'0,"17"0"16,-35 0-16,18 0 15,0 0-15,-54 0 16,37 0-16,-72-17 16,53-1-16,-87 0 15,70 18-15,-1 0 16,-87 36-16,88-19 16,0 1-16,-1 0 15,19-18-15,17 17 0,-53 18 16,71-35-16,-18 18 15,35-18-15,1 0 16,17 18-16,0-1 16,17 19-1,1-19-15,0 19 0,-1-1 16,1 35 0,-1-34-16,-17 70 15,0-71-15,0 18 0,-17 70 16,-1 1-1,1-71-15,17 17 16,-18 1-16,0 70 16,1-53-16,-1-17 0,0 17 15,18 0-15,-35 71 16,17-89-16,18 18 0,-17-17 16,-1 0-16,0 105 15,18-105-15,0 87 16,0-70-16,0-17 15,-17 105-15,17-87 16,0 87-16,0-88 16,0 106-16,0-106 15,17 106-15,-17-105 16,18 105 0,-18-106-16,0 124 15,0-124-15,18 18 0,-18 88 16,0-89-1,17-16-15,-17 16 0,18 89 16,0-105-16,-18 16 16,17-16-16,19 87 15,-36-88-15,17 0 0,1 1 16,-18-19-16,18 89 16,-18-71-16,0 71 15,0-71-15,0-17 16,0 105-16,0-105 15,0 17-15,-18 71 16,0-1 0,18-87-16,-35 70 0,35-70 15,-18-1-15,1 54 16,-1-54-16,0-17 0,1 0 16,-1 70-1,18-70-15,-18 36 16,18-54-16,-17 18 15,17-18-15,0-17 0,17-1 16,-17 1 0,18-18-16,-18 18 15,18-18 1,-18 17-16,17-17 16,1 0-1,0 0-15,17-17 16,-17-1-16,-1 18 15,54-18-15,-36 18 16,0-17-16,71-1 16,-53 18-16,0-18 0,70 18 15,-52-17 1,-18 17-16,88-18 16,-70 0-16,-1 18 0,1-17 15,52 17-15,-70 0 16,0 0-16,0 0 0,0 0 15,17 0 1,-34 0-16,-1 0 0,-17 0 16,-1-18-16,1 18 15,0-17-15,-18-1 16,17 0 0,-17 1-1,0-1-15,0 0 16,0 1-1,0-1-15,0 0 16,0 1 0,0-1-16,0 0 0,0-17 15,0 18 1,0-1-16,0 0 0,0 1 16,0-1-16,18-17 15,-18-1-15,17 19 0,-17-36 16,18 35-1,0-17-15,-18 0 0,17-1 16,1 1-16,0-35 16,-1 17-16,-17 17 15,18 1-15,0 0 0,-18-18 0,35-35 16,-35 52-16,17-69 16,1 69-16,0-69 15,-18 34-15,17 18 16,1-70-1,0 17 1,-1 53-16,1-71 0,-18 71 16,18 1-16,-18-1 0,17-71 15,1 71-15,0-88 16,-1 71 0,1-72-16,-18 72 15,17-1-15,-17-87 16,18 87-16,-18 0 0,0-70 15,18 71 1,-18-18-16,0 17 0,0 0 16,0-17-16,17 18 0,-17-89 15,0 71-15,0 0 16,0-1-16,0-87 16,18 105-16,-18-17 15,0 0-15,0 0 0,0-89 16,-18 89-16,1-88 15,17 105 1,-18-17-16,0-71 0,18 89 16,-17-18-16,17-71 15,-18 71-15,18 0 16,-17-107-16,17 90 16,-18-89-16,18 70 15,-18-88-15,1 107 16,-1-1-16,18-88 15,-18 106-15,18-1 16,0 19-16,0-54 16,0 71-16,0 1 0,0-1 15,0 0-15,0-35 16,0 52-16,0-17 0,0 18 16,0 0-16,0-36 15,0 36-15,-17-18 16,-1 35-1,18 1-15,-35-1 0,-1 18 16,19 0-16,-1 18 0,-52-1 16,34 19-1,-34 17-15,35-36 16,17 18-16,0-17 16</inkml:trace>
  <inkml:trace contextRef="#ctx0" brushRef="#br1" timeOffset="-206523.28">26829 11906 0,'17'0'16,"19"0"-1,-1 0-15,-17 0 0,17 0 16,0 0-16,18 0 16,-35 0-16,-1 0 0</inkml:trace>
  <inkml:trace contextRef="#ctx0" brushRef="#br1" timeOffset="-206368.56">27005 11748 0,'0'88'16,"18"35"0,-1-35-1,1-35-15,17 18 16,-17-54-16,0 1 16</inkml:trace>
  <inkml:trace contextRef="#ctx0" brushRef="#br1" timeOffset="-206000.94">27217 11395 0,'17'123'16,"1"-52"-16,0-1 0,-1 1 15,19 35-15,-19-53 16,19 0 0,-19-53-16,18 0 15,-17-18-15,17 0 0,-17 1 16,35-19-16,-35 19 16,-1 34-1,1 19-15,-18-19 0,0 36 16,0-18-16,-35 36 15,17-36-15,-17-17 0,17 0 16,0-18-16,-35 17 16,18-34-16,18 17 15,-19-18-15,19 0 0,17 1 0,0-1 16</inkml:trace>
  <inkml:trace contextRef="#ctx0" brushRef="#br1" timeOffset="-205724.46">27587 11324 0,'18'0'16,"17"-17"-1,-17 17-15,17-18 16,-17 18-16,17 0 0,-17 0 16,-1-18-16</inkml:trace>
  <inkml:trace contextRef="#ctx0" brushRef="#br1" timeOffset="-205579.9">27675 11412 0,'0'36'16,"18"52"-1,0-53-15,-18 0 0,35 18 16,-17-35-16,17 0 16,-17-1-1,-1-17-15,1 0 0,-18-17 16,17 17-16</inkml:trace>
  <inkml:trace contextRef="#ctx0" brushRef="#br1" timeOffset="-205412.29">27887 11448 0,'0'53'15,"18"-18"-15,-1 18 16,1-36-16,17 19 15,-17-36 1,0 0-16,17-18 16</inkml:trace>
  <inkml:trace contextRef="#ctx0" brushRef="#br1" timeOffset="-205132.57">28081 11236 0,'35'18'16,"-17"-18"-16,17 35 16,-17-17-16,0-1 0,-1 18 0,1 1 15,0 17 1,-1 17-16,-17-35 16,18 1-16,-18 17 15,-18-36-15,18 1 0,0 0 16,-17-1-16,-1-34 15,0-1 1,1 0-16,-19 1 16,1-1-16,17 18 15,-35 35-15</inkml:trace>
  <inkml:trace contextRef="#ctx0" brushRef="#br1" timeOffset="-204277.13">27852 11994 0,'17'0'15,"-17"18"-15,18 0 16,-18 17-16,18 36 15,-18-19-15,0 19 16,17-36-16,-17-17 16,0 0-16,0-1 0</inkml:trace>
  <inkml:trace contextRef="#ctx0" brushRef="#br1" timeOffset="-203660.52">26793 13300 0,'0'-36'16,"36"19"-1,-19 17-15,19-18 16,17 18-1,-18 0-15,-17 0 0,-1 0 16,-17 18-16,18-18 0</inkml:trace>
  <inkml:trace contextRef="#ctx0" brushRef="#br1" timeOffset="-203514.99">26882 13159 0,'35'53'15,"-35"-18"-15,18 35 16,-1-34-16,19 34 16,-19-35-1,1 1-15</inkml:trace>
  <inkml:trace contextRef="#ctx0" brushRef="#br1" timeOffset="-203170.33">27305 12912 0,'0'35'16,"0"0"-16,0 18 0,-18 53 16,18-53-16,18 53 15,-18-71-15,0 0 16,18-17-16,-18 0 15,17-18-15,1 0 0,35-18 16,-36 0 0,36 1-16,-17 17 15,-1 17-15,-35 1 16,0 0-16,-53 17 16,35-18-16,-17 1 15,-18-18 1,18 0-16,17-18 0,-35 1 15,53-1-15,0 1 16,0-1-16</inkml:trace>
  <inkml:trace contextRef="#ctx0" brushRef="#br1" timeOffset="-202903.47">27623 12841 0,'17'0'0,"1"-18"16,17 1-1,0-1 1,-17 18 0,-18-17-16</inkml:trace>
  <inkml:trace contextRef="#ctx0" brushRef="#br1" timeOffset="-202781.94">27693 12894 0,'0'88'16,"35"-52"-1,-17-19-15,17 1 16,1-1-16,-19-17 16,1 0-16</inkml:trace>
  <inkml:trace contextRef="#ctx0" brushRef="#br1" timeOffset="-202618.94">27922 12929 0,'18'36'16,"0"17"-1,-18-36-15,35 1 16,-17-18-16,-1 0 0</inkml:trace>
  <inkml:trace contextRef="#ctx0" brushRef="#br1" timeOffset="-202325.55">28063 12823 0,'18'0'15,"0"0"-15,-1 0 0,1 18 16,17 0-16,-17-1 16,0 19-1,-1-19-15,-17 1 16,0 0-16,0-1 15,-17 1-15,-1-18 16,0 18-16,1-1 16,-1 1-16,18-1 15,-18-17 32,1 0-31</inkml:trace>
  <inkml:trace contextRef="#ctx0" brushRef="#br1" timeOffset="-202002.72">27887 13441 0,'0'0'0,"18"17"0,-1-17 16,1 0-16,17 36 16,-17-19-16,0 19 15,-18-19-15,-18 1 16,18 0-16,-18-1 15,1 1-15,17 0 16,-18-18-16,18 17 0,18-17 16,-1 18-1,19-18-15,-19 0 16</inkml:trace>
  <inkml:trace contextRef="#ctx0" brushRef="#br1" timeOffset="-201562.2">26582 14552 0,'35'18'0,"-17"-18"15,17 0-15,53 0 16,-53 0-16,36-18 15</inkml:trace>
  <inkml:trace contextRef="#ctx0" brushRef="#br1" timeOffset="-201422.6">26793 14446 0,'18'71'16,"0"-18"-16,-1 53 15,1-18 1</inkml:trace>
  <inkml:trace contextRef="#ctx0" brushRef="#br1" timeOffset="-201023.68">27234 14093 0,'36'124'16,"-19"17"-16,-17-53 15,18-17-15,0 35 16,-18-18-1,0-71-15,0 1 0,0 0 16,17-36-16,-17-17 16,18 17-1,0-17-15,17 17 16,-18 18-16,1 0 0,0 18 16,-18 35-1,-18-18-15,18-17 16,-18-1-16,-17 1 0,0 0 15,17-18-15,1 0 16,-19 0-16,19 0 16,17-36-16</inkml:trace>
  <inkml:trace contextRef="#ctx0" brushRef="#br1" timeOffset="-200768.11">27587 14041 0,'53'0'15,"-35"-18"-15,35 18 16,-36 0-16</inkml:trace>
  <inkml:trace contextRef="#ctx0" brushRef="#br1" timeOffset="-200589.5">27658 14076 0,'0'70'16,"17"1"-16,1-18 16,-18-35-16,35 17 15,-35-18-15,36 1 16,-19 0-16,1-18 16,17 0-1,-35-18-15</inkml:trace>
  <inkml:trace contextRef="#ctx0" brushRef="#br1" timeOffset="-200401.5">27887 14146 0,'0'53'16,"18"0"-1,-1-35-15,1 35 16,0-36-16,-1 1 0,1-18 16,0 0-16</inkml:trace>
  <inkml:trace contextRef="#ctx0" brushRef="#br1" timeOffset="-200033.27">28046 14023 0,'17'0'15,"1"0"-15,0 0 0,17-18 16,-17 18 0,17 0-16,-17-17 15,-1 17-15,-17 17 16,0 19-1,0-1-15,0 18 16,0-18-16,0 36 16,18-36-16,0 35 15,-18-34-15,17-19 16,-17 36-16,0-35 16,0 0-16,-17-36 31,-1-17-16,0 35-15,1-18 0,-1 18 16,-17 0-16,17 0 16</inkml:trace>
  <inkml:trace contextRef="#ctx0" brushRef="#br1" timeOffset="-199610.52">27781 14764 0,'18'-18'15,"35"0"1,-18 18-16,36 18 15,-36-18-15,0 35 16,-35 1 0,0-19-16,-17 19 15,17-19-15,-36 1 0,1 17 16,17-17-16,18-1 16,0 19-16,0-19 15,36 1-15,-1 0 16,0 17-16,-17-17 15,-18 17 1,-18-35-16,-17 0 16,0 0-16,-1 0 15,1 0-15,0 0 0,-18 0 16,18 0-16,17 17 16</inkml:trace>
  <inkml:trace contextRef="#ctx0" brushRef="#br1" timeOffset="-199240.1">26864 15699 0,'35'17'16,"1"1"-1,52 0-15,-35-18 16,0 0-16,35 0 16</inkml:trace>
  <inkml:trace contextRef="#ctx0" brushRef="#br1" timeOffset="-199070.85">27093 15540 0,'18'70'16,"0"19"-16,-18-36 15,35 35-15,-35-35 16,18-18-16,-1-17 15</inkml:trace>
  <inkml:trace contextRef="#ctx0" brushRef="#br1" timeOffset="-198672.49">27481 15610 0,'36'124'16,"-36"-54"-16,17 36 16,-17-18-16,18-70 15,-18 0-15,0-1 0,18-34 31,-1-19-15,19 19-16,-1-18 16,0 17-16,18 18 15,-53 18-15,18 17 16,-18-18-16,-18 19 16,0-19-16,-17-17 15,-18 18 1,18-18-16,17 0 0,-17 0 15,17 0-15,1-18 16,17 1-16</inkml:trace>
  <inkml:trace contextRef="#ctx0" brushRef="#br1" timeOffset="-198438.34">27834 15399 0,'18'-18'16,"35"0"-1,0 18 1,-36-17-16,1 17 0</inkml:trace>
  <inkml:trace contextRef="#ctx0" brushRef="#br1" timeOffset="-198309.58">27905 15363 0,'0'53'16,"17"18"0,1-36-16,0 1 15,17 34 1,-17-17-16,-1-35 15,-17-1-15,18 1 0</inkml:trace>
  <inkml:trace contextRef="#ctx0" brushRef="#br1" timeOffset="-198010.06">28081 15416 0,'18'18'31,"-18"0"-31,0-1 16,17 19-16,-17-19 15,18 19-15,-18-19 16,0 1-16,18-1 15,-18 1 1,17-18-16,-34 0 31,17-18-31</inkml:trace>
  <inkml:trace contextRef="#ctx0" brushRef="#br1" timeOffset="-197774.56">28275 15381 0,'0'18'0</inkml:trace>
  <inkml:trace contextRef="#ctx0" brushRef="#br1" timeOffset="-197186.97">28275 15381 0,'-17'35'16,"17"-52"-1,17 17 16,1 0-31,-18-18 16,17 18-16,-34 0 47,17 18-31,17-18-16,-17 17 15,18 1 1,0-18-16,-1 18 15,19-1 1,-36 1-16,0 0 0,0-1 16,0 36-16,0-18 15,0-17-15,0 0 0,17-1 16,-17 1-16,0 0 16,-17-18-1,17 17 1,-18-17-1,0 18-15</inkml:trace>
  <inkml:trace contextRef="#ctx0" brushRef="#br1" timeOffset="-196540.44">28081 16034 0,'-18'0'31,"18"35"-15,-17 0-16,-1-17 15,18 35-15,18-35 16,-1-1-16,1 1 0,17 17 16,1-35-16,-1 18 15,0-18 1,-17 0-16,17 0 15,-17 0-15,-1 0 16,-17-18-16</inkml:trace>
  <inkml:trace contextRef="#ctx0" brushRef="#br1" timeOffset="-196357.3">28187 16193 0,'0'70'15,"0"-35"-15,18 18 0,-1 18 16,1-36-16,0 18 16</inkml:trace>
  <inkml:trace contextRef="#ctx0" brushRef="#br2" timeOffset="-181214.5">23354 11871 0,'18'0'31,"17"0"-15,18 0-16,-18 0 15,-17 0-15,35 0 16,-36-18-16,18 18 16,-35-17-1</inkml:trace>
  <inkml:trace contextRef="#ctx0" brushRef="#br2" timeOffset="-180998.73">23513 11730 0,'17'0'16,"1"0"-16,0 0 0,34 18 16,-34-1-16,17-17 15,1 18 1,-19-1-16,19 1 15,-36 0-15,0-1 0,17 19 16,-34-36-16,17 17 16,-53 19-16,35-19 15,-17 1-15,-18 17 16,35-17-16</inkml:trace>
  <inkml:trace contextRef="#ctx0" brushRef="#br2" timeOffset="-180470.32">23354 13070 0,'18'18'32,"-1"-18"-32,1 0 15,-1 0-15,19-18 16,-19 18-16,19 0 16,-19-17-16,1 17 15</inkml:trace>
  <inkml:trace contextRef="#ctx0" brushRef="#br2" timeOffset="-180263.98">23460 12929 0,'53'18'16,"-36"-18"-16,19 18 15,-19-1-15,36 1 16,-35 0-16,17-1 15,-35 1-15,18-1 0,-18 19 16,-18-19-16,18 1 16,-35 17-16,17-17 15,0 0-15</inkml:trace>
  <inkml:trace contextRef="#ctx0" brushRef="#br2" timeOffset="-179722.2">23336 14464 0,'36'0'15,"-19"0"1,1 0-16,-1 0 0,19 0 16,-19-18-16,1 18 15,0 0-15,-1 0 0,1 0 16,0 0 0,-18-17-1</inkml:trace>
  <inkml:trace contextRef="#ctx0" brushRef="#br2" timeOffset="-179501.75">23495 14252 0,'18'18'0,"-18"0"16,35 17-16,-35-18 15,35 1-15,-17 0 16,17 17-1,-17-35-15,-18 35 16,0-17-16,0 0 16,0-1-16,-36 1 15,19-1-15,-1 1 16</inkml:trace>
  <inkml:trace contextRef="#ctx0" brushRef="#br2" timeOffset="-179129.67">23336 15681 0,'0'18'0,"18"-18"16,17 35 0,36-35-16,-36 0 15,18 0-15,-35 0 16</inkml:trace>
  <inkml:trace contextRef="#ctx0" brushRef="#br2" timeOffset="-178940.1">23530 15540 0,'36'18'15,"-19"-18"-15,1 17 0,-1 1 16,1-18 0,-18 17-16,0 1 0,-18 0 15,1-1-15,-1-17 16,-17 18-16,0-18 15</inkml:trace>
  <inkml:trace contextRef="#ctx0" brushRef="#br2" timeOffset="-176293.42">19756 2963 0,'17'18'32,"-17"0"-17,18-1-15,-18 1 0,17 35 16,1-36-16,-18 54 16,0-36-16,0 18 15,0 53 1,0-53-16,-18 18 0,-17 87 15,18-17 1,-1-70-16,18-1 16,-18-17-16,18 0 0,18 0 0,0 35 15,-18-52-15,17-1 16,1 18-16,-1-35 16,-17-1-16,18 1 15,0-1-15,-1-17 0,19 18 16,-19-18-16,1 0 15,35 18 1,-35-18-16,-1 17 0,54-17 16,-36 18-16,0-18 15,1 0-15,16 18 0,-16-18 16,17 17-16,0-17 0,-1 18 16,1-18-16,71 18 15,-54-18-15,54 17 16,-71-17-16,17 0 15,54 0-15,-71 0 16,70 18-16,-52-18 16,52 17-16,-70 1 15,71 0-15,-54-18 16,54 0 0,-71 0-16,17 0 0,54 17 15,-54-17-15,1 0 16,-1 0-16,1 0 0,-18-17 15,17 17-15,71 0 16,-88 0-16,18 0 0,-18 0 16,88 0-1,-88 0-15,17 0 0,1 0 16,0 0-16,70 0 16,-71-18-16,1 18 0,-1 0 15,1-18-15,70 18 16,-70-17-16,34 17 15,-52-18-15,0 18 16,53 0-16,-71 0 16,18-17-16,53 17 15,-53 0-15,18-18 0,34 0 16,-52 18 0,0 0-16,35-17 15,-35 17-15,35 0 16,-52 0-16,17 17 15,-18-17-15,18 18 16,-35-18-16,-1 18 16,1-18-16,-1 0 15,1 0 1,0 0 0,-18-18-1,17 18-15,1-18 16,0 18-16,-1-17 15,1-1-15,0 0 16,-18 1-16,35-19 16,-18 19-16,1-18 0,17-18 15,-17 17 1,17 1-16,-17 0 0,0-18 16,-1 0-16,1 0 0,-1 0 15,19-53-15,-1-17 16,-17 52-16,-1 1 15,1-71 1,0 88-16,-18 0 0,17-18 16,1 18-16,-18-70 15,18 70-15,-18 18 0,0-18 16,0 0-16,0 18 0,0-54 16,0 54-16,-18-18 15,0 35-15,1 1 16,-19-1-1,19 1-15,-1 17 16,0-18-16,1 18 16,-19-18-16,19 18 15,-36-17 1,35 17-16,-70-18 0,35 18 16,-70 0-1,52 0-15,-105 0 16,88 0-16,-124 0 15,106 0-15,0 0 0,-123 0 16,-18 0 0,124 0-16,-1 0 15,-17 0-15,-124 0 16,142 0-16,-18-18 0,17 18 16,-17 0-16,-141-17 15,141 17-15,-124 0 16,124 0-16,0 0 15,-141 0-15,158 0 16,-17 0-16,0 0 0,-106 17 16,141 1-16,-105 17 15,122-17 1,19-18-16,-54 35 16,72-17-16,-1-18 0,35 17 15,-17 1-15,-1 0 16,19-1-16,17 1 15,17 17 1,1-35-16,-18 18 0</inkml:trace>
  <inkml:trace contextRef="#ctx0" brushRef="#br2" timeOffset="-174446.55">19950 4904 0,'-18'-36'15,"18"19"-15,0-1 0,0 0 16,0 36 15,-18 70-15,18-35-16,0 71 16,-17-36-16,17 0 15,0-17-15,0 17 0,-18 71 16,18-71-16,0 53 15,0-71-15,0-17 16,0 53-16,0-71 16,18 36-16,-1-36 15,1 18 1,0-18-16,17 1 16,-17-1-16,-1 0 15,18-17-15,-17 0 0,0-1 16,35 18-16,-36-17 15,1-18-15,17 18 0,-17-1 16,17 1-16,0 0 16,1-18-16,-1 17 0,0-17 15,0 0-15,71 18 16,-53-18-16,0 18 0,0-18 16,0 0-16,18 0 0,70 0 15,-71 0 1,1 0-16,-1-18 0,19 18 15,69 0-15,-87 0 16,17-18-16,71 18 16,-89 0-16,1 0 15,-1 0-15,89 0 16,-88-17-16,87 17 16,-87 0-16,0 0 0,70-18 15,-71 18-15,1 0 16,-1 0-16,1 0 15,-1 0-15,72 0 16,-72 0-16,1 0 0,-1 18 16,1-18-16,88 0 15,-89 0-15,-17 0 0,18 0 16,-18 0-16,88-18 16,-71 18-16,-17 0 15,18 0-15,-1 0 0,18 0 0,54 0 16,-54 0-1,53 0-15,-71 0 16,54-18 0,-54 1-16,1 17 0,35-18 15,-36 0-15,-17 18 0,0-17 16,35 17 0,-35-18-16,0 18 15,-35 0-15,-1-17 16,1-1-16,-18 0 15,18 1 1,-18-1-16,0-17 16,17 17-16,-17 0 0,0-17 15,0 0-15,0-18 16,18 0-16,-18 18 16,18-18-16,-18-18 0,17 18 0,19-88 15,-19 53 1,1-71-16,-18 89 15,0-89-15,0 106 16,0 0-16,0-35 16,0 53-16,0-1 0,-18-16 15,18 34 1,0 0-16,0 1 16,0-19-16,0 19 0,0-1 0,0 0 15,18 1-15,-18-1 16,-18 1-1,1 17-15,-1 0 16,-17 0-16,17 0 16,-17 0-16,-36 0 15,18-18-15,18 18 0,-36 0 16,19 0-16,-107-18 16,71 18-16,-89 0 15,71 0-15,-17 0 16,17 0-16,-17 18 0,-1-18 15,1 18-15,-1-18 16,-17 0-16,18 17 0,-19-17 0,-122 0 16,140 0-16,1 0 15,-142 0 1,124 0-16,-123 0 16,140 0-16,-105 0 15,105 0-15,-105 0 16,123 0-16,-123 0 15,106 0-15,17 0 16,0 0-16,-88 0 16,106 18-16,-1-18 0,1 17 15,18-17-15,-1 18 0,-52 0 16,87-18-16,-52 0 16,53 0-1,0 0-15,17 0 16,0 0-1</inkml:trace>
  <inkml:trace contextRef="#ctx0" brushRef="#br2" timeOffset="-172623.14">19773 6950 0,'-17'-18'0,"17"0"16,0 36-1,17 0-15,-17 17 0,0 0 16,18 71-16,-18-53 16,0 18-16,17 17 0,-17-18 15,0 107-15,-17-89 16,17 88-1,-18-105-15,18 17 0,0 71 16,0-106-16,18 0 16,-1 35-16,1-35 15,0-18-15,-1-35 16,1 18-16,0-1 16,-1-17-16,1 0 15,0 18-15,-1-18 0,36 18 16,-35-1-16,17-17 15,-17 18-15,17-18 16,0 18-16,53-1 16,-35-17-16,53 18 15,-35-18-15,-18 0 0,17 0 16,1 0-16,70-18 16,-71 18-16,1 0 0,0 18 15,-1-18-15,1 0 16,17 17-16,-18-17 0,89 0 15,-71 0-15,-17 0 16,17 0-16,71 0 16,-89 0-16,19 0 0,-19 0 15,1 0-15,17 0 0,71 18 16,-71-18 0,0 0-16,88 18 15,-87-1-15,-1-17 0,88 0 16,-70 0-1,-18 0-15,106 0 0,-88 0 16,88 0 0,-106 0-16,1 0 0,-1 0 15,88 0-15,-105 0 16,87 0-16,-87 0 16,0 0-16,-19-17 0,19 17 15,35 0 1,-53 0-16,0-18 0,-18 18 15,18 0-15,17-18 16,-34 18-16,-19 0 0,1-17 16,0 17-16,17 0 15,-17 0-15,-1 0 16,18 0-16,-17-18 0,17 18 16,-17-17-1,-18-1 1,18-17-16,-18 17 15,0 0-15,17-17 0,1-36 16,0 36-16,17-88 16,-35 52-1,35-70 1,-35 53-16,18-18 0,-1 0 16,-17 0-16,18 18 0,0-71 15,-18 89-15,0 17 0,0-53 16,0 18-1,-18 35-15,18 18 16,0-18-16,-18 18 0,1-36 16,17 36-16,-18-1 15,-17-16 1,35 34-16,-18 0 0,1 1 16,-36-1-16,35 18 15,0-18-15,-35 18 16,18 0-16,0 0 0,-18 0 15,0 0 1,18 0-16,-89 0 16,54 0-16,-1 0 0,1 0 15,-107 0-15,71 18 16,-88 0-16,71-1 16,17 1-16,-17 0 15,17-1-15,-18 1 0,-123-1 16,124 1-16,-1 0 15,1-18-15,-106 17 16,105-17-16,1 0 0,17 0 16,-18 0-16,-87-17 15,87 17-15,18 0 16,1-18-16,-1 18 0,0 0 16,-88-18-16,88 18 15,-88-17 1,88 17-16,-88 0 15,88-18-15,1 18 0,16 0 16,1 0-16,0 0 0,0 0 16,-53 18-16,88-18 15,-53 17-15,71-17 16,-1 18-16</inkml:trace>
  <inkml:trace contextRef="#ctx0" brushRef="#br2" timeOffset="-170743.78">19756 8996 0,'0'-35'15,"0"52"17,-18 36-17,0 0-15,18 0 0,0 88 16,-17-53-16,-1 89 15,0-72 1,18-16-16,-17 105 16,-1-106-16,18 53 15,18-88-15,-1 53 16,1-53-16,17 0 16,1-18-16,-1 0 15,0-17-15,18-1 16,-35 1-16,17 0 15,18-1 1,-18 1-16,0 0 0,1-18 16,-1 17-16,18 1 0,-18-18 0,71 18 15,-53-1 1,0-17-16,88 0 16,18 18-1,-71-18-15,88 0 16,-88 17-16,1-17 0,-1 18 0,106 0 15,-106-1 1,106 1-16,-88-18 16,-18 0-16,141 18 15,-123-18-15,0 0 0,123 0 16,-105 0 0,-18 0-16,105 0 15,-87 0-15,-18 0 0,0 0 16,-1-18-16,125 18 15,-124-18-15,17 18 0,-17-17 16,0 17-16,88-18 16,-88 0-16,-18 18 15,0 0-15,0-17 0,71 17 16,-89-18 0,1 18-16,35-35 0,-53 35 15,35-35-15,-53 17 16,18-17-1,-35 17-15,17-17 16,-35 17-16,0-17 16,0 17-16,0 1 0,18-36 15,-18 17 1,17 1-16,1 17 0,0-34 0,-18 16 16,17-17-16,1 18 15,-1-18-15,1-53 16,-18 53-16,18 1 0,-1-19 15,-17 18-15,18-53 16,-18 36-16,18 17 16,-18 0-16,17 0 0,1 18 15,0-71-15,-18 53 16,0-35-16,0 35 16,0 35-16,0-35 15,0 36-15,0-1 16,-18 0-1,0 1-15,1 17 16,-19-18 0,19 18-16,-54-18 0,54 1 15,-54-1-15,36 18 16,-18-18-16,18 18 16,-18 0-16,17-17 0,-69 17 15,52 0-15,-18 0 16,-70 0-16,0 0 15,53 0-15,17 0 16,1 0-16,-19 0 0,-87 0 16,88 0-1,-106 0-15,106 0 16,-124 17-16,124-17 16,-124 0-16,124 18 15,-18-18-15,-88 18 16,106-18-16,0 0 15,-89-18-15,89 18 16,0 0-16,-89-18 16,89 1-16,0 17 0,0-18 15,-106 18 1,106 0-16,-106 0 16,88 0-16,18 18 0,-18-18 15,17 0-15,-105 17 16,106-17-16,0 0 0,-18 0 15,18 0-15,-106 18 16,106-18-16,-18 0 16,18 0-16,-18 18 0,35-18 15,-87 17-15,87-17 16,-17 18-16</inkml:trace>
  <inkml:trace contextRef="#ctx0" brushRef="#br2" timeOffset="-167061.87">30110 13388 0,'17'0'125,"36"-18"-110,-35 18-15,52 0 16,-34-17-16,17 17 16,-36 0-16,18-18 15,-17 18-15,-18 18 31,-18-18-31</inkml:trace>
  <inkml:trace contextRef="#ctx0" brushRef="#br2" timeOffset="-166893.97">30092 13653 0,'18'0'16,"52"0"-16,-17 0 15,53 0 1,-71-18-16,18 18 0,-35 0 16,17 0-16,-17-18 15</inkml:trace>
  <inkml:trace contextRef="#ctx0" brushRef="#br2" timeOffset="-165470.67">31468 11395 0,'0'0'0,"17"0"0,19 0 16,-1 0 0,36-18-16,-36 18 15,18 0-15,17-18 16,-52 18-16,35-17 16,-71 17-1</inkml:trace>
  <inkml:trace contextRef="#ctx0" brushRef="#br2" timeOffset="-164748.8">31503 11359 0,'0'18'16,"0"0"-1,0-1-15,18 19 16,-18-19-16,17 19 0,-17-1 16,18 18-1,0-18-15,-1 0 0,1 36 16,0 17 0,-18-35-16,0 18 0,0-19 15,0 90 1,-18-54-16,0 71 15,1-71-15,17 0 0,0 88 16,0-88-16,0 1 16,0 87-16,17-88 15,-17 0-15,36 89 16,-19-89-16,-17 0 16,18 0-16,-1 1 0,1 87 15,-18-88 1,18 18-16,-18 70 15,0-87-15,17-1 0,-17 88 16,0 1 0,18-89-16,-18 0 0,0 0 15,0 71-15,-18-71 16,18-17-16,0 17 0,0-18 16,0 89-1,0-88-15,0-18 16,0 17-16,0 1 0,0-18 0,0 70 15,18-70-15,-18 0 16,0 53-16,0-53 16,0 17-16,0 36 15,0-53-15,0 0 16,0-18-16,0 18 0,0 18 16,0-36-16,0-17 15,18 17-15,-1-35 16,1 18-1,0-18-15,-1 0 0,36 0 16,-35 0 0,17 0-16,18 0 15,-35 0-15,17 0 16,-17 0-16</inkml:trace>
  <inkml:trace contextRef="#ctx0" brushRef="#br2" timeOffset="-164069.74">31944 11730 0,'53'0'16,"35"-18"-16,-35 18 16,35 18-16,0 17 15,-52-17-15,-19 35 16,-17-18-16,-17-17 15,-36 52 1,18-35-16,-1 1 0,-17-1 0,18 0 16,17 1-16,1-1 15,-1 18-15,36-36 16,-1 1-16,1 0 0,17-1 16,1-17-16,17 18 15,-1-18 1,-34 0-16,-18-18 0</inkml:trace>
  <inkml:trace contextRef="#ctx0" brushRef="#br2" timeOffset="-163930.83">31979 12118 0,'53'0'16,"-17"-18"-1,69 1-15,-16-1 16,-37 18-16,19-18 15,-36 18-15</inkml:trace>
  <inkml:trace contextRef="#ctx0" brushRef="#br2" timeOffset="-163740.79">32508 11501 0,'36'-18'16,"17"0"-16,0 1 15,-18 17-15,-17 0 16,-1 0-16</inkml:trace>
  <inkml:trace contextRef="#ctx0" brushRef="#br2" timeOffset="-163597.08">32561 11518 0,'0'18'0,"0"52"16,18-34-16,-18-19 15,53 54 1,-35-53-16,17 17 0,-17-18 0,34 1 16,-34-18-16,0 0 15</inkml:trace>
  <inkml:trace contextRef="#ctx0" brushRef="#br2" timeOffset="-163418.03">32861 11642 0,'0'53'0,"18"-18"16,-18-17-16,35 17 15,-17-18-15,-1 1 0,1-18 16</inkml:trace>
  <inkml:trace contextRef="#ctx0" brushRef="#br2" timeOffset="-163123.42">33055 11448 0,'18'-18'16,"0"36"0,-1-1-16,18 19 15,-17-19-15,0 1 0,-18-1 16,17 19-16,1-19 0,0 19 16,-18-19-16,0 36 15,0-35-15,-18 17 16,18-17-1,-18-18 1,1 0-16,-1 0 16,-17-18-1,-18 18-15,35-17 16,-17 17-16</inkml:trace>
  <inkml:trace contextRef="#ctx0" brushRef="#br2" timeOffset="-162429.02">32703 12347 0,'0'18'16,"0"52"-1,0-34-15,17-1 16,1 36-16,-18-54 15,17 18-15,-17-17 16</inkml:trace>
  <inkml:trace contextRef="#ctx0" brushRef="#br2" timeOffset="-161868.16">32015 13282 0,'53'-18'15,"70"18"1,-70 18-16,0-18 0,35 35 16,-88-17-16,0 53 15,-18-36-15,-17 0 16,-35 71-1,-1 0-15,36-71 16,17 18-16,18-18 0,0 18 16,18-35-16,35 17 15,-36-35 1,19 0-16,-19 0 16</inkml:trace>
  <inkml:trace contextRef="#ctx0" brushRef="#br2" timeOffset="-161733.99">32050 13723 0,'35'0'15,"0"-18"-15,36 18 16,-18-17-16,35-1 16,-35 1-16</inkml:trace>
  <inkml:trace contextRef="#ctx0" brushRef="#br2" timeOffset="-161538.65">32544 13088 0,'35'-18'15,"0"18"-15,36 0 16,-36-17-16,-17 17 15,17 0-15,-35 17 16,-18-17-16</inkml:trace>
  <inkml:trace contextRef="#ctx0" brushRef="#br2" timeOffset="-161411.35">32632 13123 0,'-18'18'0,"1"35"16,17-18-16,0 36 15,17-36-15,36 18 16,-17-35-16,34-1 15,-52-17-15,17 0 16,-17-17 0</inkml:trace>
  <inkml:trace contextRef="#ctx0" brushRef="#br2" timeOffset="-161244.75">32879 13229 0,'0'35'16,"18"-17"-16,-18 0 0,17 17 15,1-35-15,17 18 16</inkml:trace>
  <inkml:trace contextRef="#ctx0" brushRef="#br2" timeOffset="-160977.23">33055 13106 0,'18'-36'16,"17"36"-1,-17 0 1,-1 18-16,1 0 16,0-1-16,-1 1 0,-17 0 15,0 17-15,-17 18 16,17-18-16,-18 36 15,18-54-15,0 19 0,0-1 16,0-18 0,18-17-16,-36 0 31,0-17-31,1 17 16,-1-18-16,1 18 0</inkml:trace>
  <inkml:trace contextRef="#ctx0" brushRef="#br2" timeOffset="-160677.57">32773 13705 0,'35'0'16,"1"0"-1,-19 0-15,19 18 0,-19 0 16,-17-1-16,-17 19 16,-19 17-1,1-18-15,17 0 16,1-17-16,-1-1 0,0 19 16,36-19-16,17 1 15,-17-18-15,35-18 16,-35 18-1,-1 0-15</inkml:trace>
  <inkml:trace contextRef="#ctx0" brushRef="#br2" timeOffset="-160081.99">32068 14781 0,'35'0'16,"-18"0"-16,36 0 15,-17 18-15,17 0 16,-36-1-16,18 36 16,-35-35-16,-17 52 15,-1-34 1,1-1-16,-1 0 0,0 1 15,1-1-15,17 0 0,-18 0 16,18 18-16,0-35 16,18 0-16,-1-1 15,19-17 1,-19 0-16,-17-17 16,-17-1-1,-1 0-15,-17 18 16</inkml:trace>
  <inkml:trace contextRef="#ctx0" brushRef="#br2" timeOffset="-159987.48">32120 15240 0,'-17'0'16,"-1"0"-16,53 0 0,-52 0 0,52 0 16,0 0-1,1 0-15,34 0 16,-17-18-16,-18 18 0,1-17 16</inkml:trace>
  <inkml:trace contextRef="#ctx0" brushRef="#br2" timeOffset="-159764.13">32544 14534 0,'35'-17'16,"0"17"-16,-17 0 15,53-18 1,-36 18-16,0-17 0,-17 17 0,-1 0 16,-34 0-1</inkml:trace>
  <inkml:trace contextRef="#ctx0" brushRef="#br2" timeOffset="-159615.57">32597 14570 0,'0'53'15,"17"-18"-15,19 18 16,-19-18-16,1-17 0,35 17 16,-36-17-1,1-18-15,0 17 16,-1-17-16</inkml:trace>
  <inkml:trace contextRef="#ctx0" brushRef="#br2" timeOffset="-159447.21">32861 14640 0,'0'36'16,"0"-1"-16,0 0 15,18 0-15,0-17 16,-1-18-1</inkml:trace>
  <inkml:trace contextRef="#ctx0" brushRef="#br2" timeOffset="-159209.47">33002 14552 0,'18'-18'16,"0"18"-16,17 0 31,-35 18-31,18-18 15,-18 18-15,0-1 0,0 19 16,0-19-16,0 19 16,0-19-1,0 1-15,17-18 16,-17 17-16,18-17 16,-18-17-1,17 17-15,-17-18 16</inkml:trace>
  <inkml:trace contextRef="#ctx0" brushRef="#br2" timeOffset="-158464">32755 15205 0,'18'0'15,"53"17"1,-18 1 0,-18 0-1,-18-1-15,-17 1 16,-17 17-16,-1-17 16,1-1-16,-19 19 15,19-19-15,-1 1 0,36 17 16,-18-17-1,35-18-15,-17 18 0,-1-1 16,18-17-16,-17 18 0,-18 0 16,-35-18-1,-18 0 1,18 0-16,-1 0 16,1 0-16,0 0 0,-18 17 15,35 1-15</inkml:trace>
  <inkml:trace contextRef="#ctx0" brushRef="#br2" timeOffset="-157985.14">32191 16228 0,'-18'0'16,"36"17"-1,35 19 1,-35-19-16,17 19 16,0-1-16,-35-17 0,18 17 15,-18-18-15,-18 54 16,-17-36-16,17 18 0,1-18 15,-1 1-15,0-1 16,18 0-16,18 1 16,0-19-16,17 1 0,0-18 15,-17 18-15,52-18 16,-52 0-16,0-18 16</inkml:trace>
  <inkml:trace contextRef="#ctx0" brushRef="#br2" timeOffset="-157848.55">32032 16616 0,'18'0'0,"0"0"15,34 0-15,37 0 16,-36 0-16,52-18 16,-69 18-16,17 0 15</inkml:trace>
  <inkml:trace contextRef="#ctx0" brushRef="#br2" timeOffset="-157430.07">32632 15981 0,'18'0'16,"17"0"0,-17 0-16,17 0 15,18 0-15,-18 0 16,0 0-1,-17 0-15</inkml:trace>
  <inkml:trace contextRef="#ctx0" brushRef="#br2" timeOffset="-157273.52">32685 16104 0,'0'53'15,"0"35"1,53-35-1,-18-35 1,18-18 0,-35 0-1</inkml:trace>
  <inkml:trace contextRef="#ctx0" brushRef="#br2" timeOffset="-157090.48">32914 16193 0,'0'70'15,"35"-17"1,-17-35-16,17-1 16,1-17-1</inkml:trace>
  <inkml:trace contextRef="#ctx0" brushRef="#br2" timeOffset="-156845.27">33108 16016 0,'18'0'15,"-18"18"-15,17-1 0,1 1 16,17 35-1,-35-35 1,0 17 0,0-17-16,-17-1 0,-1 1 15,0-18 1,18 17-16,-17-17 16,-1 0-16,1 0 15</inkml:trace>
  <inkml:trace contextRef="#ctx0" brushRef="#br2" timeOffset="-156495.22">32844 16722 0,'-36'35'16,"19"-17"-16,17 35 15,0-1 1,17-34-16,1 0 0,0-18 16,35 17-1,-18-17-15,-18 0 0,1 0 16,0 0-16,-1-17 15,-34 17 1,-19 0-16,1 53 16,35-36-16,-17 19 15,17-1-15,0 35 16,17-34-16</inkml:trace>
  <inkml:trace contextRef="#ctx0" brushRef="#br2" timeOffset="-155161.31">33302 11606 0,'0'-35'15,"0"17"-15,0 1 16,0-1 0,36 1-1,-19 17-15,36-18 16,-35 0-16,-1 18 0,1 0 15,0 0-15,-1 0 16,1 0-16,-18 18 16,0 17-1,0 0-15,-18-17 0,18 17 16,-17 36-16,17-18 16,0-18-16,0 18 15,0 0-15,-18 70 16,18-52-16,0 0 0,0-1 0,0 89 15,18-89 1,-18 89-16,17-88 16,-17 17-16,18 53 15,-18-53-15,0-17 0,18 88 16,-18-71 0,0 0-16,0 71 15,0-71-15,0 0 0,0 0 16,0 0-16,0 71 15,0-71-15,-18 18 0,18-18 16,-18 1-16,1 105 16,17-106-16,-18 18 15,0-18-15,1 0 0,-1 106 16,18-106-16,-18-17 16,18 105-1,0-88-15,18-17 0,0 17 0,-1 71 16,1-71-16,17 53 15,-35-88 1,18 18-16,0 52 16,-1-52-16,-17 52 15,18-70-15,-18 71 16,17-71-16,-17 70 16,0-70-16,18 35 15,-18-35-15,0 35 16,0-53-16,18 54 15,-18-54-15,0 0 16,17-17-16,-17 0 16,0 17-16,0-18 0,18 19 15,-18-19 1,0 1 0,-18-18-16,-17 0 15,0-18 1,-36-17-1,36 17-15,-18 18 16,0-35-16,0 18 0,-17-19 0,-19-17 16</inkml:trace>
  <inkml:trace contextRef="#ctx0" brushRef="#br2" timeOffset="-152469.04">18433 2875 0,'0'-35'16,"0"17"-16,0-17 15,0 17-15,-36-35 16,19 18-16,-36 0 16,18 17-16,-54-17 15,19 35-15,-54-18 16,71 18-16,-88 36 16,88-36-16,-17 35 15,-36 18-15,18 17 16,35-34-16,18-1 15,-1 0-15,-17 53 16,36-52-16,-1 17 16,0 35-16,1-35 15,-1 0-15,18-18 0,-17 71 16,-1-36-16,18-17 16,-18 0-16,1 18 15,17-18-15,-36 88 16,36-71-16,-17 1 0,-1 17 15,-17 71-15,17-89 16,-35 89-16,53-88 16,-17-1-16,-1 71 15,0-53-15,18-17 0,0 0 16,0 70 0,-17-71-16,17 71 15,0-70-15,0 17 0,0-17 16,-18 70-1,18 17-15,0-87 16,0 0-16,0-1 0,0 1 0,0 87 16,0-87-1,18 88-15,-18-71 16,0-17-16,0 87 16,0-87-16,0-1 0,0 89 15,0-106 1,0 18-16,0 70 15,17-71-15,-17 1 0,0 88 16,0-89-16,0 1 16,0 87-16,0-69 15,0-19-15,-17 18 16,17-17-16,0-1 16,0 1-16,0 0 0,-18-1 0,18-17 15,0 18-15,0 70 16,0-71-16,-18-17 0,18 18 15,-17-1-15,17 1 16,0-1-16,-18 1 0,18 0 16,0-19-16,-17 19 0,17 52 15,0-70 1,0 0-16,17 36 0,-17-37 16,18 1-16,-18 36 15,17-54-15,-17 18 16,18 35-16,0-35 15,-1-18-15,19 53 16,-19-52-16,1-1 0,35 18 16,-36-36-16,19 1 15,17 17 1,-18-35-16,0 18 0,-17 0 16,17-18-16,36 35 15,17-17-15,-53-18 16,18 0-16,35 0 15,-35 0-15,0 0 16,0 0-16,-18-18 0,71 18 16,-71-18-16,1 18 15,52 0-15,-53 0 16,53-17 0,-52-1-16,-1 18 0,35-35 15,-34 17-15,-19 0 16,19 1-16,-1-18 15,-17 17-15,-1 0 0,-17 1 16,35-19-16,-17 1 16,0-18-1,-18 18-15,17 0 0,1-1 16,-18 1-16,18-36 16,-18 19-16,0 16 0,17 1 15,-17 0-15,0-1 0,18-52 16,0 53-16,-18-18 15,0 18-15,17-53 16,-17 35-16,0 17 16,18-69-16,-18 69 15,0-17-15,18-35 16,-18 35-16,17 0 0,1-53 16,-18 54-1,0-1-15,17-53 16,-17 53-16,18 0 0,-18-53 15,0 53-15,18-17 16,-18-36-16,17 35 16,-17 1-16,18-54 15,-18 54-15,0 17 16,0-88-16,0 70 16,0 1-16,0-54 15,0 54-15,0-1 0,0 0 16,0 1-16,0-71 15,0 70-15,0 1 16,0-1-16,18 1 0,-18-72 16,17 72-16,-17-1 15,18-70-15,0 71 16,-18-1-16,35-70 16,-35 70-16,17 1 0,1-71 15,-18 70 1,0 1-16,0-1 0,-18 18 15,18-17-15,0 17 0,-17-18 16,17-52 0,-18 52-16,18-52 15,0 52-15,0 1 0,0 17 16,-17-18-16,17-70 16,0 88-16,-18-18 0,18 19 15,0-19-15,-18-52 16,18 70-16,0 0 15,-17 0-15,17 0 0,0-53 16,0 53-16,0-17 16,0-54-1,0 71-15,17 0 0,-17-70 16,0 70-16,0 0 16,0 0-16,0 18 0,0-18 15,18 18-15,-18-54 16,-18 72-16,18-19 0,-17-16 15,17 34-15,0-17 16,-18-1 0,18 1-16,-18 17 0,18-17 15,0 18 1,0-1-16,-17 18 16,-1 0-1,0-18 1,1 1-1,-1 17-15,1-18 16,-1 18-16,-53 0 16,36 0-16,0 0 15,-18 0-15,-53 0 16,53 0-16,-17 0 0,17-18 0,-53 18 16,53-17-1,18 17-15</inkml:trace>
  <inkml:trace contextRef="#ctx0" brushRef="#br2" timeOffset="-142983.16">4392 12947 0,'18'0'15,"-18"18"-15,35-1 16,0-17-16,36 18 16,-36-18-16,71-18 15,-71 18-15,36-35 16,-36 35-16,-17 0 16</inkml:trace>
  <inkml:trace contextRef="#ctx0" brushRef="#br2" timeOffset="-142829.97">4480 13247 0,'53'17'16,"0"-17"-16,18 0 16,-18 0-16,-18 0 15,18 0-15,-18 0 16</inkml:trace>
  <inkml:trace contextRef="#ctx0" brushRef="#br2" timeOffset="-141923.39">2311 12735 0,'17'0'47,"36"0"-32,-17 0-15,-1 0 16,71 0-16,-53 18 16,35 0-16,-71-18 15,19 17-15,-36 18 16,17-17-16,-34 53 0,-1-18 15,-17 0-15,17-18 16,-17 18-16,-18 35 16,53-53-16,-18 0 0,18-17 15,18 17-15,35 1 16,-18-36-16,0 0 0,1 0 16,34 0-1,-34 0-15,-1 0 0,0 0 16,-17 0-16,-1 0 15,-34 0 1</inkml:trace>
  <inkml:trace contextRef="#ctx0" brushRef="#br2" timeOffset="-141741.56">2452 13123 0,'35'0'16,"-17"0"-16,52 0 16,-34 0-16,52-17 15,-35-1-15,17 0 16,-34 1-16</inkml:trace>
  <inkml:trace contextRef="#ctx0" brushRef="#br2" timeOffset="-141497.52">2928 12259 0,'35'0'16,"-17"-18"-16,53 1 16,-36-1-16,0 0 0,0 18 15,1-17-15,-1 17 16</inkml:trace>
  <inkml:trace contextRef="#ctx0" brushRef="#br2" timeOffset="-141235.53">2999 12312 0,'-18'71'15,"18"-1"1,0-35-16,18 1 0,17 17 15,-17-36-15,17 18 16,0-35-16,0 18 16,18-18-1,0-18-15,-35 1 16,17 17-16,-17 0 0,-18-18 16</inkml:trace>
  <inkml:trace contextRef="#ctx0" brushRef="#br2" timeOffset="-140990.44">3440 12330 0,'0'17'0,"0"19"15,0-1-15,0-18 16,0 19-16,0-1 16,0-17-16,0-1 15,17-17 1</inkml:trace>
  <inkml:trace contextRef="#ctx0" brushRef="#br2" timeOffset="-140630.39">3563 12136 0,'18'-18'15,"-1"18"-15,1-18 0,0 18 16,-1-17-16,19 17 0,-19 0 15,1 0-15,-1 17 16,1 1-16,-18 0 0,18-1 16,-18 1-16,17 52 15,1-34-15,-18 17 16,18 0-16,-1-18 0,1 18 0,17 53 16,-35-71-1,35 18-15,-35-36 16,0 1-16,-17-18 31,-36-18-15,18 18-16,-18 0 15,17 0-15,1 18 16,0-18-16</inkml:trace>
  <inkml:trace contextRef="#ctx0" brushRef="#br0" timeOffset="-109401.98">12859 3281 0,'-18'-18'15,"18"1"-15,-18 17 0,18-18 16,-17 18-16,-18 0 16,17 18-16,0-18 0,18 35 15,-17-18-15,17 19 16,0-1-16,0 18 0,17 35 15,19-53-15,-19 1 0,54 17 16,-18-36 0,-18-17-16,0 0 0,1 0 15,16 0-15,-16-17 0,34-19 16,-34 1-16,-19 17 16,-17-17-16,-17-35 15,-1 52-15,-17-17 16,-1-1-16,1 19 0,0-19 15,-53 1-15,52 35 16,-34 0-16,34 18 16,19-1-1</inkml:trace>
  <inkml:trace contextRef="#ctx0" brushRef="#br0" timeOffset="-108891.32">13000 4075 0,'-35'17'16,"17"1"-16,0 0 0,-17 52 15,35-52-15,-18 17 16,18 53-16,36-17 16,-19-54-16,19 19 15,-1-19-15,35 1 16,-17-18-16,-17 0 16,17-18-16,-18-17 0,35-36 15,-52 36-15,0-53 16,-18 53-1,-36-1-15,-52-16 0,53 52 16,-18 0-16,0 0 16,0 17-16,-35 36 15,53-18-15</inkml:trace>
  <inkml:trace contextRef="#ctx0" brushRef="#br0" timeOffset="-108513.19">12841 5062 0,'-18'89'15,"36"-54"1,35 88 0,-18-105-16,18 17 15,-17-17-15,16-18 0,1 0 16,0-18-16,-17 1 0,-1-1 16,35-53-16,-70 36 15,18 0-15,-18 0 0,0-1 16,-53-17-1,18 18-15,0 17 0,-1 1 16,1-1-16,-36 18 16,54 0-16,-18 0 0,17 18 15,0-1-15</inkml:trace>
  <inkml:trace contextRef="#ctx0" brushRef="#br0" timeOffset="-107684.28">13053 5733 0,'-18'0'16,"1"0"-1,-1 0 1,0 0 0,1 17-1,-1-17-15,0 36 16,1-1 0,-1-18-16,18 19 0,0-1 15,0 18 1,18-18-16,17 1 0,-17-1 15,17-18-15,35 1 16,-17 0-16,-17-18 0,-1-18 16,0 18-16,53-70 15,-70 34-15,0 1 0,-1 0 16,-17-1-16,-35-34 16,0 35-16,-18 17 15,18-17-15,-18 35 0,-53-18 16,71 36-1,-1-1-15,19 1 0</inkml:trace>
  <inkml:trace contextRef="#ctx0" brushRef="#br0" timeOffset="-97768.64">32120 10672 0,'0'-18'32,"0"0"-17,18 18 1,-18 18 31,-18 17-32,18 0-15,0 1 16,18 52-16,-18-35 16,18 0-16,-18 0 0,17 35 15,-17-53-15,36 36 16,-36-36-1,17 0-15,1 18 16,-18-35-16,18-1 16,-36-17-16</inkml:trace>
  <inkml:trace contextRef="#ctx0" brushRef="#br0" timeOffset="-97446.34">31944 11042 0,'0'18'16,"0"-1"-16,18 36 16,-18-35-16,35 52 15,-17-52 1,-18 17-16,53 18 15,-36-35-15,1-1 0,-1 1 16,19-18-16,-19 0 16,1 0-16,0-18 0,17-17 15,0 0 1,-17 17-16,-1 1 16,1-1-16,35-17 15,-35 17-15,-1 0 0,19 18 16,-19-17-16</inkml:trace>
  <inkml:trace contextRef="#ctx0" brushRef="#br0" timeOffset="-95928.04">2593 11042 0,'0'18'15,"0"17"1,0 35 0,18-34-16,-18 17 15,0-18-15,0 71 16,0-71-16,0 18 0,17-18 16,-17 0-16,18 1 15,-18-1-15,0-17 16,0-1-16,0 1 15,-18-18 1</inkml:trace>
  <inkml:trace contextRef="#ctx0" brushRef="#br0" timeOffset="-95683.9">2434 11553 0,'35'71'16,"1"-18"-16,-1 0 15,0-35-15,18 17 16,-35-35-16,17 0 16,-17 0-16,17-18 0,-17 1 15,35-54-15,-18 36 16,-17-18-16,34 0 15,-52 35-15</inkml:trace>
  <inkml:trace contextRef="#ctx0" brushRef="#br0" timeOffset="-89154.55">7108 11077 0,'-17'0'16,"17"-17"0,0-1-1,17-17 1,1 17-16,0-17 0,35-18 16,-18 18-16,18-18 15,-18 35-15,36-17 16,-36 17-16,36 0 15,-36 1-15,35 17 16,-34-18-16,34 18 16,-35 0-1,36 0-15,-36 0 0,18 18 16,35-18 0,18 0-16,-53 17 15,71-17-15,-54 0 16,1 0-16,88 0 15,-71 0-15,0-17 0,106-1 16,-106 1 0,0 17-16,89-36 15,-89 19-15,71-1 16,-71 0-16,35-17 16,-52 17-16,35-17 15,-71 18-15,53-19 16,-70 19-16,17 17 15,0-36 1,-17 19-16,0-1 0,-18-17 16,0 17-16,0 0 15,0 1-15,0-18 16,-18 17 0,0-17-16,18 17 15,0 36 16,18-18-15,0 17 0,-1 1-16,1 17 15,0-17-15,-1 17 16,1 0-16,17 1 16,-35-19-16,18 1 15,-1 0-15,19 17 16,-1-35-16,-17 18 0,17-18 15,-17 0-15,52 0 16,-35 0-16,1 0 0,-1 0 16,0 0-16,53-18 15,-35 18-15,-17 0 16,69-18-16,-52 18 16,0 0-16,53-17 15,18 17 1,-72-18-16,1 18 0,0 0 0,0-18 15,71 18 1,-71 0-16,52-17 16,-52 17-16,71 0 15,-71 0-15,0-18 0,70 18 16,-52-18 0,-1 18-16,36-17 15,-53 17-15,0 0 0,0 0 16,0 0-16,35 0 15,-35-18-15,-18 18 0,0 0 16,18 0-16,18 0 16,-36 0-16,0-18 15,-17 18-15,17 0 0,18 18 16,-17-18-16,-19 0 16,18 0-16,-17 0 15,0 18 1,-1-18-16,1 17 31,0-17 32,-18 18-1,17-18-46,1 18-16,-18-1 15,18-17 1,-18 18-16,17 35 0,1-35 16,-1-1-16,-17 18 0,18 18 15,-18-35-15,18 17 16,-18-17-1,0 0-15,0-1 0,0 1 16,17-1-16,-17 1 16</inkml:trace>
  <inkml:trace contextRef="#ctx0" brushRef="#br0" timeOffset="-80979.04">10001 8996 0,'0'-18'15,"0"1"1,18-1 0,-18 36 30,0-1-30,0 1 0,0-1-1,0 1 1,18-18 93,-18-18-93,17 1 0,-17-1 15,0 1 0,0 34 32,0 18-48,0 1-15,0 17 16,0-18-1,18 0-15,-18 1 0,0 16 16,0 54-16,0-53 16,17 18-16,-17-18 0,18-18 15,17 53-15,-17-70 16,0 17-16,-1-17 0,19-1 16,-1-17-1,-18 0-15,1 0 16,0-17-16,-1-1 0,1-17 0,0-18 15,-1 18-15,-17-1 16,0-34 0,0 34-16,0 1 0,0-18 15,-17 18-15,17 17 16,0-17-16,-18 17 16,18 1-16,0 34 62,0 1-46,0 0-16,0 35 15,18-36-15,-1 54 16,-17-36-16,36 18 16,-19-18-16,1-17 15,17 35-15,0 0 16,1-36-16,-19-17 15,1 18-15,17 0 16,-17-18-16,0 17 16,-1-17-16,1 0 15,-1 0-15,1 0 16,0-17-16,-18-19 16,17-17-16,-17 36 15,0-71 1,0 52-16,-17-52 15,17 35-15,0 0 0,-18-35 16,18 0 0,-18 70-16,18 1 15,0-1-15,0 0 16</inkml:trace>
  <inkml:trace contextRef="#ctx0" brushRef="#br0" timeOffset="-80373.74">10866 8678 0,'17'-17'31,"1"17"-16,35 0-15,-18 0 0,0-18 16,-17 18-16,17 0 16,1 0-16,-19-18 0,18 18 15</inkml:trace>
  <inkml:trace contextRef="#ctx0" brushRef="#br0" timeOffset="-80033.54">10901 8678 0,'0'18'31,"0"0"-31,17 17 15,-17-17-15,0 17 16,18 18-16,-18-18 16,18-17-16,-18 35 15,17-18-15,-17-18 0,18 19 16,-18-19 0,18 1-16,-1-18 15,19 0 1,-1 0-16,-17 0 15,17 0-15,-18 0 0,19 0 0,-19 0 16,1 0-16,0 0 0,-1 0 16</inkml:trace>
  <inkml:trace contextRef="#ctx0" brushRef="#br0" timeOffset="-79688.32">11377 8714 0,'0'17'32,"0"19"-17,18-19-15,-18 36 0,17-35 16,-17 17-16,18 0 16,0-17-1,-1-18 1,1 0-1</inkml:trace>
  <inkml:trace contextRef="#ctx0" brushRef="#br0" timeOffset="-79238.79">11518 8520 0,'18'0'16,"-1"0"-1,1 0 1,0 0-16,17 17 16,-17-17-16,-1 18 15,1-18-15,0 35 16,-18-17-1,0 35 1,0-36-16,0 1 0,17 53 16,-17-54-16,18 36 15,0-18 1,-1 1-16,1 17 0,-18-36 16,17 18-1,1-17-15,-18 17 16,-18-35 15,-17 0-31,18 0 16,-19 0-1,19 0-15,-19 18 16,19-18-16,-1 18 16</inkml:trace>
  <inkml:trace contextRef="#ctx0" brushRef="#br1" timeOffset="-64068">16845 16245 0,'0'-17'0,"0"-1"32,0 36 30,0-1-62,0 19 16,0-19-16,0 19 15,18-19-15,-1 19 16,1-19-16,0 1 16,35-1-1,-36 1-15,19-18 0,16 0 16,-16 0 0,-1 0-16,36 0 15,-36 0-15,0 0 0,36 0 16,-36 0-16,18-18 15,35 1-15,-53 17 16,71-18-16,-71 18 16,36 0-16,-36 0 15,1 0-15,16 0 16,-34 0-16,35 0 16,-18 0-16,1 0 15,-19 18-15,1-18 16,0 0-16,-1 17 15,1 1-15,-18 0 16,0-1 0,17 19-16,-17-19 15,18 1 1,0-18 0,-18-18-1,0 1 1,17-1-16,1 0 15,0 1-15,17 17 16,-17-18-16,-1 18 16,36 0-16,-18 0 15,-17 0-15,17 0 16,1 0-16,52 0 16,-53 0-16,18 0 0,-18 0 15,18 0-15,35 18 16,-35-18-16,0 0 0,-18 0 15,18 17-15,36-17 16,-37 0-16,37 0 16,-54-17-16,0-1 15,18-17-15,-35 17 16,-1 1-16,1-36 16,-18 35-16,0 0 0,-18-17 15,1 35 1,-1-18-16,1 18 15</inkml:trace>
  <inkml:trace contextRef="#ctx0" brushRef="#br1" timeOffset="-63094.06">17903 16722 0,'0'-18'0,"0"36"32,18 52-17,0-34 1,-1 69-16,1-52 15,-18 0-15,0-18 16,0 18-16,0-35 16,0-36-1,18-35 1,-1 18-16,1 0 16,0 17-16,35 18 15,-18 0-15,0 36 16,-17-1-16,-1 0 15,1 18 1,-18-18-16,-18-17 0,-17 17 16,0-17-1,0-1-15,-36-17 0,36 0 16,-1-17 0,19 17-16,17-18 0,0-35 15</inkml:trace>
  <inkml:trace contextRef="#ctx0" brushRef="#br1" timeOffset="-62632.25">18362 16669 0,'18'0'15,"17"0"1,-17 0-16,-1 0 0,1-18 15,0 18-15,17 0 16,-18 0-16,1 0 16,-36-18-1</inkml:trace>
  <inkml:trace contextRef="#ctx0" brushRef="#br1" timeOffset="-62322.15">18397 16686 0,'0'18'0,"-17"-18"16,17 18-16,0-1 15,0 1-15,0 17 16,0-17-16,17-18 15,-17 35-15,18-35 16,-18 18-16,18-18 16,-18 17-16,17 1 15,1-18 1,-18 18 0,18-18-16,-1 0 15,1 0-15,-1 0 16</inkml:trace>
  <inkml:trace contextRef="#ctx0" brushRef="#br1" timeOffset="-61931.78">18662 16722 0,'0'17'31,"18"1"-31,-18 35 16,0-35-16,0 17 16,0-18-16,0 1 0,17 0 15,-17-36 16</inkml:trace>
  <inkml:trace contextRef="#ctx0" brushRef="#br1" timeOffset="-61570.4">18750 16651 0,'18'0'15,"-1"-18"1,19 1 0,-19 17-1,1 0-15,0 0 0,-1 17 32,-17 1-17,0 0 1,18 17-16,-18 0 15,0-17-15,0 17 0,18 1 16,-1 16-16,-17-16 16,18-1-16,-18-17 15,17-1-15,-17 1 16,-17-18 0,-1 0-1,-17 0-15,17 0 16,-17 0-16</inkml:trace>
  <inkml:trace contextRef="#ctx0" brushRef="#br1" timeOffset="-58361.84">19826 16757 0,'0'18'15,"0"17"1,0 0-16,0 18 15,-18-18-15,18 1 16,0-1-16,36 53 16,-19-70-16,19-1 15,-19-17-15,19 0 16,17-17-16,-36-1 16</inkml:trace>
  <inkml:trace contextRef="#ctx0" brushRef="#br1" timeOffset="-58151.11">20108 16880 0,'0'36'16,"18"-1"-1,17 0 1,1-35-1,-1 0-15,35 0 16,-17 0-16,-35-17 16,0-1-16</inkml:trace>
  <inkml:trace contextRef="#ctx0" brushRef="#br1" timeOffset="-58018.27">20338 16898 0,'17'71'16,"-17"-36"-16,18 18 15,0-18-15</inkml:trace>
  <inkml:trace contextRef="#ctx0" brushRef="#br1" timeOffset="-57840.08">20567 17163 0,'-18'35'0,"18"-17"16</inkml:trace>
  <inkml:trace contextRef="#ctx0" brushRef="#br1" timeOffset="-57617.93">20884 17004 0,'-17'70'16,"34"-17"-16,1-17 15,17-1 1,-17-17-16</inkml:trace>
  <inkml:trace contextRef="#ctx0" brushRef="#br1" timeOffset="-57412.24">21131 16916 0,'53'88'16,"-35"-35"-16,0-18 0,17 36 15,-17-36 1,-18 0-16,0 0 0,-18-17 16</inkml:trace>
  <inkml:trace contextRef="#ctx0" brushRef="#br3" timeOffset="-25984.21">31380 2434 0,'0'0'0,"0"-17"16,0-1 15,-18 18-15,0-18-1,-17 18-15,0 0 16,-1-17-16,19 17 0,-36-18 15,-18 18 1,18-18-16,1 18 0,-1-17 0,0 17 16,-71-18-1,54 18-15,-1 0 0,-17 0 16,17-18-16,-87 18 16,69 0-16,-69-17 15,69-1-15,1 18 16,-106 0-16,106 0 15,-18 0-15,-105 0 16,105 0-16,0 0 16,0 18-16,-106-18 0,18 0 15,106 17-15,-106-17 16,106 0 0,-124 0-16,124 0 15,-106 0-15,106 0 16,0 0-16,-89 0 15,107 0-15,-89 0 16,71 0-16,-36 0 16,71 0-16,-52 18 15,52-18-15,-36 35 16,54-17-16,0-18 16,0 18-16,-18-1 15,17 1-15,19 0 16,-1-18-16,1 17 0,-19 18 15,19-17-15,-19 17 16,19-17 0,-1 0-16,18 35 0,-18-36 15,18 1-15,0 17 16,-17 0-16,17 1 16,-18-1-16,18 0 15,-18 18-15,1-18 16,17-17-16,-18 17 0,18 18 15,-35 18-15,35-36 16,-18 18-16,1-18 16,17 18-16,-18 18 15,0-18-15,18-18 0,-17 18 16,-19 35-16,19 18 16,-1-53-1,18 0-15,0 0 0,-17 35 16,17-18-16,-18-17 15,18 0-15,0 0 0,-18 71 16,1-71-16,17 70 16,0-70-1,-18 0-15,18 70 16,0-70-16,0 0 0,0 0 16,0 0-16,0 70 15,0-70-15,0 0 0,0 53 16,18 18-1,-18-71-15,0 17 16,0-17-16,17 70 16,-17-70-16,18 0 0,-18 18 15,18-18-15,-18 0 0,17 70 16,1-70-16,-18 0 16,17 0-16,-17 17 0,18 36 15,0-70 1,-1 69-16,-17-52 15,0 0-15,18 53 16,-18-53-16,0 18 0,18 34 16,-18-34-1,0-18-15,0 53 0,0-53 16,0 0-16,-18 52 16,18-34-16,-18-18 15,18 0-15,-17 70 16,17-70-16,0 18 15,0-18-15,0 52 16,0-34-16,-18-18 0,18 0 16,0 0-16,-18 70 15,1-70-15,17 0 0,0 0 16,0 0-16,-18 53 16,18-53-16,0 0 15,0-1-15,0 1 0,-17 36 16,17-37-16,0 37 15,-18-36 1,18 0-16,0 35 0,0-53 16,0 36-16,0-19 15,0 1 1,0-17-16,0-1 0,0 0 16,0 0-16,0 36 15,0 53 1,0-72-16,0-16 15,18-1-15,-18 18 16,17-18-16,1 18 16,-18-18-16,17-17 15,1 0-15,17 35 16,-35-18-16,18-18 0,0 1 16,-1 17-16,19-17 0,-1 35 15,0-35 1,-17-1-16,17-17 0,36 36 15,-36-19-15,53 1 16,-35-1 0,-18-17-16,71 36 15,-53-19-15,0-17 0,0 18 16,70 0-16,-52-1 16,52 1-16,-52-18 15,70 18 1,-70-1-16,-1-17 0,1 18 15,17-18-15,-18 17 0,89 1 16,-88-18-16,17 18 16,-18-18-16,107 17 15,-107-17-15,19 18 16,-19-18-16,18 0 0,-17 18 0,88-18 16,-71 0-1,-18 17-15,19-17 0,69 0 16,-69 0-16,-19 0 15,71 0-15,-53 0 16,-17 0-16,70-17 16,-70 17-16,-1 0 0,71-18 15,-70 18 1,-18 0-16,17 0 0,-17 0 16,0 0-16,35 0 15,-35 0-15,0 0 0,0 0 16,35 0-1,-52-18-15,17 18 0,-18 0 16,0 0-16,36 0 16,-36 0-16,0 0 0,0 0 15,-17 0-15,35 18 16,-18-18-16,-17 0 16,0 0-16,-1 0 0,1 0 15,17 0-15,0-18 16,-17 1-1,0-1 1,-1 18-16,1-18 0,0 1 16,-1-1-1,-17 1-15,18-1 16,0 0-16,-1 1 16,1-19-16,-1 19 15,19-36 1,-19 35-16,1 1 0,0-19 15,-1 19-15,19-19 0,-1-34 16,-18 52-16,1-17 16,0 0-16,17-36 15,-17 36-15,-18-1 16,17 1-16,1 0 0,17-53 16,-17 52-16,-18 1 15,17-18-15,1 18 0,-18 0 16,35-54-16,-35 54 15,36-53 1,-19 53-16,-17-18 0,53-71 16,-53 71-1,18 1-15,-18 16 0,18-17 16,-1-53-16,1 54 16,-18-1-16,17-53 15,-17 53-15,0 0 0,0 0 16,18-53-1,-18 53-15,0 0 0,0-17 16,0 17-16,0-71 16,0 72-16,0-19 0,0 0 15,0 1-15,0-71 16,0 70-16,0 1 16,0-19-16,0 19 0,0-71 15,0 53-15,0 17 16,-18-88-1,18 89-15,0-18 0,0-71 16,0 71-16,0 17 0,0-88 16,0 71-1,0 0-15,0-71 16,0 89-16,-17-19 0,17 19 16,-18-89-16,18 71 15,-17-71 1,17 89-16,0-19 0,-18 19 15,18-18-15,0-1 0,-18 19 16,18-18-16,0 17 0,-17-17 16,-1 17-16,0-70 15,1 53-15,17 18 16,-18-1-16,18-17 0,0 17 0,-18-88 16,18 89-1,-17-1-15,17-87 16,-18 17-1,18 70-15,0-53 16,0 54-16,0-1 0,0 18 16,0-52-16,0 52 15,0-35-15,0 52 16,0 1-16,0-53 16,0 70-16,18-35 0,-18 18 15,0-36 1,0 36-16,-18 0 15,0 35-15,1 0 0,-18 0 16,-1 0-16,-52 17 16,35-17-16,0 18 0,0-18 15,0 0-15,-35 0 16,53 0-16,-18 18 16,18-18-16</inkml:trace>
  <inkml:trace contextRef="#ctx0" brushRef="#br3" timeOffset="-19443.16">2346 17321 0,'0'-17'15,"0"-1"1,0 0-16,0 1 16,-18-1-16,1 1 15,-19-1 1,19 18-16,-54 18 16,54-1-16,-19 1 0,-34 35 15,52-18 1,0 0-16,1 18 0,17-17 15,0 16-15,35 72 16,-17-71-16,52 17 16,-34-34-16,-1-19 0,35 1 15,-34-18-15,-1-18 16,18-52 0,-35 34-16,-18-16 0,17-1 15,-17 0-15,-17 0 0,-1 0 16,0 18-16,1-18 0,-19-18 15,19 36-15,-1 17 16,0 18-16,36 0 16,17 71-1,-17-36-15,17 18 0,1-18 16,34 71 0,-35-71-16,36 36 15,-36-36-15,0-35 0,1 0 16,-19-35-1</inkml:trace>
  <inkml:trace contextRef="#ctx0" brushRef="#br3" timeOffset="-19055.99">2558 16563 0,'17'0'47,"19"0"-31,-1 0-16,-18-18 0,19 18 15,-19-17-15,1 17 0,0 0 16,17-18-1</inkml:trace>
  <inkml:trace contextRef="#ctx0" brushRef="#br3" timeOffset="-18838.77">2611 16598 0,'0'71'15,"-18"-36"1,0 36 0,18-18-16,0-18 0,0 0 0,18 18 15,0-35-15,34-1 16,-16-17-16,17 0 16,-18-17-1,0-19-15</inkml:trace>
  <inkml:trace contextRef="#ctx0" brushRef="#br3" timeOffset="-18576.98">2963 16598 0,'-17'35'15,"-1"18"-15,18-17 16,0-19-16,0 19 16,0-19-16,18 1 15,-1-18 1</inkml:trace>
  <inkml:trace contextRef="#ctx0" brushRef="#br3" timeOffset="-18272.39">3069 16475 0,'35'0'0,"18"0"16,-17 17 0,-19-17-16,19 36 15,-1 17 1,-18-36-16,1 54 16,-18-36-16,18 0 15,-18 1-15,0-19 0,-18 36 16,0-35-1,1-1-15,-36 1 0,35-18 16,1 0-16,-1-18 16,18 1-1</inkml:trace>
  <inkml:trace contextRef="#ctx0" brushRef="#br3" timeOffset="-17993.22">3634 17074 0,'0'18'0,"35"-18"15,-17 0-15,34-18 16,-34 18-16,0 0 0</inkml:trace>
  <inkml:trace contextRef="#ctx0" brushRef="#br3" timeOffset="-17864.82">3651 17392 0,'53'0'16,"-35"0"-16,-1-18 16</inkml:trace>
  <inkml:trace contextRef="#ctx0" brushRef="#br3" timeOffset="-17293.45">4180 15822 0,'0'18'16,"18"-1"-16,0-17 15,35 0 1,-36-17-16,19 17 0,-1-18 0,0 18 15,0-18 1</inkml:trace>
  <inkml:trace contextRef="#ctx0" brushRef="#br3" timeOffset="-16857.27">4251 15963 0,'0'53'15,"0"18"-15,0-18 16,18 52-16,-18-34 16,17 88-16,-17-71 15,36 106-15,-36-88 16,35 70-16,-18-88 15,1 89-15,-18-89 16,18 88 0,-18-70-16,0-35 0,0 87 15,0-87-15,0 0 16,0-18-16,0 17 0,0-17 16,-18 53-1,18-53-15,18-18 0,-18-17 16,35 35-16,-35-36 15,18-17-15,17 18 16,-17-1-16,-1-17 0,36 18 16,-35 0-16,17-18 15,0 17-15,1-17 16,-19-17 0</inkml:trace>
  <inkml:trace contextRef="#ctx0" brushRef="#br3" timeOffset="-16130.28">4921 16034 0,'0'-18'16,"-17"-17"0,-1 17-16,0 1 0,-17 17 15,17 0-15,1 0 16,-18 52-16,17-16 16,18-1-16,-18 53 15,18-52-15,0 16 0,18 1 16,0-35-1,-1 0-15,36-1 16,-35-17-16,-1-17 0,19-1 16,-1-35-16,-35 18 15,0 17-15,0-17 0,0 0 16,0-18 0,0 35-16,-18 18 15,18 18 1,18 35-1,0-18-15,17 0 16,-18 0-16,19-17 0,17 0 16,-36-18-16,36 0 15,-35-18 1</inkml:trace>
  <inkml:trace contextRef="#ctx0" brushRef="#br3" timeOffset="-15919.21">5062 15646 0,'0'-18'0,"18"0"16,0 18-16,35-35 15,-18 18-15,18-19 16,-36 19-16,19 17 15,-54 0 1</inkml:trace>
  <inkml:trace contextRef="#ctx0" brushRef="#br3" timeOffset="-15762.42">5133 15663 0,'18'36'0,"-1"-19"15,-17 19-15,18-19 0,-18 1 16,17-1-16,1 1 16,0-18-16,-1 0 15,1 0-15</inkml:trace>
  <inkml:trace contextRef="#ctx0" brushRef="#br3" timeOffset="-15579.53">5398 15628 0,'0'18'0,"0"17"0,0-17 16,0 17-16,0-17 16,35-1-16,-18-17 15,1-17 1</inkml:trace>
  <inkml:trace contextRef="#ctx0" brushRef="#br3" timeOffset="-15290.99">5539 15416 0,'17'0'16,"1"0"-1,0 0-15,17 18 16,-18 0-16,1-1 16,17 19-16,-35-1 15,18-17-15,-18 34 16,18-34-16,-18 0 0,-18 17 16,18-17-1,-35-18 1,17 0-16,0 0 15,1 0-15,-1-18 16,1 18-16</inkml:trace>
  <inkml:trace contextRef="#ctx0" brushRef="#br3" timeOffset="-14535.26">5468 16122 0,'-18'0'16,"18"18"-1,0-1-15,0 1 16,18 0-16,-18 34 15,0-34-15,0 0 0,0 17 16,18 0 0</inkml:trace>
  <inkml:trace contextRef="#ctx0" brushRef="#br3" timeOffset="-14165.82">5203 16704 0,'18'0'31,"-18"35"-15</inkml:trace>
  <inkml:trace contextRef="#ctx0" brushRef="#br3" timeOffset="-14017.23">5256 16986 0,'0'18'16,"18"-18"-16,-18 18 16</inkml:trace>
  <inkml:trace contextRef="#ctx0" brushRef="#br3" timeOffset="-13761.13">5362 17339 0,'18'18'15,"-18"-1"-15</inkml:trace>
  <inkml:trace contextRef="#ctx0" brushRef="#br3" timeOffset="-13610.88">5415 17533 0,'0'35'15,"0"-17"1</inkml:trace>
  <inkml:trace contextRef="#ctx0" brushRef="#br3" timeOffset="-13333.07">4904 18221 0,'17'0'16</inkml:trace>
  <inkml:trace contextRef="#ctx0" brushRef="#br3" timeOffset="-13267.62">5009 18327 0,'18'17'15</inkml:trace>
  <inkml:trace contextRef="#ctx0" brushRef="#br3" timeOffset="-12883.4">5115 18221 0,'-17'-18'16,"-19"1"-16,19 17 16,-19 0-16,1 0 15,18 0-15,-19 35 16,19 0-16,17 1 0,0 34 16,0-35-1,17 36-15,19-53 16,-19-1-16,36-17 15,-35 0-15,35-17 16,-36-1-16,19-17 16,-19 17-16,-17-35 15,0 35-15,-17-17 16,-1 18-16,0-1 16,18 36-1,0-1 1,36 36-1,-36-18-15,17 1 0,36 17 16,-35-18-16,-1-18 16,36-17-16,-17 0 15,-1-17-15</inkml:trace>
  <inkml:trace contextRef="#ctx0" brushRef="#br3" timeOffset="-12671.72">5292 17815 0,'17'0'31,"1"0"-31,35-17 16,-18-1-16,0 0 15,-17 18-15</inkml:trace>
  <inkml:trace contextRef="#ctx0" brushRef="#br3" timeOffset="-12531.66">5380 17868 0,'0'35'15,"0"1"-15,18-1 16,-1 0-16,1-17 15,-1 0-15,1-18 16,0 17 0,-1-17-16</inkml:trace>
  <inkml:trace contextRef="#ctx0" brushRef="#br3" timeOffset="-12366.22">5592 17833 0,'-18'35'16,"0"18"-1,18-35-15,0-1 0,18 1 16,0-18-16,-1 0 0,1-18 0</inkml:trace>
  <inkml:trace contextRef="#ctx0" brushRef="#br3" timeOffset="-12104.58">5715 17709 0,'18'0'0,"-1"0"16,1 0 0,0 0-16,-1 0 0,18 18 15,1 17 1,-36-17-16,17 0 15,-17 17 1,0-17-16,0 17 16,-17-35-16,-1 17 0,0 1 15,-17-18 1,18 0-16,-1 0 16</inkml:trace>
  <inkml:trace contextRef="#ctx0" brushRef="#br3" timeOffset="-11874.71">5592 18221 0,'-18'35'16,"0"18"-1,36-35-15,-18-1 16,35 1 0,0 0-16,1-18 15,-19 0-15,1 0 16,0 0-16</inkml:trace>
  <inkml:trace contextRef="#ctx0" brushRef="#br3" timeOffset="-11735.49">5697 18362 0,'0'35'16,"0"1"0,0 17-16,18-1 15,-18-34-15,18-18 16,-1 0-16</inkml:trace>
  <inkml:trace contextRef="#ctx0" brushRef="#br3" timeOffset="-10842.64">5609 17798 0,'0'-18'31,"-17"18"0,17-18-15,0 36 15,0 17-15,0 1 0,0-19-16,0 18 15,0-17-15,0 0 16,0-36 31,-18 0-32,18 1-15,0-1 16,0 1-16,0-1 0,0-17 16,0 17-16,18 0 15,-18 36 16,0 0-15,0-1-16,0 19 16,0-19-1,0 1-15,-18 35 16,18-36-16,0 1 16,0 0-16,18-18 15,-18-18-15</inkml:trace>
  <inkml:trace contextRef="#ctx0" brushRef="#br3" timeOffset="-10028.54">5927 15487 0,'17'0'31,"19"0"-15,-19 0-16,19 0 16,-19 0-1,18 0 1,-17 18-16,0-1 0,-18 1 16,17 35-16,1 0 15,0 53 1,-18-36-16,17 1 0,-17 17 15,18 0-15,-18 106 16,18-88-16,-18 17 0,0-17 16,0 141-16,17-141 15,-17 0-15,0 0 0,0-1 16,18 1-16,-18 124 16,0-107-16,0 1 15,17-19-15,-17 1 0,18 53 16,-18-88-1,0-19-15,18 72 0,-1-71 16,1 35 0,-18-53-16,18 18 15,-18-35-15,0 0 16,0-36 0,-18-17-1,0-1-15,1 1 16,-1 17-16,-17-17 15,17 17-15,1 18 16,-36 0-16,35 0 16</inkml:trace>
  <inkml:trace contextRef="#ctx0" brushRef="#br3" timeOffset="-7260.57">27834 2681 0,'35'0'16,"-35"-18"-1,0 1 1,-17-1-16,-1 1 15,-35-36 1,18 35-16,0 0 0,-18 1 0,-88-1 16,70 18-1,-105 0-15,88 0 16,-1 0-16,-69 18 16,69-18-16,-87 0 15,88-18-15,-89 18 16,89 0-16,-35 0 15,70 0-15,0 0 16,35 18-16,1-1 16,17 1-16,35 35 15,0-18 1,18 18-16,-35-18 16,17 1-16,0 34 15,1 18-15,-36-35 16,17 71-1,-17-54-15,0 1 0,0 70 16,0-53-16,-17-17 0,17 88 16,-18-71-1,18-18-15,-18 89 16,18-71-16,-17 0 0,17 89 16,0-89-1,0-17-15,0 105 16,0-70-16,0-18 0,17 0 15,-17 0-15,18 89 16,-18-89-16,0 0 0,0 0 16,0 1-16,0 87 15,0-17 1,18-1-16,-18-87 16,0 0-16,17 17 0,-17 53 15,18-53-15,-18 53 16,0-88-1,18 18-15,-18 52 16,0-70-16,-18 18 0,18 70 16,-18-71-16,18 1 15,-17 88-15,17-89 16,-18 1-16,18-1 16,0 1-16,0-1 0,-18-17 0,18 71 15,0-71 1,0 17-16,-17 54 15,17-1-15,0-70 16,0 0-16,0 18 0,0 52 16,0-70-1,0 0-15,0 17 0,0 36 16,-18-53-16,18 0 16,0 71-16,0-72 15,-18 1-15,18 18 0,-17 35 16,17-53-1,0-18-15,-18 18 0,18-18 16,0 0-16,0 54 16,0-54-16,0 35 15,-18-34-15,18 17 16,0-18-16,0 0 0,-17 0 16,17 1-16,0-1 15,-18 18 1,18-35-16,-17-1 15,17 1-15,0 17 16,0-17 0,17-18-1,1 0 17,-1 0-17,1 0 1,0 0-16,35 0 15,-36 0-15,19 0 0,52 0 16,18 0 0,17 0-1,-52 17-15,-1-17 0,18 0 16,71 18 0,-53 0-16,70-18 15,-87 17-15,-1-17 0,0 0 16,0 0-16,0 0 0,53 18 15,-70-18-15,-18 18 16,0-18-16,-18 17 0,0-17 16,-17 0-1,-18 18-15,18-18 0,-36 0 16,0 0 0,1 0-16,-1-18 15,0-17 1,1 17-16,-1 1 0,18-1 15,-17 0-15,-1-52 16,18 52-16,0-52 16,0-1-1,0 18-15,0-35 16,0 53-16,0-71 16,0 53-16,18-53 15,-18 36-15,0-54 16,17 54-16,-17-54 15,0 54-15,18-72 16,-18 72-16,17-71 16,-17 70-16,0 1 15,0-89 1,0 18-16,0 53 16,0 17-16,0-105 15,0 87-15,0 1 0,0 0 16,0-88-1,0 70-15,0-71 16,0 89-16,0 0 0,0 0 16,18-89-16,-18 89 15,0-106 1,0 106-16,0 0 0,18-106 16,-18 106-16,0-18 15,0 18-15,0-18 0,0-71 16,17 72-16,-17 16 15,0 1-15,0-18 0,0 18 16,0 0-16,0 17 16,0-17-16,0 0 0,0 0 15,0 17-15,18-17 0,-18-71 16,0 71-16,18 0 16,-18-71-16,17 71 15,1-53 1,-18 70-16,18 1 0,-1-1 15,-17 1-15,18-1 0,-18 1 16,0 17-16,18-89 16,-18 90-16,0-19 0,-18-52 15,18 70-15,-18 0 16,1-35 0,-1 52-16,0 1 0,1 0 15,-19-1-15,19 19 16,-1-1-16,0 0 0,1 1 15,-1 17-15,1-18 16,-1 18-16,0 0 16,18 18-1,-17-18 1</inkml:trace>
  <inkml:trace contextRef="#ctx0" brushRef="#br3" timeOffset="-6653.72">28328 2840 0,'0'-18'16,"18"1"-16,-1-19 0,1 1 16,53-71-16,-19 36 15,1-1-15,88-105 16,-52 70-16,-1 0 0,106-123 16,-106 105-1,0 18-15,-17 1 0,-18 16 16,-18 1-16,0 35 0,18-35 15,-35 70-15,-18-17 16,-18 35 0,1 18-16</inkml:trace>
  <inkml:trace contextRef="#ctx0" brushRef="#br3" timeOffset="-6181">30215 1023 0,'-35'-35'16,"18"17"-16,-72 18 15,54 18-15,-18-1 16,18 19-16,-36 52 16,36-35-16,17 0 0,1 17 15,34 18 1,19-52-16,52 17 16,-35-53-16,17 0 0,36-36 15,-53 1-15,18-35 16,-54 34-16,1-34 15,-18 17-15,-35-18 16,17 54 0,-17-19-16,17 36 15,-17 0-15,17 36 16,1 34 0,17-17-16,52 35 15,-16-52-15,52 34 16,-35-52-16,35 17 15,-53-35-15,1 0 16</inkml:trace>
  <inkml:trace contextRef="#ctx0" brushRef="#br3" timeOffset="-5909.12">30621 476 0,'18'0'15,"35"18"1,-36-18-16,36-18 15,-17 18-15,-19 0 0,1 0 16</inkml:trace>
  <inkml:trace contextRef="#ctx0" brushRef="#br3" timeOffset="-5713.23">30656 600 0,'18'53'15,"-18"-36"-15,18 19 16,17 16-16,-35-34 16,18-18-16,-1 18 0,19-1 15,-19 1 1,1-18-16,-1 18 16,1-18-16,0 0 0,-1 0 15</inkml:trace>
  <inkml:trace contextRef="#ctx0" brushRef="#br3" timeOffset="-5514.23">31044 653 0,'0'35'15,"18"18"1,0-18 0,17-35-1,-17 0-15</inkml:trace>
  <inkml:trace contextRef="#ctx0" brushRef="#br3" timeOffset="-5193.4">31256 423 0,'18'0'15,"17"0"1,-17 0-16,17 18 16,-17 0-16,17 35 15,-17-18-15,-1 18 16,-17-18-16,18 0 15,-1 36 1,-17-36-16,0-17 16,0-1-16,0 1 15,-17-18-15,-1 18 16,1-18-16,-1 0 16,0 0-1,1 17 1,-1 1-16,0 0 15</inkml:trace>
  <inkml:trace contextRef="#ctx0" brushRef="#br3" timeOffset="-3834.19">6826 17268 0,'18'18'16,"17"-18"0,53-18-1,-35 18-15,35-17 16,-35-1-16,-17 18 16,34-17-1,-52 17-15,-18 17 0</inkml:trace>
  <inkml:trace contextRef="#ctx0" brushRef="#br3" timeOffset="-3689.11">6879 17533 0,'53'0'16,"0"-18"-16,35-34 15,-35 34-15,-18 0 0,36 1 16,-36 17-1</inkml:trace>
  <inkml:trace contextRef="#ctx0" brushRef="#br3" timeOffset="-2576.94">8255 17304 0,'0'-18'15,"-18"18"-15,1 18 16,-1-18-16,0 0 15,-34 17-15,16-17 16,-52 36-16,35-19 16,-70 36-1,70-17-15,0 16 16,18 1-16,-1 0 0,19 18 16,17-18-16,17 0 0,54 35 15,-18-53-15,88 0 16,-71-35-16,54-35 15,-54 17-15,1-34 16,-36 34-16,-35 0 16,0 1-16,-17-1 0,-19-17 15,-17 17-15,-17 18 0,17-18 16,-18 18-16,-52-17 16,88 17-16,-36 0 15,106 0 1</inkml:trace>
  <inkml:trace contextRef="#ctx0" brushRef="#br3" timeOffset="-2177.71">8749 17022 0,'-18'0'0,"1"35"16,-1 0 0,18 0-16,-18 71 15,18-35-15,0-1 0,0 89 16,36 0 0,-19-106-16,1 0 0,0 0 15,34 17 1,-16-52-16,-19-1 0,1 1 15,17-18-15,1-18 16</inkml:trace>
  <inkml:trace contextRef="#ctx0" brushRef="#br3" timeOffset="-1804.76">9084 17392 0,'35'0'16,"18"18"0,0 17-1,-18-35-15,-17 18 0,0-1 16,17 18-1,-35 1-15,0 17 16,0-18-16,0 18 0,-18-18 0,1 53 16,-1-52-16,18 16 15,0-16-15,35-1 16,-17-35-16,35 0 16,-35 0-1,34 0-15,-34 0 16,0-18-16,-1 18 15,-17-17-15</inkml:trace>
  <inkml:trace contextRef="#ctx0" brushRef="#br3" timeOffset="-1639.07">9208 17762 0,'17'0'31,"36"-35"-31,-35 35 16,17-18-16,36 1 16,-54 17-16,18 0 0,1 0 15,-19 0-15</inkml:trace>
  <inkml:trace contextRef="#ctx0" brushRef="#br3" timeOffset="-1343.61">9543 17145 0,'17'0'16,"19"0"0,-19-18-16,1 18 15,-1 0 1,1 0-16,0 0 0,-1 0 16,-17-17-1</inkml:trace>
  <inkml:trace contextRef="#ctx0" brushRef="#br3" timeOffset="-1155.19">9543 17180 0,'17'18'16,"-17"17"-16,0 0 16,18 18-16,0-35 15,-18 17-15,17 18 16,1-35-16,17 0 15,-17-1-15,35-34 16,-18-1-16,0 0 16</inkml:trace>
  <inkml:trace contextRef="#ctx0" brushRef="#br3" timeOffset="-970.72">9878 17286 0,'0'35'15,"17"18"1,19-17 0</inkml:trace>
  <inkml:trace contextRef="#ctx0" brushRef="#br3" timeOffset="-648.34">10019 17163 0,'18'0'0,"-1"-18"16,1 18-16,-1 0 15,-17 35 1,18-17-16,-18 35 16,18 0-1,-18-18-15,17-17 0,-17-1 16,18 1 0,0 0-16,-18-1 0,0 1 31,-18-18-31,0 0 15,1 0-15,-19 0 16,19 0-16</inkml:trace>
  <inkml:trace contextRef="#ctx0" brushRef="#br3" timeOffset="-358.02">10319 17145 0,'17'18'31,"36"17"-15,-35 0-16,17 0 0,18 54 15,-35-36-15,-1 0 16,1 70 0,0-17-16,-36-53 0,18-18 15,-35 0-15,0 18 16,-1-18-16,-17 1 16</inkml:trace>
  <inkml:trace contextRef="#ctx0" brushRef="#br3" timeOffset="1026.72">8237 18433 0,'0'17'15,"-17"-17"-15,17 18 16,0 17-16,0 0 16,0 18-16,0-35 15,17 53 1,1-54-16,35 19 15,-35-19-15,17-17 0,53 18 16,-53-18-16,1 0 16,17 0-16,-18 0 0,-18 0 15,36 0 1,-17-18-16,-19 18 0,1-17 16,-18-1-1</inkml:trace>
  <inkml:trace contextRef="#ctx0" brushRef="#br3" timeOffset="1382.31">8026 18521 0,'35'0'0,"0"-18"16,1-35-1,-1 18-15,-18-36 16,1 36-16,0 0 16,-18 17-16,0 1 15,17 34 16,19 1-15,-19-18-16,36 35 16,-35-17-16,17-1 15,0 1-15,1 0 16,-19-1-16,1-17 16</inkml:trace>
  <inkml:trace contextRef="#ctx0" brushRef="#br3" timeOffset="4991.23">9790 18239 0,'0'-18'46,"0"36"-14,0 17-32,0 0 15,17 53 1,-17-35-16,36 18 16,-36-36-16,17-17 0,36 35 15,-18-36-15,1 1 16,69-18-16,-69 0 15,17-18-15,0 18 16,-1-17-16,19-1 16,-53 0-16,17 1 0,-17 17 15,-18-18-15,0 0 16</inkml:trace>
  <inkml:trace contextRef="#ctx0" brushRef="#br3" timeOffset="5463.79">9578 18486 0,'0'17'15,"-18"1"1,18-36-1,36-17 1,-19 0-16,1-1 0,17 1 0,0-35 16,-17 34-16,17-34 15,-17 52 1,0 0-16,-1 1 16,1 17-16,17 53 15,0-18 1,1 0-16,-19 1 0,36-1 15,-17 0-15,-1-17 16,0-1-16,0-17 0,1 0 16</inkml:trace>
  <inkml:trace contextRef="#ctx0" brushRef="#br0" timeOffset="32941.24">582 13159 0,'-18'0'16,"18"-18"15,18 18-15,0 18-16,-1-18 16,1 17-16,0-17 0,17 18 15,18-18 1,-18 0-16,0 0 15,1 0-15,52 0 16,-53 0-16,53 0 16,-35 0-16,-17 0 15,34 0-15,-52 0 16,17 0-16,-17 0 16,-36-18-1,0 18 1,1-17-1</inkml:trace>
  <inkml:trace contextRef="#ctx0" brushRef="#br0" timeOffset="33324.86">970 12859 0,'18'17'32,"-1"1"-32,1 0 0,35 17 15,-18-35 1,36 35-16,-36-17 16,0 0-16,18 17 15,-17-18-15,-1 1 0,0 35 16,-17-35-1,-1 17-15,-17-17 16,0-1-16,18 18 0,-18-17 0,0 0 16,-18-1-16,18 1 15,-17-18-15,-1 0 16,0 18 0,1-18-16,-1 0 0,1 0 15,-1 17-15,0-17 16,18 18-16,-17 0 0,17-1 15,-18 1-15,0 17 16</inkml:trace>
  <inkml:trace contextRef="#ctx0" brushRef="#br0" timeOffset="35195.45">9719 9754 0,'-18'0'15,"18"-17"-15,-17 17 16,17-18-1,17 18 32,-17 18-31,0-1-16,0 19 16,0-19-16,0 1 0,0 0 15,0-1-15,0 18 16,0-17-16,0 0 0,0-1 15,0 1 1,18 0-16,0-18 16,-1 17-16,1-17 15,17 18-15,1-18 16,34 0 0,-35 0-16,54 0 0,-37 0 15,72 18 1,-54-18-16,89-18 15,-71 0-15,212-35 16,-194 36-16,0-1 16,-18 18-16,0-18 15,1 18-15,69 0 16,-70 0-16,-17 0 0,0 0 16,-18 0-16,52-17 15,-69 17-15,-1 0 0,0 0 16,-17 0-16,17 0 15,-17 0-15,-1 0 16,1 0-16,0 0 16,-18-18-1,17 1 1,-17-19 0,18 1-16,-18-36 0,0 18 15,0-17 1,0 35-16,0-18 15,-18 35-15,18 0 0</inkml:trace>
  <inkml:trace contextRef="#ctx0" brushRef="#br0" timeOffset="36340.04">14605 14693 0,'0'18'47,"0"17"-47,0-17 16,0 17-16,0-17 15,0 17-15,0 0 16,-18 18-16,18 0 0,0 0 16,0 70-1,18-52-15,-18-18 0,18-18 16,-1 53-16,1-35 16,-18-35-1,18-18-15,-1-18 31,-17-17-15,-17 0-16</inkml:trace>
  <inkml:trace contextRef="#ctx0" brushRef="#br0" timeOffset="36833.54">14252 14993 0,'18'0'31,"0"-35"-15,17 17 0,-18-17-16,19-18 15,-19 18-15,1-1 0,0 19 16,-1-36-16,1 35 15,0-17 1,-1 17-16,-17 1 0,18 17 16,-1 17 15,1 19-31,0-1 16,-1-18-16,1 19 15,0-19-15,-1 1 0,19 17 0,-19-17 16,18 0-16,-17-1 15,35 1-15,-35-18 16,-1 18-16</inkml:trace>
  <inkml:trace contextRef="#ctx0" brushRef="#br0" timeOffset="38118.56">18662 17533 0,'0'35'0,"18"1"16,-18-1-16,17 18 0,-17 0 16,53 70-1,-35-52-15,-1-1 0,19-17 16,-1 0-16,-17 0 0,17-18 15,-17 1-15,-1-19 0,1 1 16,-1-18-16,-34-18 16,-1-35-1,1 36 1</inkml:trace>
  <inkml:trace contextRef="#ctx0" brushRef="#br0" timeOffset="38452.96">18433 17956 0,'-18'0'15,"18"-17"16,18-36-31,17 18 16,0-71-16,-17 53 16,-18 0-16,35-35 15,-17 35 1,-18 18-16,17 17 0,1 18 16,17-18-1,1 18-15,-1 0 0,0 18 0,0 0 16,1-18-16,17 52 15,-18-34-15,0 17 16,-17 1-16</inkml:trace>
  <inkml:trace contextRef="#ctx0" brushRef="#br0" timeOffset="40911.13">582 17445 0,'-18'0'16,"36"0"0,0 0-1,-1 18-15,19-18 16,-19 0-16,36 17 15,-18-17-15,1 0 16,17 18-16,-18-18 16,0 0-16,18 0 15,-35 0-15,17 0 16,-17 0-16,-18 17 16,17-34-1,-17-1-15</inkml:trace>
  <inkml:trace contextRef="#ctx0" brushRef="#br0" timeOffset="41188.43">864 17304 0,'18'17'15,"0"1"-15,17 0 16,0 17-16,0-35 15,18 18 1,-17-1-16,-1 1 16,-17 17-16,17 0 15,-35-17-15,0 17 16,-18-17-16,1 0 16,-1-1-16,-35 1 15,35-18-15,-17 0 16,17 18-16,1-1 15,17 1-15</inkml:trace>
  <inkml:trace contextRef="#ctx0" brushRef="#br0" timeOffset="42279.83">7708 18203 0,'0'18'47,"18"-18"-16,17-18-15,36 18-16,-36 0 0,18 0 16,53-17-1,0 17-15,-71 0 16,53 0 0,-53 17-16,1-17 0,-1 0 0,-18 0 15</inkml:trace>
  <inkml:trace contextRef="#ctx0" brushRef="#br0" timeOffset="42779.55">9172 18256 0,'18'18'16,"35"0"0,0-18-16,35 0 15,-35 0-15,0 0 16,0 0-16,52 0 16,-52 0-16,-17 17 0,17-17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44:58.83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20055 6156 0,'18'0'78,"17"0"-62,-17 0-16,17 0 0,36-18 16,-18 18-16,0 0 15,-18 0-15,71 0 16,-71 0-16,18 18 15,-18-18-15,53 0 16,-52 0-16,-1 0 0,0 0 16,-17 0-16,35-18 15,-36 1-15,1 17 0</inkml:trace>
  <inkml:trace contextRef="#ctx0" brushRef="#br0" timeOffset="321.98">20726 5909 0,'17'0'31,"19"35"-15,-1-35-16,18 36 16,-18-36-16,-17 17 15,17 1-15,18 0 16,-18-1-16,-17 1 0,17-18 16,-17 17-16,-1-17 15,1 18-15,-18 0 16,-18-1-16,1 1 15,-19 53-15,19-36 16,-18-18-16,-1 54 16,1-36-1,17 1-15,-17-19 16</inkml:trace>
  <inkml:trace contextRef="#ctx0" brushRef="#br0" timeOffset="3920.99">19879 8855 0,'18'-18'32,"-1"18"-17,19 0-15,52 0 16,18 0 0,-53 0-16,70 0 15,-70 0-15,53 0 16,-53 0-16,-18 0 0,0 0 15,1-18-15,-1 1 16,-18-1-16,-17 1 16</inkml:trace>
  <inkml:trace contextRef="#ctx0" brushRef="#br0" timeOffset="4275.34">20426 8555 0,'35'-18'16,"-17"1"0,17 17-16,-17 0 15,17 0-15,-17 17 16,-1-17-16,1 36 16,0-19-16,-1 1 15,18-1-15,1 19 16,-19-19-16,36 1 15,-35 0-15,0-1 16,17 1 0,-35 35-16,0-36 15,-18 54-15,1-36 16,-1-17-16,0 17 0,-17-17 16,17-1-16,-17 1 15,17 0 1,1-1-16,-18 1 15,17 0-15,0-18 0,1 17 16</inkml:trace>
  <inkml:trace contextRef="#ctx0" brushRef="#br0" timeOffset="15861.08">21678 6668 0,'0'17'94,"0"18"-78,0 1-1,0-1-15,0 36 16,0-36-16,18 0 0,-18 0 16,35 18-16,-35-17 15,35 16 1,-17-34-16,17-18 0,1 18 16,-19-18-16,1 0 15,-18-18-15</inkml:trace>
  <inkml:trace contextRef="#ctx0" brushRef="#br0" timeOffset="16232.23">22031 6703 0,'-18'0'16,"1"0"-16,-1 17 16,18 1-16,-18 0 15,18-1-15,0 1 0,0 0 16,18 35-16,0-36 15,-1 1-15,19-18 0,-19 17 16,1 1 0,17-18-16,0 0 0,1 0 15,-19 0-15,1-18 16,0 18-16,-18-17 0</inkml:trace>
  <inkml:trace contextRef="#ctx0" brushRef="#br0" timeOffset="16461.52">22207 6738 0,'0'18'0,"0"35"15,0-18-15,18 0 16,-18-17-16,0 17 0,0-17 16,18 17-16,-18 0 15,0-17-15,17 0 16,-17-1 0</inkml:trace>
  <inkml:trace contextRef="#ctx0" brushRef="#br0" timeOffset="16699.44">22525 6950 0,'0'17'15,"-18"1"-15,1 35 16,17-35-16,-18-1 16,18 1-16,-18-1 0,18 1 15</inkml:trace>
  <inkml:trace contextRef="#ctx0" brushRef="#br0" timeOffset="16915.93">22684 6897 0,'17'35'15,"-17"-17"-15,18 17 16,-18 0-16,0-17 0,18 0 15,-18-1 1,17-17-16,1 0 16</inkml:trace>
  <inkml:trace contextRef="#ctx0" brushRef="#br0" timeOffset="17150.1">22825 6668 0,'35'52'15,"0"19"1,-17-36-16,17 36 16,0-1-1,-35-34-15,0-1 0,0-17 16,-17 34-1,-1-16-15,1-19 0,-1 1 16</inkml:trace>
  <inkml:trace contextRef="#ctx0" brushRef="#br0" timeOffset="17945.91">24518 6685 0,'-18'0'16,"18"18"-16,-17 35 15,-1-18-15,1 36 16,17-19-16,17-16 0,1 52 15,-1-35 1,1-18-16,0-17 0,-1 17 16,1-17-16,0-1 0,17 1 15,-17-18-15</inkml:trace>
  <inkml:trace contextRef="#ctx0" brushRef="#br0" timeOffset="19607.68">24836 6720 0,'-18'0'16,"0"18"-1,18 0-15,0-1 16,-17-17-16,17 18 0,0 0 15,17 17-15,1-17 16,0-1 0,17-17-16,0 18 15,0-18-15,-17 0 16,0 0-16,-1-18 0,-17 1 31</inkml:trace>
  <inkml:trace contextRef="#ctx0" brushRef="#br0" timeOffset="19786.41">24941 6773 0,'0'53'0,"-17"53"15,34-35 1,1-18-1,0-18 1</inkml:trace>
  <inkml:trace contextRef="#ctx0" brushRef="#br0" timeOffset="19974.99">25206 6967 0,'0'36'16,"0"-19"-16,0 1 0,0 17 15,-18-17 1,18 35-16,-17-53 16,17 17-16</inkml:trace>
  <inkml:trace contextRef="#ctx0" brushRef="#br0" timeOffset="20331.63">25400 6826 0,'0'-17'15,"35"17"1,-17 0-16,17 0 15,-17 17-15,-18 1 0,0 0 16,17-1-16,-17 36 16,0-35-16,0-1 15,0 1-15,18 0 16,-18-1-16,18-17 16,-1 18-16,1 0 15,-18-1 16,-35 1-31,17-1 16,0-17-16,1 18 0,-1-18 16,1 18-16,-19-1 15,19-17-15,-1 0 16,18-17-16</inkml:trace>
  <inkml:trace contextRef="#ctx0" brushRef="#br0" timeOffset="20586.94">25594 6650 0,'18'0'16,"17"0"-16,18 18 15,-18-1-15,18 54 16,-18-18-1,-17 0-15,0 35 16,-1-53-16,-17 18 0,-35 0 16,17-18-16,-17 0 15,0-17-15,0 0 0,-1-1 16,1-17-16,17 18 16</inkml:trace>
  <inkml:trace contextRef="#ctx0" brushRef="#br0" timeOffset="21188.7">26458 6720 0,'-17'0'16,"17"18"0,-18 17-16,0 18 15,18 0-15,0 18 16,0-36-16,0 36 15,18-36-15,17 18 16,-17-36 0,17 1-16,-17 0 15</inkml:trace>
  <inkml:trace contextRef="#ctx0" brushRef="#br0" timeOffset="22617.17">26758 6756 0,'0'-18'31,"18"18"-16,-1-18-15,1 18 0,35 0 16,-35 0-16,-1 0 16,1 18-16,-18 0 15,-18 17-15,18 0 16,-35-17 0,35 0-16,-18 17 0,18-18 15,18 1 1,17 0-1,-17-1 1,0 1-16,-18 0 16,-36 17-1,19-35-15,-19 18 0,19-1 16,-19-17-16,19 18 0,-18-1 16,17-17-16</inkml:trace>
  <inkml:trace contextRef="#ctx0" brushRef="#br0" timeOffset="22794.78">27023 7073 0,'-18'35'0,"1"-17"16,17 0-16,0 17 15,0-17 1,17-18 0</inkml:trace>
  <inkml:trace contextRef="#ctx0" brushRef="#br0" timeOffset="23025.23">27217 6932 0,'0'18'0,"0"35"16,0-18-16,0-17 16,17 34-1,-17-34-15,18 17 16,0-17-1,-1 0-15,-17-36 0</inkml:trace>
  <inkml:trace contextRef="#ctx0" brushRef="#br0" timeOffset="23235.26">27411 6844 0,'35'53'16,"0"17"-16,1 1 16,-36-36-16,17 0 15,-17 18-15,0-17 16,-17-1-16,-1-17 16,-17 17-1,17-35-15</inkml:trace>
  <inkml:trace contextRef="#ctx0" brushRef="#br0" timeOffset="24624.55">28822 6738 0,'0'18'140,"0"-1"-124,0 19-16,0-1 15,0 35 1,0-34-16,0-1 0,0 18 16,18-18-16,-1 18 15,1-18-15,17 1 16,-17-19-16,-1 1 0,1 0 16,0-1-16,-1-17 15,1 0-15,-18-17 16</inkml:trace>
  <inkml:trace contextRef="#ctx0" brushRef="#br0" timeOffset="25086.37">29263 6826 0,'0'-17'15,"-18"34"48,1 19-48,17-19-15,-18 1 0,18-1 0,0 1 16,0 0 0,0-1-16,35 1 15,-17 0-15,35-1 16,-36-17-16,36 18 15,-35-18-15,35 0 16,-35 0-16,17-18 16,-17 1-16,-36 17 31</inkml:trace>
  <inkml:trace contextRef="#ctx0" brushRef="#br0" timeOffset="25363.12">29422 6879 0,'0'53'16,"0"-18"-16,17 36 15,-17-53-15,0 17 0,18 0 16,0-17-16,-18-1 16,17-17-16,-17 18 15</inkml:trace>
  <inkml:trace contextRef="#ctx0" brushRef="#br0" timeOffset="25593.82">29792 7091 0,'-18'35'0,"1"-17"16,-18 17-1,17-17-15,18-1 0,-18 1 0,1 0 16,-1-18 0</inkml:trace>
  <inkml:trace contextRef="#ctx0" brushRef="#br0" timeOffset="25842.62">29933 6967 0,'0'53'16,"18"0"0,-1-35-16,1 35 15,0-18-15,-18-17 0,17-1 16,1-17 0</inkml:trace>
  <inkml:trace contextRef="#ctx0" brushRef="#br0" timeOffset="26110.25">30074 6668 0,'18'0'16,"35"35"-1,-18-18-15,18 54 16,-35-36-16,35 53 16,-36-35-16,-17 0 0,18 53 15,-18-53-15,-18 35 16,1-52-16,-1 16 16,-17-16-1,17-19-15</inkml:trace>
  <inkml:trace contextRef="#ctx0" brushRef="#br0" timeOffset="32616.07">21643 9384 0,'18'-18'15,"-36"36"16,18 17-31,0 0 16,-18 18-16,18-17 16,0 34-16,0-35 15,18 18 1,-18-35-16,35 17 16,-17-17-16,17-18 15,-17-18-15,17 1 16</inkml:trace>
  <inkml:trace contextRef="#ctx0" brushRef="#br0" timeOffset="32855.59">21960 9402 0,'-17'17'16,"-1"18"-1,18-17 1,0 0-16,18 17 0,-1-17 16,19-1-16,-19-17 15,36 0 1,-35 0-16,17 0 16,-17 0-16</inkml:trace>
  <inkml:trace contextRef="#ctx0" brushRef="#br0" timeOffset="33016.72">22102 9419 0,'17'53'16,"-17"0"-16,18-18 0,-18-17 15,0 17-15,17 0 16,-17-17-16,0 0 15</inkml:trace>
  <inkml:trace contextRef="#ctx0" brushRef="#br0" timeOffset="33178.84">22313 9631 0,'-17'35'15,"-1"0"-15,0-17 16,18 0-16,0-1 16,0 1-16</inkml:trace>
  <inkml:trace contextRef="#ctx0" brushRef="#br0" timeOffset="33383.25">22543 9507 0,'0'36'16,"0"17"0,0-18-1,0-18-15,17 1 0,1 0 16,-1-18-1</inkml:trace>
  <inkml:trace contextRef="#ctx0" brushRef="#br0" timeOffset="33606.45">22701 9331 0,'18'0'15,"17"53"-15,0-18 16,1 36-16,-19-36 16,1 36-1,-18-36-15,0 35 16,0-34-16,-18 17 16,1-18-16,-1-35 0,0 18 15</inkml:trace>
  <inkml:trace contextRef="#ctx0" brushRef="#br0" timeOffset="34219.57">25788 9419 0,'18'0'16,"-18"-17"-1,-18 52 1,18-18-16,-35 36 15,17-17-15,18-1 0,0 0 16,0 0-16,0 1 16,0-19-16,0 19 0,18-1 0,17-17 15,-17-1-15,35-17 16,0 0 0</inkml:trace>
  <inkml:trace contextRef="#ctx0" brushRef="#br0" timeOffset="34462.75">26035 9437 0,'-18'53'15,"1"-18"1,17-17-16,17-1 15,1 1-15,0 0 0,35-1 16,-36-17-16,36 0 16,-18 0-16,-17 0 15,0-17-15,-1-1 16</inkml:trace>
  <inkml:trace contextRef="#ctx0" brushRef="#br0" timeOffset="34611.8">26194 9507 0,'0'71'16,"0"-53"-16,0 52 0,0-52 16,0 35-1,17-18-15</inkml:trace>
  <inkml:trace contextRef="#ctx0" brushRef="#br0" timeOffset="34802.63">26370 9631 0,'0'53'16,"-17"-18"-1,17 0-15,0-17 32</inkml:trace>
  <inkml:trace contextRef="#ctx0" brushRef="#br0" timeOffset="35040.66">26564 9490 0,'-17'53'16,"17"17"-1,17-17 1,1 0-1,-18-35 1,17-18-16</inkml:trace>
  <inkml:trace contextRef="#ctx0" brushRef="#br0" timeOffset="35273.42">26670 9313 0,'18'18'0,"-1"0"15,1 17-15,0-17 0,52 52 16,-35-35 0,18 36-16,-35-36 15,-18 0-15,18 36 16,-54 17-16,1-52 15,-36 34 1</inkml:trace>
  <inkml:trace contextRef="#ctx0" brushRef="#br0" timeOffset="41749.78">2346 10072 0,'0'17'0,"-18"1"31,18 0-15,0 35-16,0-18 15,0 0-15,0 0 0,0 54 16,0-19-16,18 36 15,-18-53 1,18 0-16,17 53 16,-17-71-16,17 0 0,35 1 15,-34-19-15,-1 1 16,0-1-16,36-17 16,-36 0-16,0-17 15,-17 17-15,-18-18 0,0 1 16</inkml:trace>
  <inkml:trace contextRef="#ctx0" brushRef="#br0" timeOffset="42059.75">1958 10301 0,'0'-18'0,"35"1"16,-17-1-16,35-52 16,-18 17-1,0 0-15,1 18 0,17-36 16,-18 36 0,-18 35-16,1 0 0,0 17 15,-1 19 1,1-19-16,0 36 15,-1-18-15,19 1 16,-19-19-16,1 1 16,35 35-16,-36-35 15</inkml:trace>
  <inkml:trace contextRef="#ctx0" brushRef="#br0" timeOffset="42342.82">2999 10901 0,'35'17'15,"-17"1"1,-1 17-16,36 18 16,-35-17-16,17-19 0,0 19 15,-17-1-15,17-18 0,18 19 16,-35-36-16,-1 0 16</inkml:trace>
  <inkml:trace contextRef="#ctx0" brushRef="#br0" timeOffset="42526.67">3157 10989 0,'-70'124'15,"17"-19"1,35-52-16,1 0 15,34-53-15</inkml:trace>
  <inkml:trace contextRef="#ctx0" brushRef="#br0" timeOffset="42753.91">3581 10901 0,'53'0'16,"0"0"-1,-18 0-15,0 0 0,-17 0 16,-18 17-16</inkml:trace>
  <inkml:trace contextRef="#ctx0" brushRef="#br0" timeOffset="42876.86">3634 11130 0,'70'0'15,"18"-17"1,-70 17-16</inkml:trace>
  <inkml:trace contextRef="#ctx0" brushRef="#br0" timeOffset="43612.37">4286 11042 0,'-17'-35'15,"17"17"-15,-18 0 16,0-17-16,1 35 16,-19 0-16,19 0 15,-18 53-15,17-18 16,0 71-16,1-53 15,17 53-15,17-71 16,-17 0-16,36 1 16,-19-19-16,36 1 15,-18-36-15,36-35 16,-36 18-16,-17-53 16,-1 53-16,-17-1 0,0-52 15,-17 53 1,17 17-16,-18 18 15,1 0 1,17 53-16,17 18 16,1-54-16,17 36 15,0-35-15,-17 0 16,17 17 0,-17-35-16,0 0 0,17 0 15,-18 0-15</inkml:trace>
  <inkml:trace contextRef="#ctx0" brushRef="#br0" timeOffset="43844.28">4410 10583 0,'0'-17'15,"17"17"1,1-18-16,35 18 16,-35 0-16,52 0 15,-52 0-15,-1 0 16,19 18-16</inkml:trace>
  <inkml:trace contextRef="#ctx0" brushRef="#br0" timeOffset="44022.89">4516 10619 0,'0'53'16,"17"-1"0,-17-16-16,35-1 15,-35-17-15,18-18 0,0 17 16,-1-17-16,36 0 15,-35-17-15</inkml:trace>
  <inkml:trace contextRef="#ctx0" brushRef="#br0" timeOffset="44311.42">4780 10707 0,'0'35'0,"0"-17"16,18-1-16,17 19 15,-17-19-15,35-17 16,-36 0-16,36 0 16,-53-17-16,35-19 15,-35 19-15,0-19 16,-17 19-16,-1-1 15,-35-17-15,36 35 16,-1 0-16,0 0 0,1-18 16,-1 18-16</inkml:trace>
  <inkml:trace contextRef="#ctx0" brushRef="#br0" timeOffset="44678.7">5009 10460 0,'18'0'16,"-18"18"0,18-18-16,17 0 15,-35 17-15,35 1 16,-17-18-16,17 17 15,-17 1-15,-1 35 16,-17-35-16,18 35 16,-18-36-16,18 36 15,-18-35-15,17-1 16,1 19 0,0-36-16,-18 17 15,-18-17 1,0 0-16,1 0 0,-1 0 15,-17-17 1,17 17-16,1 0 0,-1 0 16,0 0-16</inkml:trace>
  <inkml:trace contextRef="#ctx0" brushRef="#br0" timeOffset="45585.64">14887 8008 0,'0'71'0,"0"-18"16,0-1-16,0 1 15,0 18-15,0-1 0,0-17 0,0 71 16,0-89-16,18 0 16,-18 1-1,18-36-15,-18 17 0,0-34 16,0-1 0</inkml:trace>
  <inkml:trace contextRef="#ctx0" brushRef="#br0" timeOffset="45851.81">14693 8132 0,'18'-18'0,"17"-17"16,0-1-16,-17 1 15,17 17-15,18-34 0,-17 16 16,-1 1-16,18-18 15,-36 35-15,1 1 16,0 52 0,-18 0-16,17 1 0,1 69 15,0-52-15,-1-17 16,18 17-16,-17-36 16,17 18-16</inkml:trace>
  <inkml:trace contextRef="#ctx0" brushRef="#br0" timeOffset="46798.66">14623 9296 0,'-18'-18'16,"0"18"-16,1-18 15,-19 18 1,1 18-16,18 0 16,-1 17-16,-17 0 0,-1 53 15,19-35-15,17 36 16,0-54 0,17 0-16,19 0 0,-19-17 15,19-18-15,-1 0 0,35-35 16,-52 17-1,17-17-15,-17 17 0,-18-17 16,0-36-16,0 36 16,0 0-16,0 0 0,-18 17 15,1-17 1,17 52 0,17 54-1,-17-36-15,18 0 0,0 1 16,-1-1-16,1 0 15,-1 0-15,1 1 0,35-1 16,-35 0-16,-1-35 16,1 18-16</inkml:trace>
  <inkml:trace contextRef="#ctx0" brushRef="#br0" timeOffset="48344.44">13088 9331 0,'0'88'16,"18"-53"-16,17 36 15,0-36-15,18-17 16,-18 0-16,54-36 15,-72 0 1,1 1-16,0-1 0,-18-17 16,0 17-16,0 0 15,-18 18 1,18 18-16,0 0 16,18 70-16,-1-35 0,1 70 15,-1-52-15,-17-36 16,0 18-16,0 18 15,-17-54-15,17 1 16,-35 0-16,17-18 16,0 0-16,-17-53 15,17 17-15,1 1 0,-36-53 16,35 35-16,1 0 16</inkml:trace>
  <inkml:trace contextRef="#ctx0" brushRef="#br0" timeOffset="48620.44">13053 8978 0,'-18'-17'16,"36"-19"-1,-18 19-15,35-19 16,0 19-16,-17-1 0,17 0 15,-17 1-15,0 17 16,-1-18-16,1 36 31,-18 17-15,0-17-16,17 35 16,-17-18-16,36 18 15,-1-18-15,0 18 16</inkml:trace>
  <inkml:trace contextRef="#ctx0" brushRef="#br0" timeOffset="48810.95">13617 9331 0,'18'0'0,"0"0"16,-1 0-16,18 0 16,-17 0-16</inkml:trace>
  <inkml:trace contextRef="#ctx0" brushRef="#br0" timeOffset="48915.62">13723 9525 0,'71'35'15,"-36"-35"1,106-17 0</inkml:trace>
  <inkml:trace contextRef="#ctx0" brushRef="#br0" timeOffset="49250">14817 8978 0,'17'0'15,"1"0"-15,0 0 0,35 0 16,-36 0-16,36 0 16,-35 0-16,-18-17 15</inkml:trace>
  <inkml:trace contextRef="#ctx0" brushRef="#br0" timeOffset="49383.57">14870 8996 0,'0'53'15,"0"0"1,35 0 0,-17-36-16,17 36 15,0-35 1,-17-18-16,-1 0 0,1 0 15</inkml:trace>
  <inkml:trace contextRef="#ctx0" brushRef="#br0" timeOffset="49738.59">15117 9031 0,'0'0'0,"17"0"0,1 0 15,17 0 1,0 0-16,-17 0 16,0 35-16,-1-17 15,-17 0-15,0 17 16,0-17-16,0-1 16,-17 1-16,17 0 15,-18-18 1,36 0 46,-1 0-62,1 0 16,0 0-16,17 0 16,-18 0-16,1-18 15</inkml:trace>
  <inkml:trace contextRef="#ctx0" brushRef="#br0" timeOffset="50086.32">15363 8890 0,'18'-18'16,"0"18"-1,17 0-15,0 0 16,1 0-16,-19 18 16,1 0-16,17-1 15,-17 1-15,-18 0 0,17-1 16,-17 18-16,0 1 16,0-1-16,0-17 15,18 17-15,-18-17 0,0 17 16,18-17-16,-18-1 15,0 1-15,-18-18 32,0 0-17,1 0-15,-36 0 16,35 0-16,1 0 16</inkml:trace>
  <inkml:trace contextRef="#ctx0" brushRef="#br0" timeOffset="52425.76">26423 6191 0,'-18'18'15,"1"-18"1,17-18 47,17 1-63,1-1 15,0 0-15,-1 18 16,1-35-16,0 35 15,17-18 1,-17 1-16,34-1 16,-34 1-16,0-1 0,-1 18 15,1-18-15,0 18 0,-18-17 16,-18 34 0,-17 19-1,17-19 1,-17 1-16,0 35 15,17-18-15,-35 36 16,35-36-16,1 0 0,-1 0 16,0-17-16,18 0 15,18-18 1,0 0-16,-1-18 0,1 0 0,35-17 16,-18 17-1,0-17-15,-17 18 16,17-19-16,-17 36 15,0 0 1,-18 18-16,-36 17 16,36-17-16,-53 35 15,36-18-15,-1-17 0,-17 17 16,17-17-16,1-18 16,34 0-1,19-18 1,-1 0-16,53-35 15,-53 18-15,1 17 16,-1 1-16,18-18 16,-71 52-1,-35 18 1,18 1-16,0-19 16,-18 36-16,35-35 15,18 0-15,-18-18 0,36 0 16,17-18-1,1 0 1,-1 1-16,18-36 16,-36 53-16,1-18 0,0 0 15,17 1-15,-53 34 32,1 1-17,17 0-15,-18-1 16,18 1-1,0-36 1,18 18 0,-18-17-16</inkml:trace>
  <inkml:trace contextRef="#ctx0" brushRef="#br0" timeOffset="53432.31">26652 5433 0,'0'-18'0,"0"1"15,0-1 1,-17 18-1,-19 18 1,19-1-16,-18 36 16,17-35-16,-17 52 15,35-34 1,0-1-16,0-18 0,17 1 16,1 0-16,0-1 0,-1 1 15,18-18-15,18-18 16,-17 1-16,-19-1 0,1-17 15,0 0 1,-18 17-16,-18-35 16,0 35-16,1-17 15,-1 17-15,0 1 16,18 34 0,0 36-1,18-17-15,0-1 16,17 18-16,-17-18 15,-1-17-15,36-1 16,-35-17-16,-1 18 16,1-18-16,-18-18 0,18 1 15</inkml:trace>
  <inkml:trace contextRef="#ctx0" brushRef="#br0" timeOffset="53705.51">26846 5080 0,'18'18'15,"0"-18"1,17 0-16,-17 0 0,-1 0 0,19 0 16,-19-18-1,1 18-15,-1 0 0,-17-18 16</inkml:trace>
  <inkml:trace contextRef="#ctx0" brushRef="#br0" timeOffset="53992.36">26935 5080 0,'17'0'16,"-52"35"0,35-17-1,0 17-15,-18-17 0,18 52 16,0-52-16,0 17 15,18 1 1,17-1-16,-35-17 16,18-18-16,0 17 0,-1-17 15,1 0 1,-1 18-16,1-18 16,-18 17-1,18-17-15</inkml:trace>
  <inkml:trace contextRef="#ctx0" brushRef="#br0" timeOffset="54510.48">27217 5186 0,'0'0'0,"0"-18"16,-18 18 0,18 18-16,-17-1 15,17 1-15,0 0 0,0 17 16,0-17-16,17-1 0,-17 1 15,18 0-15,-1-1 0,19 1 16,-19-18 0,19-18-16,-19 1 15,1-1-15,-18-17 16,0-1 0,-18 19-16,1-1 0,-1 18 0,18-18 15,-35 18 1,17 0-16,0-17 15</inkml:trace>
  <inkml:trace contextRef="#ctx0" brushRef="#br0" timeOffset="54900.59">27358 5062 0,'18'-17'16,"-1"17"-16,1 0 15,-1 0 1,1 0-16,-18 17 16,18-17-1,-18 36-15,17 17 16,-17 17-1,36 18 1,-36-35 0,17-17-1,-17-19-15,0 1 0,18-1 16,-36-17 0,1 0-1,-1 0-15,0 0 0,1 0 16,-1 0-16,-17 0 15,17 0-15,18 18 16</inkml:trace>
  <inkml:trace contextRef="#ctx0" brushRef="#br0" timeOffset="60572.9">3281 10777 0,'0'-17'15,"0"34"32,-18-17-31,18 18-16,-35 17 15,17 1-15,-17 16 16,0-16-16,17-1 16,-17 53-1,17-52-15,1-1 0,17 0 0</inkml:trace>
  <inkml:trace contextRef="#ctx0" brushRef="#br0" timeOffset="69036.71">20091 11659 0</inkml:trace>
  <inkml:trace contextRef="#ctx0" brushRef="#br0" timeOffset="69338.51">20091 11659 0,'-18'-17'16,"0"17"-1,1 0 1,34 0 62,19 0-78,-1 17 16,36-17-1,-19 0-15,54 0 16,-35-17-16,17 17 16,-35 0-16,-18-18 0,18 18 15,-35 0-15,-1 0 16,-17-18-16</inkml:trace>
  <inkml:trace contextRef="#ctx0" brushRef="#br0" timeOffset="69809.34">20567 11359 0,'0'-17'16,"18"34"30,17 1-30,-17 17-16,52 1 16,-35-19-16,1 1 15,-1 0-15,0-1 0,-17 1 16,35 17-16,-36-17 16,1-1-16,-18 1 15,-18 0 1,-35 17-1,18-17-15,-71 17 16,71-17-16,-53 52 16,70-35-16,-17 36 15</inkml:trace>
  <inkml:trace contextRef="#ctx0" brushRef="#br0" timeOffset="70974.15">20020 14305 0,'18'0'47,"17"0"-32,-17 0-15,35 18 16,-18-18-16,71 17 15,-71-17-15,71 18 16,-53-18-16,-18 0 16,36-18-16,-36 18 15,-17 0-15,-36 0 32</inkml:trace>
  <inkml:trace contextRef="#ctx0" brushRef="#br0" timeOffset="71407.3">20391 14076 0,'0'0'0,"17"17"31,18-17-31,18 0 16,18 18-1,-18-18-15,17 35 16,-17-17-16,18 17 15,-36-17-15,-17-18 0,17 18 16,-17-1-16,-1-17 0,1 0 16,0 18-16,-36 0 15,-17-1 1,17 1 0,-17-1-16,-18 1 15,18 0-15,-18 35 16,35-36-16,-17 19 0,0-19 15,-1 18-15,1 18 0,0-17 16</inkml:trace>
  <inkml:trace contextRef="#ctx0" brushRef="#br0" timeOffset="77461.29">11430 7990 0,'0'-17'16,"0"34"77,0 36-77,0-17-16,0 69 16,0-34-16,0 123 15,-18-70 1,18-1-16,-17 0 0,-1-17 0,0 106 15,18-124 1,0 0-16,0-35 0,0 53 16,0-35-1,0-36-15,0-17 0</inkml:trace>
  <inkml:trace contextRef="#ctx0" brushRef="#br0" timeOffset="78039.88">11113 8255 0,'0'18'32,"17"-36"-17,1 0 1,-1-17-16,36-18 15,-35 18 1,0 0-16,17 17 0,-17-17 16,34-36-16,-34 36 15,17 17-15,-17 1 0,-18-1 16,18 18-16,-1 0 16,-17 18-16,18-1 15,-18 1-15,18 52 16,-1-52-16,1 17 0,-1 1 15,1-1-15,0 0 16,17 0-16,-35-17 16</inkml:trace>
  <inkml:trace contextRef="#ctx0" brushRef="#br0" timeOffset="80614.7">11324 9560 0,'0'-17'15,"18"-1"1,-18 0 15,17 18 0,-17 18-15,0 0 0,0 17-1,0 0-15,0 36 16,0-1-16,0-17 0,0 35 15,-17 1-15,17 87 16,0-105-16,17 70 16,-17-88-1,0-18-15,0 53 0,18-70 16,-18-1-16,0 19 16</inkml:trace>
  <inkml:trace contextRef="#ctx0" brushRef="#br0" timeOffset="81554.84">10372 11148 0,'0'-18'15,"-18"18"-15,18 18 0,0 35 16,0-18-16,0 18 15,0 0-15,0 17 16,0-17-16,0 71 16,18-71-16,-18-18 0,17 36 15,1-54 1,-18 1-16,35-1 16,-17-17-16,0-35 15,-18 18-15,17-1 16,1-17-16,-18 17 15,35 18-15,-17 0 16,-1 18-16,1-1 16,0 1-16,17 0 15,0-1-15,-17 1 0,17-18 16,-17 0-16,35 0 16,-36-18-16,-17 1 0,18 17 15,-18-18-15,-35-35 16,17 18-16,0-1 15,1 19-15,-1-19 0,-17-16 16,17 34-16,18-17 16,0 17-1</inkml:trace>
  <inkml:trace contextRef="#ctx0" brushRef="#br0" timeOffset="81911.46">10936 10936 0,'18'0'31,"17"18"-15,18-18-1,-35 0-15,35 0 16,-36 0-16,1 0 0,-36 0 31</inkml:trace>
  <inkml:trace contextRef="#ctx0" brushRef="#br0" timeOffset="82089.85">10989 10989 0,'0'53'16,"-18"-18"-16,18 18 15,0-18-15,18-17 16,0 17-16,-1-17 16,1 17-16,0-35 15,-1 0-15,1 18 16,0 0 0</inkml:trace>
  <inkml:trace contextRef="#ctx0" brushRef="#br0" timeOffset="82584.24">11289 10989 0,'-18'0'15,"36"0"16,17 0-15,-17 0-16,17 18 16,-17-18-16,-18 17 15,17 19-15,-17-19 0,0 1 16,0 35 0,-35-18-16,35-17 0,-18-1 15,1 1-15,-1 0 16,1-18-1,34 0 1,1 17-16,35-17 16,-36 0-16,1-17 0,35 17 15,-35 0 1,-1 0-16</inkml:trace>
  <inkml:trace contextRef="#ctx0" brushRef="#br0" timeOffset="83045.03">11589 10918 0,'17'-17'16,"1"-1"0,0 18-16,-1 0 15,1 0 1,0 0-16,-18 18 0,17-1 0,-17 1 15,18 35 1,-18-18-16,0-17 0,18 17 16,-18-17-16,17 17 0,1 0 15,-18-17-15,0 0 16,-18-18 15,1 0-15,-19 0-16,19 0 15,-19 0 1,19 0-16,-1 35 16</inkml:trace>
  <inkml:trace contextRef="#ctx0" brushRef="#br0" timeOffset="83789.92">12047 11677 0,'18'0'47,"-18"18"-32,0 17-15,-18 0 16,-17 18-1,17-35-15,1 17 0,-18-17 0,17 17 16,18-17-16</inkml:trace>
  <inkml:trace contextRef="#ctx0" brushRef="#br0" timeOffset="84251.96">12400 10954 0,'0'53'15,"0"0"-15,18 52 16,-1-34-16,1 0 15,0-1-15,-1 54 16,-17-72-16,18-16 0,-18-19 0,0 1 16,18-36 15,-18-35-31,17 18 16,1 18-16,35-1 15,-36 0-15,54 36 16,-36 0-16,18 34 15,-35-16-15,-1 17 16,-17-36-16,-17 19 16,-54-1-16,36-17 15,0-1-15,-53-17 16,52 0-16,19 0 16,-1-17-16,0-1 0,18-35 15,18 18-15</inkml:trace>
  <inkml:trace contextRef="#ctx0" brushRef="#br0" timeOffset="84573.74">12876 10936 0,'18'-18'31,"17"18"-15,1-17-16,17-1 16,-36 1-16,18 17 15</inkml:trace>
  <inkml:trace contextRef="#ctx0" brushRef="#br0" timeOffset="84803.99">12947 10936 0,'-18'53'16,"18"-35"-16,0 52 16,0-34-16,0-19 15,18 36-15,0-35 16,-1-1-16,19-17 15,-19 18-15,36-36 16,-35 18 0,-1-17-16</inkml:trace>
  <inkml:trace contextRef="#ctx0" brushRef="#br0" timeOffset="85074.81">13176 10971 0,'36'18'15,"-19"-18"-15,-17 18 0,35-1 16,-17-17-16,0 36 16,-18-19-1,-18 19-15,0-19 16,1 1-16,-1-1 15,18 1 1,18-18 0,-1 0-16,36 0 15,-35-18-15,17 18 16</inkml:trace>
  <inkml:trace contextRef="#ctx0" brushRef="#br0" timeOffset="85431.02">13388 10866 0,'18'17'16,"-1"-17"-16,18 18 15,-17-18 1,17 17-1,-35 1-15,18-18 0,-18 35 16,18-17-16,-18 17 16,0 18-16,0-17 15,0-1-15,0 18 16,0-36-16,0 1 16,0 0-1,-18-18 1,18-18-1,-18 18-15,-17 0 16,17 0-16,1 0 0,-1 0 16,1 18-16,-19-1 15</inkml:trace>
  <inkml:trace contextRef="#ctx0" brushRef="#br0" timeOffset="88478.44">10107 12206 0,'-18'18'15,"1"-1"1,17 1-16,-18 35 15,1 0-15,17-18 16,-18 89-16,18-54 16,18 71-16,17-88 15,-18 0-15,36 18 16,-17-54-16,17 1 16,-18-36-1</inkml:trace>
  <inkml:trace contextRef="#ctx0" brushRef="#br0" timeOffset="88862.63">10407 12418 0,'0'17'0,"0"36"16,0-17-16,0 34 16,18-17-16,-18-18 15,17 36-15,1-36 16,0-17-16,-18-1 0,17 1 16,1-18-1</inkml:trace>
  <inkml:trace contextRef="#ctx0" brushRef="#br0" timeOffset="89074.65">10636 12700 0,'18'35'15,"-18"-17"-15,0 0 0,-18 17 0,18-18 16,-17 1-16,-1 17 0,18-17 16,-18 0-16,1 17 15,17-17 1</inkml:trace>
  <inkml:trace contextRef="#ctx0" brushRef="#br0" timeOffset="89313.88">10883 12488 0,'-17'36'16,"-1"-19"-16,0 1 15,18 17-15,0 0 16,18-17-16,0 0 0,17-1 15,-18 1-15,19-18 16,-19 18-16,19-18 16,-19 0-16,1 0 15,0 0-15</inkml:trace>
  <inkml:trace contextRef="#ctx0" brushRef="#br0" timeOffset="89462.58">11007 12682 0,'0'53'16,"-18"-17"-1,18-19-15,18 1 0,-1 17 16,1-17 0</inkml:trace>
  <inkml:trace contextRef="#ctx0" brushRef="#br0" timeOffset="89696.01">11165 12400 0,'53'53'15,"0"35"1,-35-35-16,17 35 15,-35-35-15,0 0 0,18-18 16,-36 1-16,18-1 16,-17 0-16,-1-17 0,0 0 0,-35 17 15,36-17-15</inkml:trace>
  <inkml:trace contextRef="#ctx0" brushRef="#br0" timeOffset="90359.23">12735 12153 0,'-17'-17'16,"-1"34"15,18 36-16,-18 0-15,18-18 0,-17 71 16,17-53-16,0 53 16,17-71-16,-17 0 15,53 36-15,-35-36 16,0-17-16,34 0 16,-16-18-16,-19 0 0,1 0 15</inkml:trace>
  <inkml:trace contextRef="#ctx0" brushRef="#br0" timeOffset="90741.98">13000 12294 0,'18'0'31,"-18"18"-15,0 0-16,17-1 0,-17 19 16,0-19-16,0 1 0,18 17 15,-18 0 1,0-17-16,17 17 16,-17-17-16,18 0 15</inkml:trace>
  <inkml:trace contextRef="#ctx0" brushRef="#br0" timeOffset="90948.25">13282 12559 0,'0'35'15,"0"-17"-15,0-1 16,0 1-16,-18 0 16,1-18-1</inkml:trace>
  <inkml:trace contextRef="#ctx0" brushRef="#br0" timeOffset="91194.01">13564 12330 0,'0'17'15,"18"1"-15,-18 0 0,0 17 16,0-18-1,0 19-15,0-19 0,0 1 0,0 17 16,18-35 0,-1 0-16,1-17 15</inkml:trace>
  <inkml:trace contextRef="#ctx0" brushRef="#br0" timeOffset="91427.39">13723 12030 0,'53'53'16,"18"0"0,-36-36-16,35 36 15,-52-18-15,17 1 16,-17-1-16,-18 0 0,0 53 15,0-52-15,-18 70 16,-17-71 0,17 0-16,-17 0 15</inkml:trace>
  <inkml:trace contextRef="#ctx0" brushRef="#br0" timeOffset="92005.31">13264 12488 0,'18'18'15,"-18"17"1,0-17 0,-18 35-16,18-36 0,-17 1 15,-1 17-15,-17 18 16,17-35-16</inkml:trace>
  <inkml:trace contextRef="#ctx0" brushRef="#br0" timeOffset="95508.24">21608 12206 0</inkml:trace>
  <inkml:trace contextRef="#ctx0" brushRef="#br0" timeOffset="95724.99">21608 12206 0,'35'-18'0,"-70"36"0,88-36 31,-53 1-31,-18 17 32,0 0-17,1 53 1,17-36-16,0 54 15,0-36-15,17 53 16,-17-52-16,18-1 16,0 0-16,-1-17 0,1 17 0,17-17 15,0-1 1,-17-17-16,0-17 16</inkml:trace>
  <inkml:trace contextRef="#ctx0" brushRef="#br0" timeOffset="96025.2">21925 12153 0,'0'18'16,"18"17"-1,-1-17-15,1 35 16,-18-18-16,18 0 16,-18 1-16,0-19 15,0 36-15,0-35 16,0-1-16,17 1 15,1 0 1</inkml:trace>
  <inkml:trace contextRef="#ctx0" brushRef="#br0" timeOffset="96203.66">22225 12471 0,'-18'35'15,"1"0"1,-19-17 0,36 0-16,-17-1 15,17 1 1</inkml:trace>
  <inkml:trace contextRef="#ctx0" brushRef="#br0" timeOffset="96396.85">22437 12347 0,'17'18'16,"-17"0"-16,0-1 0,0 36 16,0-35-16,0 17 15,0-17 1,0-1-16,18 1 15</inkml:trace>
  <inkml:trace contextRef="#ctx0" brushRef="#br0" timeOffset="96642">22613 12118 0,'35'70'0,"1"19"15,-19-72 1,19 54-16,-19-36 0,1 0 16,-18 18-1,0-17-15,-18-1 16,1 0-16,-36 0 15,35-35-15</inkml:trace>
  <inkml:trace contextRef="#ctx0" brushRef="#br0" timeOffset="100462.34">24518 12188 0,'0'-17'16,"18"17"-16,-36 0 31,18 17-15,-18 1-16,18 17 15,0 36 1,0-36-16,0 1 0,18 16 15,-18-16-15,35 17 16,-17-18-16,0-17 0,-18-1 16,17 1-16,19-1 15,-36 1-15,17-18 16</inkml:trace>
  <inkml:trace contextRef="#ctx0" brushRef="#br0" timeOffset="100970.75">24836 12224 0,'-18'0'16,"18"17"-1,18 19 1,-18-19-16,17 1 15,1 35-15,-1 0 16,1-18-16,-18-17 16,0 17-16,18 0 15,-18-17-15,17 0 16,-17-36 0</inkml:trace>
  <inkml:trace contextRef="#ctx0" brushRef="#br0" timeOffset="101168.53">25047 12488 0,'-17'36'15,"17"-1"1,0-17-16,-18 17 15,18-18-15,0 1 0,-18 0 16</inkml:trace>
  <inkml:trace contextRef="#ctx0" brushRef="#br0" timeOffset="101431.03">25259 12294 0,'-18'0'0,"18"36"16,0-19-16,0 36 16,0-35-16,36-1 15,-19 1-15,18 0 16,18-18-16,-35 0 15,17 0-15,-17-18 16,17 18-16,-17 0 0,-18-18 0,17 18 16,-17-17-16</inkml:trace>
  <inkml:trace contextRef="#ctx0" brushRef="#br0" timeOffset="101598.91">25471 12365 0,'0'53'16,"0"17"-1,17 19-15,-17-72 16,18 1-16,-1-18 16,1 0-1</inkml:trace>
  <inkml:trace contextRef="#ctx0" brushRef="#br0" timeOffset="101838.71">25682 12118 0,'53'53'15,"-18"-18"-15,1 36 16,-19-18-16,1 0 15,-18-18-15,18 0 16,-18 18-16,-18 0 16,0-18-16,1-17 0,-1-1 15,-35 19-15,36-36 16,-19 17 0</inkml:trace>
  <inkml:trace contextRef="#ctx0" brushRef="#br0" timeOffset="103211.02">26723 12206 0,'18'-18'16,"-18"1"-16,0-1 15,0 36 17,-18 17-17,0 0-15,18 54 16,-17-54-16,17 53 15,35-17-15,-17-36 16,-1 0-16,1 0 16,17-17-16,-17 0 0,-1-1 15,19 19-15</inkml:trace>
  <inkml:trace contextRef="#ctx0" brushRef="#br0" timeOffset="104583.05">27023 12188 0,'0'18'31,"-18"35"-15,18-35-16,0 17 15,0 18-15,0-35 16,0-1-16,0 1 0,0-1 15,35 1-15,-35 0 16,18-18-16,0 0 0,-1 0 16,36 0-1,-35 0-15,0-18 16,-1 0-16</inkml:trace>
  <inkml:trace contextRef="#ctx0" brushRef="#br0" timeOffset="104772.89">27146 12383 0,'-17'52'16,"17"-16"-1,0-1-15,17 0 16,1 18-1,17-53 1</inkml:trace>
  <inkml:trace contextRef="#ctx0" brushRef="#br0" timeOffset="104961.81">27428 12506 0,'-17'35'16,"-1"18"0,-17-18-16,17 1 15,1-36-15,-1 17 16</inkml:trace>
  <inkml:trace contextRef="#ctx0" brushRef="#br0" timeOffset="105172.48">27605 12435 0,'0'53'15,"18"-17"1,-1 17-16,-17-36 15,18 18-15,-1-35 16,1 18-16</inkml:trace>
  <inkml:trace contextRef="#ctx0" brushRef="#br0" timeOffset="105412.46">27817 12188 0,'35'71'0,"-18"-36"16,1 54 0,0-54-16,-18 0 0,17 36 15,-17-54-15,0 36 16,0-35-16,0-1 15,-17 1-15,-1-18 0,0 18 16,1-18-16</inkml:trace>
  <inkml:trace contextRef="#ctx0" brushRef="#br0" timeOffset="106052.44">29386 12206 0,'0'-18'15,"-17"18"-15,-1 0 16,0 53 0,1 0-16,17 36 15,0-37-15,17 37 16,-17-54-16,18 18 0,35 0 15,-18 0 1,-17-53-16,0 17 16,-1-17-16,1 0 15</inkml:trace>
  <inkml:trace contextRef="#ctx0" brushRef="#br0" timeOffset="106484.9">29704 12277 0,'0'17'31,"0"36"-31,18-35 16,-1 52-1,1-34-15,-18-19 0,17 36 16,1-17 0,-18-19-16,18 1 0</inkml:trace>
  <inkml:trace contextRef="#ctx0" brushRef="#br0" timeOffset="106675.03">30004 12577 0,'-18'35'15,"0"18"1,1-36-16,17 19 15,-18-1-15,18 0 16</inkml:trace>
  <inkml:trace contextRef="#ctx0" brushRef="#br0" timeOffset="106958.79">30268 12418 0,'18'17'0,"-18"19"16,0-19-16,0 54 15,0-53-15,18 17 0,-1 0 16,-17-17 0,18-1-16,-18 1 15,0-36 1</inkml:trace>
  <inkml:trace contextRef="#ctx0" brushRef="#br0" timeOffset="107213.81">30462 12188 0,'36'36'15,"-19"-19"-15,36 19 16,0 17-16,-18-18 15,-17 0-15,0 0 0,-1 54 16,-17-54 0,0 18-16,0-18 0,-35 36 15,17-36-15,1-17 16,-1 17-16,0-18 0,1-17 16</inkml:trace>
  <inkml:trace contextRef="#ctx0" brushRef="#br0" timeOffset="108304.61">21661 14940 0,'-18'0'16,"0"0"-16,1 35 16,-1 1-16,18 17 0,0-18 15,0 53-15,18-35 16,-1-18-16,36 36 15,-35-36-15,35 0 16,-36-17-16,36 0 16,-17-18-16</inkml:trace>
  <inkml:trace contextRef="#ctx0" brushRef="#br0" timeOffset="108515.7">21943 14993 0,'0'35'15,"17"36"1,-17-36-16,18 36 16,0-54-16,-18 19 0,17 17 15,1-18 1,-18-18-16,18-17 15</inkml:trace>
  <inkml:trace contextRef="#ctx0" brushRef="#br0" timeOffset="108688.06">22260 15258 0,'-17'35'16,"-1"35"-1,-17-34 1,17-19 0,36-17-1</inkml:trace>
  <inkml:trace contextRef="#ctx0" brushRef="#br0" timeOffset="108904.09">22490 15117 0,'17'35'15,"-17"0"-15,0 18 16,18-35 0,0 52-16,-1-52 15,1 35-15,-1-36 16,-17 1-16,18 17 15,0-35-15</inkml:trace>
  <inkml:trace contextRef="#ctx0" brushRef="#br0" timeOffset="109189.04">22789 14940 0,'36'53'15,"17"0"1,0 18-1,-18-36-15,0 35 16,-17 1-16,-18-36 16,0 0-16,-36 18 15,1-35-15</inkml:trace>
  <inkml:trace contextRef="#ctx0" brushRef="#br0" timeOffset="109762.82">25629 14993 0,'18'-35'16,"-18"17"-1,0 53 17,-18 1-32,18-1 0,0 18 15,0 35-15,0-35 16,18-18-16,-18 18 0,18-18 16,35 18-16,-36-35 15,18 0-15,-17-1 16,17-17-16,1 0 15</inkml:trace>
  <inkml:trace contextRef="#ctx0" brushRef="#br0" timeOffset="109955.71">25982 15028 0,'0'53'15,"0"-17"-15,0-1 16,0 35-16,0-52 16,18 53-16,-1-54 15,-17 1-15,18-1 0,0 1 16</inkml:trace>
  <inkml:trace contextRef="#ctx0" brushRef="#br0" timeOffset="110129.54">26264 15328 0,'-17'35'16,"-1"-17"-16,-17 17 16,17 1-1,0-19-15,18 1 0,-17 0 16</inkml:trace>
  <inkml:trace contextRef="#ctx0" brushRef="#br0" timeOffset="110329.28">26494 15134 0,'0'35'15,"0"1"-15,0-19 0,0 19 16,-18 17 0,18-18-16,0-18 0,18 19 15,-18-19-15,17-17 16</inkml:trace>
  <inkml:trace contextRef="#ctx0" brushRef="#br0" timeOffset="110557.22">26617 14940 0,'35'71'15,"18"-1"1,-17-17-16,-1-18 0,-18 18 15,19-17-15,-36 17 0,0-1 0,0 37 16,-18-36-16,0-18 16,-34 35-1</inkml:trace>
  <inkml:trace contextRef="#ctx0" brushRef="#br1" timeOffset="146889.2">11501 5821 0,'17'17'47,"-17"-34"31,0-1-62,0 1-1,0-54 1,0 36-16,0-18 0,0 0 16,18-53-16,-18-17 15,17 34-15,-17-87 16,0 88-16,18-124 16,-18 36-1,0 123-15,0 0 16,0 18-16,18-1 0,-18 19 15,17-19 1,-17 19-16,18 17 0,-18-18 0,18 18 16,-1-17-1,1 17 1,0 17 0,17 36-1,0 18-15,0-18 16,36 35-16,0-35 15,-36-36-15,18 1 16,17 0-16,1-54 16,-36 19-16,36-89 15,-36 53 1,18-18-16,35-87 0,-53 69 16,36-16-1,-36 69-15,-35 19 16,0 34-16,-17 1 15</inkml:trace>
  <inkml:trace contextRef="#ctx0" brushRef="#br1" timeOffset="147465.87">11324 5644 0,'-17'0'16,"17"18"15,35 17-15,-18 1-16,19 17 15,-19-36-15,1 1 16,0-1-16,17-17 0,-17 0 0,-1 0 15,18 0-15,1-17 16,-1-1-16,-17-17 16,17 0-16,-17-1 0,35-52 15,-18 71-15,0-36 16,-17 53-16,-18-18 16</inkml:trace>
  <inkml:trace contextRef="#ctx0" brushRef="#br1" timeOffset="151326.69">13070 3210 0,'0'18'16,"0"17"0,0 0-16,0 54 15,0-54-15,0 0 0,0 18 16,18-18-16,0-17 16,17-18-1,-17 0-15,-1 0 0,19-35 16,-19 0-16,1 17 15,-1 0-15,-17 1 16,18 17-16,0 0 16,-18 17-16,17 1 15,19 0 1,-1-18-16,-17 0 16,34 0-16,-34-18 15,17-17 1,-35 17-16,0 0 0,18-17 15,-36 0 1,18 17-16,-17-17 16,-1 0-16,18 17 0,-18-17 15,1 35-15,17-18 16</inkml:trace>
  <inkml:trace contextRef="#ctx0" brushRef="#br1" timeOffset="152138.82">13247 3933 0,'-18'0'16,"18"18"-1,18 0-15,-18 35 0,35 35 16,-17-53-16,-18 18 16,35 18-1,-17-36-15,-18-17 16,0-1-16,17-17 16,-17-17-16,18-1 15,35-17 1,-36 17-16,19 0 0,17 18 15,0 18 1,-36 0-16,-17 17 0,18-17 16,-36 34-16,-17-16 15,-18 17-15,18-36 16,-18-17-16,-18 18 16,36-18-16,17 0 15,-17-18-15,17-17 16,18 17-16,18 1 15</inkml:trace>
  <inkml:trace contextRef="#ctx0" brushRef="#br1" timeOffset="152651.11">13282 4269 0,'0'17'16,"0"1"-16,0 17 15,18-17-15,-18 17 0,17 0 16,-17-17-16,18 17 0,0 1 15,-1-19-15</inkml:trace>
  <inkml:trace contextRef="#ctx0" brushRef="#br1" timeOffset="154413.22">14058 3210 0,'18'18'31,"17"-18"-15,-17 0-16,17 0 15,36-18-15,-18 18 16,-36 0-1,1 0-15,-1 0 0,-17 18 16</inkml:trace>
  <inkml:trace contextRef="#ctx0" brushRef="#br1" timeOffset="154580.11">14111 3387 0,'0'17'15,"18"-17"1,-18 18-16,17-18 0,19 0 16,-1-18-16,18 18 15,-35 0-15,-1 0 16</inkml:trace>
  <inkml:trace contextRef="#ctx0" brushRef="#br1" timeOffset="157025.96">14905 2858 0,'0'-18'31,"18"0"47,-1 18 47,-17 18-47,0 17-62,0 0-16,0 18 0,0 0 15,18 71-15,-18-54 16,17 71 0,-17-70-16,0-18 0,18-18 15,0 18-15,-1 0 16,19-53 0,-19 0-16,36-35 0,-35-1 15,-1 1-15,1 0 0,0-18 16,-1-18-1,-17 18-15,0 36 0,0-18 16,0 17-16,0 0 0,0 1 16,0 34-1,0 1-15,18 35 16,-18-36-16,18 19 16,-1 34-1,1-52-15,0 17 0,34 1 16,-34-19-1,0 1-15,17-1 0,-17-17 16,-1 0-16,1 0 0,17-35 16,-35 18-1,18-36-15,-18 17 16,0 1-16,-18-36 16,1 19-16,-19-19 15,19 36-15,-1-18 16,18 35-16,-18-17 15</inkml:trace>
  <inkml:trace contextRef="#ctx0" brushRef="#br1" timeOffset="157311.75">15663 2734 0,'0'-18'15,"18"18"1,0 0-1,17 0-15,-17 0 0,-1 0 16,1 0-16,-1 0 0,1 0 16,-36 0-1</inkml:trace>
  <inkml:trace contextRef="#ctx0" brushRef="#br1" timeOffset="157494.58">15646 2858 0,'17'52'16,"1"-16"-16,-18-19 0,18 36 15,-1-35-15,19 17 16,-1-17 0,-18-1-16,1-17 0,0 0 15,17 0 1</inkml:trace>
  <inkml:trace contextRef="#ctx0" brushRef="#br1" timeOffset="157815.7">15928 2752 0,'18'0'15,"-1"17"-15,1-17 16,17 18 0,-17-18-16,-1 18 0,1-1 15,0 1-15,-18 0 16,0-1-16,0 1 16,0-1-16,-18 1 0,0 0 15,18-1-15,-17-17 0,17 18 16,0 0-1,17-18-15,1 0 16,0 0-16,17 0 16,-17 0-16,17 0 15,-17 0-15</inkml:trace>
  <inkml:trace contextRef="#ctx0" brushRef="#br1" timeOffset="158156.16">16245 2646 0,'0'0'0,"18"0"16,0 0-16,-1 0 16,19 0-16,-1 0 15,-17 0-15,-1 0 16,1 17-16,-1 1 15,1 0-15,-18 35 16,0-18-16,18 36 16,-18-36-16,0 0 0,17 18 15,-17-35 1,0-1-16,18 1 0,-36-18 31,1 0-15,-19 0-16,19-18 15,-1 18-15,-17 18 16</inkml:trace>
  <inkml:trace contextRef="#ctx0" brushRef="#br1" timeOffset="161492.18">13617 2699 0,'18'0'32,"17"0"-17,-17 0-15,17 0 16,0 0-16,18 0 16,-35 0-16,-18-18 15,18 18-15</inkml:trace>
  <inkml:trace contextRef="#ctx0" brushRef="#br1" timeOffset="161631.71">13705 2769 0,'0'53'16,"18"0"-16,-18-35 15,35 17-15,-17-17 16,-18-1-16</inkml:trace>
  <inkml:trace contextRef="#ctx0" brushRef="#br1" timeOffset="162569.53">14217 4286 0,'18'0'15,"-1"0"1,36-17-16,-35 17 16,-1 0-16,36-18 15</inkml:trace>
  <inkml:trace contextRef="#ctx0" brushRef="#br1" timeOffset="162686.98">14270 4445 0,'18'18'16,"34"-18"0,-16 0-16,-19-18 0,36 0 15</inkml:trace>
  <inkml:trace contextRef="#ctx0" brushRef="#br1" timeOffset="163654.55">14905 4039 0,'0'71'16,"0"-18"-16,0 35 15,18-35-15,-18-18 0,17 18 16,-17-35-16,18 35 16,-1-36-16,1-17 15,0-17 1,-1-1-16,1 18 15,0-18-15,17 1 16,-17 17-16,17 17 16,-35 1-16,35 53 15,-17-54-15,-18 36 0,-18-35 16,0-1 0,-17-17-16,-18 18 15,18-18-15,-18-18 16,35 1-16,1-36 15,17 35-15,17-52 16</inkml:trace>
  <inkml:trace contextRef="#ctx0" brushRef="#br1" timeOffset="163990.03">15399 3933 0,'17'0'15,"1"0"-15,17-17 16,1-1-16,17 1 16,-36 17-16,1 0 0,-1-18 15,1 18 1</inkml:trace>
  <inkml:trace contextRef="#ctx0" brushRef="#br1" timeOffset="164194.53">15452 3951 0,'17'53'0,"-17"0"16,18 0-1,-18-35-15,18 17 16,-1-18-16,19 1 16,-19-18-16,18 0 15,-17 0-15,0 0 16</inkml:trace>
  <inkml:trace contextRef="#ctx0" brushRef="#br1" timeOffset="164467.5">15787 3986 0,'17'18'16,"1"0"-16,0-1 15,-18 19 1,0-19-16,0 1 15,0 0 1,0-1-16,0 1 16,35-18-1,-17 0-15,17-35 16,0 35-16,-17-18 16</inkml:trace>
  <inkml:trace contextRef="#ctx0" brushRef="#br1" timeOffset="164795.31">15981 3845 0,'35'0'16,"-17"0"-1,-1 0-15,19 0 16,-19 18-16,1-18 15,17 18 1,-35-1-16,18 18 16,0-17-16,-18 17 0,17 1 15,-17 17-15,18-18 16,-18-17-16,17-1 16,-17 1-1,0-1-15,-17-17 16,-1 0-1,1 0 1,-19 0 0,19 0-16</inkml:trace>
  <inkml:trace contextRef="#ctx0" brushRef="#br1" timeOffset="165255.93">15734 3986 0,'0'-17'32,"35"17"-17,0 0-15,-17 0 16,0 0-16</inkml:trace>
  <inkml:trace contextRef="#ctx0" brushRef="#br1" timeOffset="166858.11">8378 2487 0,'0'-18'15,"-17"18"-15,17 18 32,0 0-17,0 35 1,0-18-16,17 18 16,-17 0-16,18 70 15,-18-52-15,0 88 16,0-54-16,18-16 15,-18 122-15,17-105 16,-17 0-16,18 17 0,0-17 16,-1 18-16,1 17 0,-18-18 15,18 18-15,-1 0 16,1 1-16,-18-1 0,35 123 16,-17-123-16,-18 1 15,35 140-15,-17-141 16,-1 0-16,19 141 15,-19-141-15,1 0 0,0 142 16,-18-142 0,0 0-16,17 141 15,-34-141-15,17-17 0,-36 140 16,19-123-16,-19-17 16,1 123-1,0-124-15,0 1 0,-18 123 16,35-124-16,0 1 15,-17 87-15,17-105 16,1 0-16,-1 70 16,0-105-16,1 17 0,-1-17 15,1-1-15,-1 71 16,0-70-16,18-1 16,-17-17-16,-1 18 0,0 35 15,18-53 1,-17 0-16,17-18 0,0 18 0,-18 0 15,18 0-15,0 17 16,0-35-16,-18 1 16,18-19-16,0 19 0,-17-19 15,17 1-15,-18 17 16,18-17 0</inkml:trace>
  <inkml:trace contextRef="#ctx0" brushRef="#br1" timeOffset="168294.13">8290 11007 0,'18'17'16,"0"-17"-16,-1 18 16,-17 0-16,0-1 15,-17 1 1,-1 0 0,0-18-16,-35 17 15,18 1 1,0-18-16,-53 35 15,35-17-15,-18-1 0,-88 19 16,71-19-16,0 1 0,-18 0 16,0-1-16,1 18 15,-1-17-15,-159 35 16,142-35-16,-18-1 0,-1 19 16,-140 16-1,123-34-15,-140 35 16,140-35-16,0-1 0,0 19 15,-17-19-15,-142 36 16,160-35-16,-1-1 0,0 1 16,0 0-16,-158 35 15,176-36-15,0 1 16,0 0-16,-1-1 0,-104 1 16,122-1-1,18-17-15,-88 36 0,106-36 16,-88 17-16,105 1 15,-52 0 1,87-18-16,-17 0 16,18 0-16,0-18 0,17 0 0,1 1 15,-1-1-15,0-17 0,1-36 16,17 18 0,-18 18-16,18-88 15,0 70-15,0-18 0,0-52 16,0 34-16,-18-69 15,18 87-15,-17-123 16,-1 106 0,-17-124-16,0 89 15,17 17-15,-17-35 0,-1 17 0,-34-158 16,35 141 0,-36-141-16,36 141 15,-36-142 1,53 142-16,-52-158 0,52 140 15,-17-159 1,17 142-16,-17-177 16,17 177-16,1-18 0,-18-159 15,17 177-15,-17-1 16,17 1-16,-17-1 0,-1 19 16,1-19-16,18 1 15,-1-1-15,-17 1 0,35 17 16,-36-141-16,36 177 15,0-1-15,-17-122 16,17 140-16,0 0 0,0 0 16,0 35-16,0-105 15,0 106-15,17-1 16,-17 0-16,36 1 0,-1-54 16,0 71-1,-17 18-15,52-18 0,-52 36 16,70-19-1,-35 19-15,0 17 0,0-18 16,35 0-16,0 18 0,1-17 16,16-1-16,142 1 15,-123 17-15,17 0 0,159-18 16,-142 0 0,1 1-16,212-1 15,-195-17-15,18 17 0,212-17 16,-212 0-16,17 35 15,195-36 1,-212 19-16,18-1 0,0-17 0,211-18 16,-229 35-1,212-35-15,-212 18 16,-18 17-16,0-17 0,160 0 16,-195 17-16,141 0 15,-159 18 1,1 0-16,105 0 15,-123-17-15,0 17 0,53-18 16,-36 18 0</inkml:trace>
  <inkml:trace contextRef="#ctx0" brushRef="#br1" timeOffset="169005.71">1252 5891 0,'18'-53'16,"17"18"-16,36-53 16,17-35-1,-17 52-15,87-88 16,-69 71-16,122-106 16,-87 88-16,123-141 15,-124 124-15,18-18 16,0 0-16,18-1 15,176-175-15,177-124 16,-230 194 0,-17 35-1,-54 36 1,-123 105-16,89-52 0,-54 17 16,-87 71-1,-1 17-15,-18 1 0,1-1 16,-18 36-16,0-1 15</inkml:trace>
  <inkml:trace contextRef="#ctx0" brushRef="#br1" timeOffset="169607.39">1517 8573 0,'35'-36'16,"18"1"-16,53-71 16,-35 36-16,-1-1 0,106-105 15,-87 87-15,105-105 16,-88 89-16,105-125 15,-87 124-15,-18-17 16,140-124 0,-122 124-16,17-19 0,0 1 15,282-300 1,-105 141-16,-142 142 16,-17-1-16,18 0 0,-1 0 15,159-158 1,-159 158-16,160-141 15,-178 159-15,125-123 16,-72 52 0,-34 53-16,-124 106 0,-1 0 15,1 1-15,-17 34 16,-19-17-16,19 17 16,-36 36-16</inkml:trace>
  <inkml:trace contextRef="#ctx0" brushRef="#br1" timeOffset="170134.32">3563 11148 0,'53'-35'0,"70"-142"16,-34 71-16,105-158 16,-88 140-16,123-158 15,-106 123 1,18 1-16,142-195 0,-142 176 16,176-211-16,-140 177 15,158-195 1,-176 194-16,176-211 15,-159 229-15,159-212 16,-176 212-16,0 0 0,-1 0 16,125-141-1,-142 194-15,-18-18 0,1 36 16,-1-1-16,71-87 16,-123 122-16,-18 36 0,0-35 15,-36 71-15,-34 34 16</inkml:trace>
  <inkml:trace contextRef="#ctx0" brushRef="#br1" timeOffset="170551.19">5697 10936 0,'18'35'16,"70"-70"-1,-53 0-15,36-36 16,70-140-16,-53 87 16,124-193-16,-89 140 15,1 1-15,17-1 16,0 1-16,141-141 16,177-160-1,-159 177-15,-159 177 16,-18 0-16,71-71 15,-123 123-15,0 18 0,-36 0 16,-17 18-16,-1 17 0,-34 18 16</inkml:trace>
  <inkml:trace contextRef="#ctx0" brushRef="#br1" timeOffset="170807.15">6985 11077 0,'88'-106'15,"-17"36"-15,211-265 16,-176 211-1,123-123-15,-105 141 16,-19-17-16,89-53 16,-105 105-16,-19 18 0</inkml:trace>
  <inkml:trace contextRef="#ctx0" brushRef="#br1" timeOffset="180213.97">9225 11712 0,'18'0'31,"17"0"-15,53-17-1,-52 17-15,-1-18 16,18 18-16,17-18 16,1 1-16,-54 17 15,19 0-15,-19-18 16,1 18-16,-18-18 16</inkml:trace>
  <inkml:trace contextRef="#ctx0" brushRef="#br1" timeOffset="180444.48">9543 11501 0,'17'0'16,"19"0"-1,-19 0 1,18 0-16,-17 0 0,53 17 16,-54 1-16,1-1 15,17 19-15,-17-1 16,-18 0-16,-18 1 15,18-1-15,-17-17 0,-54 34 16,36-16-16,-36-1 16,36-17-16,-18 17 15,35-17-15</inkml:trace>
  <inkml:trace contextRef="#ctx0" brushRef="#br1" timeOffset="181673.24">13917 10989 0,'18'-18'16,"17"1"-16,-17-1 0,17 0 15,35-34-15,-34 34 16,52-35-1,-35 35-15,-18 1 0,-17-1 16,17 0-16,-17 1 16,-18-1-16</inkml:trace>
  <inkml:trace contextRef="#ctx0" brushRef="#br1" timeOffset="181979.48">14005 10707 0,'-35'35'0,"0"0"15,-1 18 1,19-17-16,17 16 15,0-16 1,0-19-16,17 1 0,19 17 16,-1-17-16,36 17 15,-19-17-15,19 0 16,-36-18-16,1 17 16</inkml:trace>
  <inkml:trace contextRef="#ctx0" brushRef="#br1" timeOffset="-214099.9">7179 14746 0,'0'-18'31,"18"18"-15,-18-17-1,17 17-15,1-18 16,0 18-16,17 0 16,-17 0-16,-1 0 0,18 0 15,-17 0-15,53 0 16,-54 18-16,1-1 16,17 1-16,-35 0 0,18 35 15,-18-36-15,0 54 16,-18-36-16,1 0 15,-1 36 1,0-53-16,1 35 16,17-36-16,0 18 15,0-17-15,35 0 16,0-18-16,-17 17 0,35-17 16,-36 0-16,19 0 15,-1 0 1,-17 0-16,-1 0 0</inkml:trace>
  <inkml:trace contextRef="#ctx0" brushRef="#br1" timeOffset="-213905.91">7197 15011 0,'35'-18'16,"0"0"-16,1 18 16,34-35-1,-35 35-15,36-17 16,-53 17-16,34-18 16</inkml:trace>
  <inkml:trace contextRef="#ctx0" brushRef="#br1" timeOffset="-213666.4">7973 14781 0,'35'0'16,"0"0"-16,18-17 15,-17 17-15,16-18 16,-34 18-16</inkml:trace>
  <inkml:trace contextRef="#ctx0" brushRef="#br1" timeOffset="-213538.16">7973 14958 0,'35'0'0,"18"17"15,-18-17-15,18-17 16,-18-1-16,1 18 0</inkml:trace>
  <inkml:trace contextRef="#ctx0" brushRef="#br1" timeOffset="-212875.37">8749 14640 0,'0'36'16,"-18"16"-1,18 1-15,0 18 16,18-36-16,0-17 0,17 35 15,-18-53-15,19 17 16,-1-34 0,-17 17-16,-1-18 0,19-35 15,-36 36-15,17-1 16,-17 0-16,0 1 0,18 34 31,-1 19-31,1-1 16,17 0-16,-17-17 15,35 17 1,-35-35-16,17 0 16,-17 0-16,-18-35 15,0 17-15,0 1 0,-18-36 16,0 17-16,18 19 16,-17-36-1,-1 35-15,18 0 0,0 1 16</inkml:trace>
  <inkml:trace contextRef="#ctx0" brushRef="#br1" timeOffset="-212653.76">9296 14429 0,'17'-18'15,"19"0"1,-1 1-16,18-1 16,-18 0-16,0 18 15,-17-17-15,0 17 16</inkml:trace>
  <inkml:trace contextRef="#ctx0" brushRef="#br1" timeOffset="-212531.62">9437 14376 0,'0'17'0,"0"36"16,17-17-16,1 34 16,0-35-16,-18 1 15,35 17 1,0-36-16,-17 1 16</inkml:trace>
  <inkml:trace contextRef="#ctx0" brushRef="#br1" timeOffset="-212323.67">9719 14587 0,'53'53'0,"-18"-17"16,1-1-16,34 0 15,-35 0 1,18-17 0,-35-18-16</inkml:trace>
  <inkml:trace contextRef="#ctx0" brushRef="#br1" timeOffset="-212153.39">9895 14587 0,'-52'71'16,"-19"70"-1,36-70 1,35-54-16,0 19 16,17-19-16</inkml:trace>
  <inkml:trace contextRef="#ctx0" brushRef="#br1" timeOffset="-211852.77">10478 14517 0,'35'17'16,"18"-17"-1,-18-17-15,36-1 16,-54 1-16,18-1 0,-17 18 15,-18-18-15</inkml:trace>
  <inkml:trace contextRef="#ctx0" brushRef="#br1" timeOffset="-211674.09">10636 14323 0,'0'123'31,"0"-70"-31,36 53 16,-19-53-16,18 35 16,-17-53-16,0-17 0,17 17 15,-17-35-15</inkml:trace>
  <inkml:trace contextRef="#ctx0" brushRef="#br1" timeOffset="-211330.62">10848 14270 0,'18'106'16,"-1"-36"-16,18 36 15,-17-71-15,0 18 0,17 0 16,-17-35-1,-1-18-15,36 0 16,-35 0-16,52 0 16,-52 17-16,17 19 15,-17-19-15,0 36 16,-18-17-16,-18-1 16,0-17-16,-35 17 15,18-35-15,-35 0 16,52 0-16,-17 0 15,-1-18-15,19 1 0,-1-1 16,18 0-16,0 1 0</inkml:trace>
  <inkml:trace contextRef="#ctx0" brushRef="#br1" timeOffset="-210796.95">10954 14640 0,'-18'18'31,"18"0"-31,0 17 15,0-18-15,0 19 0,0-19 16,0 1-16,18 35 16,-18-35-16,0-1 15,0 19-15</inkml:trace>
  <inkml:trace contextRef="#ctx0" brushRef="#br1" timeOffset="-209623.59">7779 16175 0,'-18'0'15,"-17"0"1,17 0-16,1 18 0,-19 17 15,19 0-15,-1 0 16,0 1-16,1-1 0,17 0 16,0 18-16,17-35 15,19-1 1,-1-17-16,-17 0 0,52-53 16,-35 36-16,-17-36 15,0 18-15,-18-1 0,0 1 16,0 0-16,-18-18 15,0 35-15,1 18 16,-1 18 0,18 0-16,0 17 0,18 18 15,-1-18-15,36 53 16,-17-53-16,17-17 0,-18 17 16,35 1-16,-17-19 15,-35-17-15,0 0 16</inkml:trace>
  <inkml:trace contextRef="#ctx0" brushRef="#br1" timeOffset="-207836.34">5838 16316 0,'18'53'16,"-18"-18"0,18 0-16,-1-17 0,36 0 15,-35-1-15,17-17 16,18-17-16,-35-1 16,-1-17-16,1 17 0,-18 1 15,0-36-15,0 35 16,0 0-16,0 36 15,0 0 1,0 70-16,18-53 16,-1 18-16,19 35 15,-36-53-15,35 36 16,-35-53-16,0-1 16,0 1-16,0 0 0,-18-18 15,-17-18 1,0 0-16,-1 1 0,19-19 15,-18 19-15,-36-71 16</inkml:trace>
  <inkml:trace contextRef="#ctx0" brushRef="#br1" timeOffset="-207582.11">5768 16016 0,'0'18'15,"18"-18"1,-18-18-16,17 0 0,18-17 16,-17 0-16,35-18 15,-53 18-15,35 17 16,-35 0-16,18 18 16,-18 18-16,18 17 15,-1-17 1,1 53-16,17-54 15,18 36-15,-18-35 16,36 17-16</inkml:trace>
  <inkml:trace contextRef="#ctx0" brushRef="#br1" timeOffset="-207409.99">6562 16104 0,'53'0'0,"0"-17"15,-1-1 1,-34 18-16</inkml:trace>
  <inkml:trace contextRef="#ctx0" brushRef="#br1" timeOffset="-207284.77">6526 16263 0,'36'18'16,"34"-18"-1,-17 0-15,53-36 16,-71 36-16</inkml:trace>
  <inkml:trace contextRef="#ctx0" brushRef="#br1" timeOffset="-206668.74">8573 16122 0,'17'0'31,"18"0"-15,1 0-16,17 0 16,-36 0-16,19 0 15,-1 0 1</inkml:trace>
  <inkml:trace contextRef="#ctx0" brushRef="#br1" timeOffset="-206542.47">8573 16334 0,'17'0'16,"18"0"-16,18-18 15,0 0-15,18-17 16,-54 35-16</inkml:trace>
  <inkml:trace contextRef="#ctx0" brushRef="#br1" timeOffset="-205980.26">9931 16069 0,'-36'0'16,"-16"18"-1,16 17-15,-70 0 16,71-17-16,-53 35 16,53-36-1,-18 36-15,53-17 16,-18-19-16,36 19 15,-1-19-15,1-17 0,70 18 16,-53-18 0,1 0-16,17-18 15,-18 18-15,-17-17 16,-1-1-16,-34 0 16,-1 1-16,0-1 0,-17 0 15,17 18 1,-17-17-16,17 17 0,1 0 15</inkml:trace>
  <inkml:trace contextRef="#ctx0" brushRef="#br1" timeOffset="-205724.92">10213 15681 0,'-35'0'16,"17"35"-16,0 36 15,1 52 1,17-70-16,0 18 0,0-18 16,17 53-16,1-71 15,17 0-15,-17 0 16,17-17-16,18 0 15,-18-18-15,-17-18 0</inkml:trace>
  <inkml:trace contextRef="#ctx0" brushRef="#br1" timeOffset="-205396.2">10460 15946 0,'0'0'0,"18"0"0,34 0 16,-34 17 0,53-17-16,-36 0 15,0 18-15,0-18 0,-17 17 16,0 19-16,-18-19 16,0 19-16,0-19 0,-18 19 15,-17-1 1,35-17-16,-18-1 0,18 1 15,18-1-15,-1 1 16,19 0-16,-1-18 16,0 0-16,1 0 15,-19 0 1,-17-18 0,-17 18-16</inkml:trace>
  <inkml:trace contextRef="#ctx0" brushRef="#br1" timeOffset="-205246.78">10583 16140 0,'36'0'16,"17"-18"0,-36 18-16,18 0 0,18-18 15,-35 18 1,0 0-16</inkml:trace>
  <inkml:trace contextRef="#ctx0" brushRef="#br1" timeOffset="-205012.03">10866 15575 0,'88'106'15,"-53"-71"-15,53 71 16,-35-53-16,-18 0 16,1-18-16,-1 0 0,0 1 15,-17-1-15,-18 53 16,0-52-16,-71 52 16,36-53-16,-18 18 15,0 0-15</inkml:trace>
  <inkml:trace contextRef="#ctx0" brushRef="#br1" timeOffset="-190876.66">31291 4921 0,'36'0'15,"-1"-17"-15,0 17 16,-17 0-16,0-18 16,-1 18-1,1 0-15,-18-18 16,-18 18-16,1 0 15,-1 0-15,-17 0 16,-18 0-16,0 0 16,17 0-16,1 0 15,-18 0-15,-70 0 16,70 0-16,-71 0 16,54 0-16,-1 0 0,-87-17 15,87 17-15,-88-18 16,89 18-1,-18-18-15,-1 18 0,-17 0 16,18 0-16,0-17 0,-18 17 16,-105 0-16,105 0 15,18 0-15,-124-18 16,106 18-16,0-17 0,-123-1 16,123 18-1,0-18-15,-123 1 16,105 17-16,-87-18 15,87 18-15,-105 0 16,106 0-16,17 0 16,0-18-16,-18 18 0,-105-17 15,123-1-15,-105 0 16,105 18-16,-124 0 16,125-17-16,-19 17 15,18 0-15,-123 0 16,123 0-16,-123 0 15,123 0-15,0 0 16,0 0-16,-17 0 0,-106-18 16,105 18-1,18 0-15,-141 0 0,142 18 16,-19-18-16,1 17 0,-107 1 16,107 0-1,-106 17-15,105-35 16,18 18-16,0-18 15,1 17-15,-1-17 0,0 18 0,-18-18 16,19 18-16,-72-1 16,89-17-16,0 0 0,-71 18 15,88-18 1,1 17-16,-54-17 16,72 18-16,-1-18 0,-36 0 15,54 0-15,0 18 16,-18-18-1,35 0-15,18 17 16,0 1 0,18 0-1,0-18-15,-18 35 16,0-17-16,17 34 16,-17-16-1,-17-19-15,17 72 16,0-54-16,-18 18 0,18 35 15,-18 18 1,1-36-16,17-17 16,-18 18-16,0-18 0,1 105 15,-1-87-15,0 70 16,1-70-16,-1 70 16,1-71-16,-1 89 15,0-71-15,1 71 16,-1-88-1,0 87-15,18-69 16,-17-19-16,17 1 0,-18 87 16,18-87-1,0 17-15,-18 71 0,18-71 16,-17 71 0,17-71-16,0 71 15,0-89-15,0 89 16,0-88-16,0 70 15,0-71-15,0 1 0,0 88 16,0-89 0,0 1-16,0-1 0,0 1 15,17-1-15,-17 1 0,18 70 16,-18-70-16,0 52 16,18-52-16,-18 70 15,0-88-15,0 17 16,0 71-1,0-88-15,0 18 0,0-1 16,0 124 0,0-52-16,-18-72 15,18 71-15,-18-53 16,18 54 0,-17-72-16,17 89 15,-18-89-15,18 89 16,0-88-16,0 70 15,0-53-15,0 53 16,0-53-16,0-17 0,0 105 16,0-88-1,0 1-15,0 87 16,0-88-16,0 0 0,0 89 16,0-89-16,18 88 15,-18-87-15,17 87 16,1-70-1,-18-18-15,0 0 16,0 0-16,18 106 0,-18-105 16,0-1-16,0-18 0,17 107 15,-17-89 1,0-18-16,18 19 0,-18-19 0,18 89 16,-18-88-1,0-1-15,17 1 0,-17-1 16,18 71-16,-18-70 15,0-18-15,0 17 0,0-17 16,0 71 0,0-71-16,0 52 15,0-69-15,0 17 0,0 17 16,0-34-16,0-1 16,18 0-1,-18-17-15,17 17 0,-17-17 16,18-1-16,-18 1 15,17 0-15,1-18 16,17 17 0,1 1-16,-19-18 0,36 0 15,0 0 1,-18 0-16,71 0 16,-53 0-16,0-18 0,71 1 15,34 17 1,-87-18-16,-1 18 15,19-18-15,87 18 0,-88 0 16,18-17-16,-18 17 16,18 0-16,106-18 15,-106 18-15,123-18 16,-106 18-16,1 0 0,123-17 16,-106 17-16,106 0 15,-106 0-15,124 0 16,-124 0-1,141 0-15,-141 0 16,159 0-16,-159 0 16,18 0-16,-1 0 0,160 17 15,-159-17-15,158 18 16,-140-18 0,140 18-16,-141-18 15,1 17-15,-18-17 0,17 18 16,159 0-16,-176-18 15,0 17-15,17-17 16,-17 18-16,141 17 16,-159-35-16,159 35 15,-159-17-15,0-18 0,123 35 16,-140-35-16,140 18 16,-140 0-1,-18-18-15,0 17 16,-18-17-16,71 18 0,-89-18 15,1 0-15,-18 0 0,52 17 16,-69-17-16,17 0 16,-18 0-16,0 0 15,0 0 1,-17-17-16,-18-1 16,0 1-16,0-1 15,0-17 1,-18 17-16,18-17 15,-17 17-15,-18-35 16,17 18-16,18 0 0,-18-1 16,1-17-16,-19-17 15,19 17-15,-19-53 16,36 36-16,-17 17 0,-1-88 16,0 70-16,18 0 15,-17-105 1,-1 105-16,18-34 0,0 16 15,0-105 1,0 89-16,0-107 0,0 88 16,18 19-16,-18-19 0,17 1 15,1-124 1,-18 123-16,18-140 16,-1 123-16,1-124 15,-18 124-15,0-159 16,18 159-16,-18-159 15,0 159-15,17-18 16,-17 18-16,0-159 16,0 159-16,18-141 15,-18 141-15,18 0 0,-18-142 16,0 125-16,0-125 16,0 125-16,0-142 15,0 159 1,0 0-16,0-159 15,0 159-15,0 0 0,0-142 16,0 125 0,0 34-16,0-17 0,0 0 15,0 0-15,0 0 0,0 17 0,-18-140 16,18 122 0,-18 19-16,18 0 0,0-1 15,0-123-15,0 124 16,0-1-16,18 18 15,-18-141-15,35 18 16,-35 106-16,0 17 16,0 0-16,0-70 15,0 87-15,-17-69 16,-1 87-16,0 18 0,1-70 16,17 87-1,0-17-15,-18 36 16</inkml:trace>
  <inkml:trace contextRef="#ctx0" brushRef="#br1" timeOffset="-178085.41">7285 11853 0,'-18'18'16,"18"0"-1,0 17-15,0 71 16,0-53-16,0 70 16,0-52-16,0 87 15,0-52-15,0 71 16,0-107-16,0 71 16,0-88-16,18 18 15,-18-54-15,0 19 16,18-36-16,-18-18 31,0 0-15</inkml:trace>
  <inkml:trace contextRef="#ctx0" brushRef="#br1" timeOffset="-177634.86">6826 12559 0,'0'-18'31,"18"-17"-15,0 0 0,34-36-16,-34 18 15,35-35-15,-35 53 16,17-18-16,35-53 16,-34 71-16,-19-18 0,19 0 15,-19 18 1,1 17-16,0 0 15,-1 18-15,1 18 16,0 17 0,-1 1-1,-17-1-15,35 53 16,-17-70-16,35 52 16,-35-52-16,17-1 0,0 19 15</inkml:trace>
  <inkml:trace contextRef="#ctx0" brushRef="#br1" timeOffset="-174036.89">31574 5662 0,'88'-35'16,"-18"35"-1,54-18-15,-54 18 0,-17 18 16,53 17-1,-53 0-15,-18 1 0,-17 17 16,0-1-16,-18 1 0,0 0 16,-36 53-16,19-35 15,-19-18-15,1 17 0,18 1 16,-19-1-16,1 71 16,17-52-16,18 69 15,0-69-15,18-19 16,0 18-16,-1-35 0,19 18 15,-19-1-15,54 36 16,-36-71-16,0 18 0,1 18 16,-36-53-1,0 17-15,-36 0 16,19 0-16,-1-17 0,-53 35 16,19 17-1,16-34-15,19-1 0,-1 0 16,-17 54-1,17-19-15,18-17 0,0 18 16,0-1-16,35 71 16,-17-70-16,17 17 0,36 71 15,-36-71-15,18 71 16,-18-71-16,-17-18 16,35 89-1,-53-71-15,17-17 0,-17-1 16,0 72-16,-17-72 15,-1-17-15,-17 35 16,17-52-16,1-19 0,-36 18 16,17-35-1,1 18-15,-18-18 16,0 0-16,0 0 0,-17 0 16</inkml:trace>
  <inkml:trace contextRef="#ctx0" brushRef="#br1" timeOffset="-172245.09">11483 7920 0,'0'18'15,"0"17"1,0-18 0,0 36-16,0-17 15,18 69-15,-18-34 16,0 105-16,-18-70 15,0 18-15,1 105 16,-1-106-16,0-17 16,1 0-16,17-18 0,0-17 15,-18 35-15,18-71 16,0 0-16,0-17 0,0 0 16,18-18-1,-18-18-15,0-17 0,0-1 16,0-17-16</inkml:trace>
  <inkml:trace contextRef="#ctx0" brushRef="#br1" timeOffset="-171802.63">10936 8625 0,'18'-17'16,"17"-54"-1,0 18-15,36-88 16,-18 71-16,-18-19 0,18 19 15,53-71-15,-36 17 16,-52 89-16,17 0 16,-35-1-16,18 1 15,0 35 1,-18 18 0,35 70-16,-18-35 15,19 53-15,-19-71 16,19 53-16,-1-52 15,18 16 1,-18-52-16,36 18 16,-54 0-16,19-18 0,-19 0 15</inkml:trace>
  <inkml:trace contextRef="#ctx0" brushRef="#br1" timeOffset="-169448.86">31556 10848 0,'18'-35'15,"17"35"-15,18-18 16,17 0-16,-17 36 16,0-18-16,0 18 0,71 17 15,-89-17-15,53 52 16,-70-35 0,-1 1-16,1 52 0,-18-35 15,-35 88 1,17-53-16,-17 18 0,0 0 15,-1 0-15,-17 123 16,36-123-16,-36 88 16,53-106-16,-18 71 15,36-89-15,17 54 16,-17-71-16,17 0 16,36 35-16,-1-18 15,-35-34-15,1-19 16,-19 1-16,36 0 15,-53-36 1,-17-17 0,-1 17-16,0 0 0,-52 1 15,52-1 1,-17 18-16,-18 35 0,18 1 16,-1 69-1,19-34-15,17 70 16,17-70-16,19 123 15,-19-106-15,54 106 16,-36-88-16,36 105 16,-36-122-16,-17 34 15,-1-17-15,-17 0 0,0 0 16,-17-1-16,-1 1 0,-53 71 16,18-124-16,18-1 15,-53 19-15,35-53 16,0-1-16,0-17 0,-17 0 15,-1 0-15,-52-35 16,52 17-16,18 1 16,0-1-16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7F9F8-2199-D741-B8B4-41CF1223A982}" type="datetimeFigureOut">
              <a:rPr lang="en-US" smtClean="0"/>
              <a:t>6/3/21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C1ADB-16E0-FB4C-891D-C2FC2955D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01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33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104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4411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E66-0BA2-AB40-BBD7-2F5B6F771BD2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458-CE60-B543-965E-127D3499B5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5226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E66-0BA2-AB40-BBD7-2F5B6F771BD2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458-CE60-B543-965E-127D3499B5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8421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E66-0BA2-AB40-BBD7-2F5B6F771BD2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458-CE60-B543-965E-127D3499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93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E66-0BA2-AB40-BBD7-2F5B6F771BD2}" type="datetimeFigureOut">
              <a:rPr lang="en-US" smtClean="0"/>
              <a:t>6/3/21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458-CE60-B543-965E-127D3499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60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E66-0BA2-AB40-BBD7-2F5B6F771BD2}" type="datetimeFigureOut">
              <a:rPr lang="en-US" smtClean="0"/>
              <a:t>6/3/21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458-CE60-B543-965E-127D3499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53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E66-0BA2-AB40-BBD7-2F5B6F771BD2}" type="datetimeFigureOut">
              <a:rPr lang="en-US" smtClean="0"/>
              <a:t>6/3/21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458-CE60-B543-965E-127D3499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738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E66-0BA2-AB40-BBD7-2F5B6F771BD2}" type="datetimeFigureOut">
              <a:rPr lang="en-US" smtClean="0"/>
              <a:t>6/3/21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458-CE60-B543-965E-127D3499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0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E66-0BA2-AB40-BBD7-2F5B6F771BD2}" type="datetimeFigureOut">
              <a:rPr lang="en-US" smtClean="0"/>
              <a:t>6/3/21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458-CE60-B543-965E-127D3499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80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07101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E66-0BA2-AB40-BBD7-2F5B6F771BD2}" type="datetimeFigureOut">
              <a:rPr lang="en-US" smtClean="0"/>
              <a:t>6/3/21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458-CE60-B543-965E-127D3499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368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E66-0BA2-AB40-BBD7-2F5B6F771BD2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458-CE60-B543-965E-127D3499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39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E66-0BA2-AB40-BBD7-2F5B6F771BD2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458-CE60-B543-965E-127D3499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3211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6/3/21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4717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6/3/21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103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6/3/21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589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6/3/21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111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6/3/21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98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6/3/21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088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5B99E-DD35-5942-AA9D-E7AED0CBF221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5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8E66-0BA2-AB40-BBD7-2F5B6F771BD2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13458-CE60-B543-965E-127D3499B5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278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2" Type="http://schemas.openxmlformats.org/officeDocument/2006/relationships/image" Target="../media/image16.png"/><Relationship Id="rId17" Type="http://schemas.openxmlformats.org/officeDocument/2006/relationships/image" Target="../media/image2.png"/><Relationship Id="rId16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19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5.png"/><Relationship Id="rId3" Type="http://schemas.openxmlformats.org/officeDocument/2006/relationships/image" Target="../media/image7.png"/><Relationship Id="rId21" Type="http://schemas.openxmlformats.org/officeDocument/2006/relationships/customXml" Target="../ink/ink2.xml"/><Relationship Id="rId12" Type="http://schemas.openxmlformats.org/officeDocument/2006/relationships/image" Target="../media/image16.png"/><Relationship Id="rId17" Type="http://schemas.openxmlformats.org/officeDocument/2006/relationships/image" Target="../media/image4.png"/><Relationship Id="rId7" Type="http://schemas.openxmlformats.org/officeDocument/2006/relationships/image" Target="../media/image11.png"/><Relationship Id="rId16" Type="http://schemas.openxmlformats.org/officeDocument/2006/relationships/image" Target="../media/image3.png"/><Relationship Id="rId2" Type="http://schemas.openxmlformats.org/officeDocument/2006/relationships/image" Target="../media/image6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5" Type="http://schemas.openxmlformats.org/officeDocument/2006/relationships/image" Target="../media/image19.png"/><Relationship Id="rId19" Type="http://schemas.openxmlformats.org/officeDocument/2006/relationships/image" Target="../media/image9.png"/><Relationship Id="rId14" Type="http://schemas.openxmlformats.org/officeDocument/2006/relationships/image" Target="../media/image18.png"/><Relationship Id="rId4" Type="http://schemas.openxmlformats.org/officeDocument/2006/relationships/image" Target="../media/image8.png"/><Relationship Id="rId2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18" Type="http://schemas.openxmlformats.org/officeDocument/2006/relationships/image" Target="../media/image23.png"/><Relationship Id="rId3" Type="http://schemas.openxmlformats.org/officeDocument/2006/relationships/image" Target="../media/image4.png"/><Relationship Id="rId21" Type="http://schemas.openxmlformats.org/officeDocument/2006/relationships/image" Target="../media/image14.png"/><Relationship Id="rId7" Type="http://schemas.openxmlformats.org/officeDocument/2006/relationships/image" Target="../media/image8.png"/><Relationship Id="rId12" Type="http://schemas.openxmlformats.org/officeDocument/2006/relationships/image" Target="../media/image16.png"/><Relationship Id="rId17" Type="http://schemas.openxmlformats.org/officeDocument/2006/relationships/image" Target="../media/image22.png"/><Relationship Id="rId2" Type="http://schemas.openxmlformats.org/officeDocument/2006/relationships/image" Target="../media/image3.png"/><Relationship Id="rId16" Type="http://schemas.openxmlformats.org/officeDocument/2006/relationships/image" Target="../media/image21.png"/><Relationship Id="rId20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5.png"/><Relationship Id="rId5" Type="http://schemas.openxmlformats.org/officeDocument/2006/relationships/image" Target="../media/image6.png"/><Relationship Id="rId15" Type="http://schemas.openxmlformats.org/officeDocument/2006/relationships/image" Target="../media/image20.png"/><Relationship Id="rId10" Type="http://schemas.openxmlformats.org/officeDocument/2006/relationships/image" Target="../media/image9.png"/><Relationship Id="rId19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32.png"/><Relationship Id="rId3" Type="http://schemas.openxmlformats.org/officeDocument/2006/relationships/image" Target="../media/image26.png"/><Relationship Id="rId7" Type="http://schemas.openxmlformats.org/officeDocument/2006/relationships/image" Target="../media/image33.png"/><Relationship Id="rId12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11" Type="http://schemas.openxmlformats.org/officeDocument/2006/relationships/image" Target="../media/image30.png"/><Relationship Id="rId5" Type="http://schemas.openxmlformats.org/officeDocument/2006/relationships/image" Target="../media/image28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7.png"/><Relationship Id="rId9" Type="http://schemas.openxmlformats.org/officeDocument/2006/relationships/image" Target="../media/image50.png"/><Relationship Id="rId1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8" Type="http://schemas.openxmlformats.org/officeDocument/2006/relationships/image" Target="../media/image41.png"/><Relationship Id="rId3" Type="http://schemas.openxmlformats.org/officeDocument/2006/relationships/image" Target="../media/image26.png"/><Relationship Id="rId12" Type="http://schemas.openxmlformats.org/officeDocument/2006/relationships/image" Target="../media/image320.png"/><Relationship Id="rId7" Type="http://schemas.openxmlformats.org/officeDocument/2006/relationships/image" Target="../media/image33.png"/><Relationship Id="rId2" Type="http://schemas.openxmlformats.org/officeDocument/2006/relationships/image" Target="../media/image310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8.png"/><Relationship Id="rId6" Type="http://schemas.openxmlformats.org/officeDocument/2006/relationships/image" Target="../media/image210.png"/><Relationship Id="rId5" Type="http://schemas.openxmlformats.org/officeDocument/2006/relationships/image" Target="../media/image28.png"/><Relationship Id="rId15" Type="http://schemas.openxmlformats.org/officeDocument/2006/relationships/customXml" Target="../ink/ink5.xml"/><Relationship Id="rId14" Type="http://schemas.openxmlformats.org/officeDocument/2006/relationships/image" Target="../media/image25.png"/><Relationship Id="rId4" Type="http://schemas.openxmlformats.org/officeDocument/2006/relationships/image" Target="../media/image27.png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98528" y="3848298"/>
            <a:ext cx="51406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Neural Network</a:t>
            </a:r>
          </a:p>
          <a:p>
            <a:pPr algn="ctr"/>
            <a:r>
              <a:rPr lang="en-US" sz="6000" dirty="0"/>
              <a:t>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593105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522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596339" y="1674880"/>
            <a:ext cx="5766892" cy="3461860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Oval 36"/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8" name="Oval 37"/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9" name="Oval 38"/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0F7B791-B189-482B-8DC0-2E573B778E4B}"/>
                  </a:ext>
                </a:extLst>
              </p14:cNvPr>
              <p14:cNvContentPartPr/>
              <p14:nvPr/>
            </p14:nvContentPartPr>
            <p14:xfrm>
              <a:off x="1054080" y="914400"/>
              <a:ext cx="9487440" cy="5696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0F7B791-B189-482B-8DC0-2E573B778E4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44720" y="905040"/>
                <a:ext cx="950616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36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44371" y="3697691"/>
            <a:ext cx="50489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/>
              <a:t>Computing a</a:t>
            </a:r>
          </a:p>
          <a:p>
            <a:pPr algn="ctr"/>
            <a:r>
              <a:rPr lang="en-US" sz="5400" dirty="0"/>
              <a:t>Neural Network’s</a:t>
            </a:r>
          </a:p>
          <a:p>
            <a:pPr algn="ctr"/>
            <a:r>
              <a:rPr lang="en-US" sz="54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17816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Straight Connector 109"/>
          <p:cNvCxnSpPr/>
          <p:nvPr/>
        </p:nvCxnSpPr>
        <p:spPr>
          <a:xfrm>
            <a:off x="6096000" y="1567115"/>
            <a:ext cx="0" cy="4522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itle 1"/>
          <p:cNvSpPr txBox="1">
            <a:spLocks/>
          </p:cNvSpPr>
          <p:nvPr/>
        </p:nvSpPr>
        <p:spPr>
          <a:xfrm>
            <a:off x="0" y="-75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pSp>
        <p:nvGrpSpPr>
          <p:cNvPr id="1645" name="Group 1644"/>
          <p:cNvGrpSpPr/>
          <p:nvPr/>
        </p:nvGrpSpPr>
        <p:grpSpPr>
          <a:xfrm>
            <a:off x="6425108" y="1318041"/>
            <a:ext cx="4109986" cy="2541343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Arrow Connector 119"/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4" name="Oval 123"/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5" name="Oval 124"/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6" name="Oval 135"/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221" name="Straight Arrow Connector 1220"/>
            <p:cNvCxnSpPr>
              <a:stCxn id="121" idx="6"/>
              <a:endCxn id="1597" idx="1"/>
            </p:cNvCxnSpPr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8" name="Straight Arrow Connector 1507"/>
            <p:cNvCxnSpPr>
              <a:stCxn id="124" idx="6"/>
              <a:endCxn id="1597" idx="2"/>
            </p:cNvCxnSpPr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4" name="Straight Arrow Connector 1583"/>
            <p:cNvCxnSpPr>
              <a:stCxn id="125" idx="6"/>
              <a:endCxn id="1597" idx="2"/>
            </p:cNvCxnSpPr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9" name="Straight Arrow Connector 1588"/>
            <p:cNvCxnSpPr>
              <a:stCxn id="136" idx="7"/>
              <a:endCxn id="1597" idx="3"/>
            </p:cNvCxnSpPr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7" name="Oval 1596"/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606" name="Straight Arrow Connector 1605"/>
            <p:cNvCxnSpPr>
              <a:stCxn id="115" idx="3"/>
              <a:endCxn id="121" idx="2"/>
            </p:cNvCxnSpPr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0" name="Straight Arrow Connector 1609"/>
            <p:cNvCxnSpPr>
              <a:stCxn id="116" idx="3"/>
              <a:endCxn id="124" idx="2"/>
            </p:cNvCxnSpPr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3" name="Straight Arrow Connector 1612"/>
            <p:cNvCxnSpPr>
              <a:stCxn id="117" idx="3"/>
              <a:endCxn id="125" idx="2"/>
            </p:cNvCxnSpPr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7" name="Straight Arrow Connector 1616"/>
            <p:cNvCxnSpPr>
              <a:stCxn id="117" idx="3"/>
              <a:endCxn id="136" idx="2"/>
            </p:cNvCxnSpPr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0" name="Straight Arrow Connector 1619"/>
            <p:cNvCxnSpPr>
              <a:stCxn id="117" idx="3"/>
              <a:endCxn id="121" idx="3"/>
            </p:cNvCxnSpPr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1" name="Straight Arrow Connector 1620"/>
            <p:cNvCxnSpPr>
              <a:stCxn id="117" idx="3"/>
              <a:endCxn id="124" idx="3"/>
            </p:cNvCxnSpPr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6" name="Straight Arrow Connector 1625"/>
            <p:cNvCxnSpPr>
              <a:stCxn id="116" idx="3"/>
              <a:endCxn id="121" idx="2"/>
            </p:cNvCxnSpPr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7" name="Straight Arrow Connector 1626"/>
            <p:cNvCxnSpPr>
              <a:stCxn id="116" idx="3"/>
              <a:endCxn id="136" idx="1"/>
            </p:cNvCxnSpPr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3" name="Straight Arrow Connector 1632"/>
            <p:cNvCxnSpPr>
              <a:stCxn id="116" idx="3"/>
              <a:endCxn id="125" idx="1"/>
            </p:cNvCxnSpPr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6" name="Straight Arrow Connector 1635"/>
            <p:cNvCxnSpPr>
              <a:stCxn id="115" idx="3"/>
              <a:endCxn id="124" idx="2"/>
            </p:cNvCxnSpPr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9" name="Straight Arrow Connector 1638"/>
            <p:cNvCxnSpPr>
              <a:stCxn id="115" idx="3"/>
              <a:endCxn id="125" idx="2"/>
            </p:cNvCxnSpPr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2" name="Straight Arrow Connector 1641"/>
            <p:cNvCxnSpPr>
              <a:stCxn id="115" idx="3"/>
              <a:endCxn id="136" idx="1"/>
            </p:cNvCxnSpPr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2C36F62-7E58-4167-96DE-C6A5418D1535}"/>
                  </a:ext>
                </a:extLst>
              </p:cNvPr>
              <p:cNvSpPr txBox="1"/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2C36F62-7E58-4167-96DE-C6A5418D1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75263B1-9788-4304-B827-2D24AB6687C8}"/>
                  </a:ext>
                </a:extLst>
              </p:cNvPr>
              <p:cNvSpPr txBox="1"/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75263B1-9788-4304-B827-2D24AB668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399319F4-AC5F-49AB-967E-9F37903FEA7E}"/>
              </a:ext>
            </a:extLst>
          </p:cNvPr>
          <p:cNvGrpSpPr/>
          <p:nvPr/>
        </p:nvGrpSpPr>
        <p:grpSpPr>
          <a:xfrm>
            <a:off x="838200" y="1690688"/>
            <a:ext cx="5113382" cy="2005828"/>
            <a:chOff x="1103854" y="1535788"/>
            <a:chExt cx="5113382" cy="20058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CE49007-B727-4478-B94C-9F532003D33C}"/>
                    </a:ext>
                  </a:extLst>
                </p:cNvPr>
                <p:cNvSpPr txBox="1"/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CE49007-B727-4478-B94C-9F532003D3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76660DF-99DA-4D28-90FA-EDB3E84D0C38}"/>
                </a:ext>
              </a:extLst>
            </p:cNvPr>
            <p:cNvGrpSpPr/>
            <p:nvPr/>
          </p:nvGrpSpPr>
          <p:grpSpPr>
            <a:xfrm>
              <a:off x="1103854" y="1535788"/>
              <a:ext cx="548640" cy="2002382"/>
              <a:chOff x="1103854" y="1542462"/>
              <a:chExt cx="548640" cy="20023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D39F3B2A-7DA5-4730-B4C9-6530815C5A21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BED99C78-11F8-42D1-98DD-83E7BD890EE1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C2D1A5E6-E595-411D-96D2-ABDC03DEB575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608CE26-4A06-41B4-8EE8-04289749D7C5}"/>
                </a:ext>
              </a:extLst>
            </p:cNvPr>
            <p:cNvCxnSpPr>
              <a:stCxn id="76" idx="3"/>
              <a:endCxn id="71" idx="2"/>
            </p:cNvCxnSpPr>
            <p:nvPr/>
          </p:nvCxnSpPr>
          <p:spPr>
            <a:xfrm flipV="1">
              <a:off x="1652494" y="2569186"/>
              <a:ext cx="869327" cy="74038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5EB130D-B177-4E87-B3B9-16EE91CE9B88}"/>
                </a:ext>
              </a:extLst>
            </p:cNvPr>
            <p:cNvGrpSpPr/>
            <p:nvPr/>
          </p:nvGrpSpPr>
          <p:grpSpPr>
            <a:xfrm>
              <a:off x="2520603" y="1694135"/>
              <a:ext cx="2059211" cy="1847481"/>
              <a:chOff x="4444375" y="3500494"/>
              <a:chExt cx="2105316" cy="17648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DAD421EC-30AB-4432-84DA-44B1C5B967C5}"/>
                      </a:ext>
                    </a:extLst>
                  </p:cNvPr>
                  <p:cNvSpPr txBox="1"/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𝜎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E6D07AA-7EA1-4717-AA60-C172CE939CDF}"/>
                  </a:ext>
                </a:extLst>
              </p:cNvPr>
              <p:cNvGrpSpPr/>
              <p:nvPr/>
            </p:nvGrpSpPr>
            <p:grpSpPr>
              <a:xfrm>
                <a:off x="4444375" y="3500494"/>
                <a:ext cx="1988703" cy="1764805"/>
                <a:chOff x="3345539" y="2792642"/>
                <a:chExt cx="3429861" cy="2397334"/>
              </a:xfrm>
            </p:grpSpPr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20163D04-F3C9-4634-9CA7-793124EB8F48}"/>
                    </a:ext>
                  </a:extLst>
                </p:cNvPr>
                <p:cNvSpPr/>
                <p:nvPr/>
              </p:nvSpPr>
              <p:spPr>
                <a:xfrm rot="172175">
                  <a:off x="3345539" y="2792642"/>
                  <a:ext cx="3429861" cy="239733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19C64BE1-C398-4C1D-8A43-28A2AB816200}"/>
                    </a:ext>
                  </a:extLst>
                </p:cNvPr>
                <p:cNvCxnSpPr/>
                <p:nvPr/>
              </p:nvCxnSpPr>
              <p:spPr>
                <a:xfrm>
                  <a:off x="5523780" y="2848470"/>
                  <a:ext cx="0" cy="227310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B91FF19-CC47-49DE-8D47-DC730CFECAB6}"/>
                </a:ext>
              </a:extLst>
            </p:cNvPr>
            <p:cNvCxnSpPr>
              <a:stCxn id="75" idx="3"/>
              <a:endCxn id="71" idx="2"/>
            </p:cNvCxnSpPr>
            <p:nvPr/>
          </p:nvCxnSpPr>
          <p:spPr>
            <a:xfrm>
              <a:off x="1652494" y="2536979"/>
              <a:ext cx="869327" cy="3220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9620C61-34A6-4550-9EBC-A6746791321E}"/>
                </a:ext>
              </a:extLst>
            </p:cNvPr>
            <p:cNvCxnSpPr>
              <a:stCxn id="73" idx="3"/>
              <a:endCxn id="71" idx="2"/>
            </p:cNvCxnSpPr>
            <p:nvPr/>
          </p:nvCxnSpPr>
          <p:spPr>
            <a:xfrm>
              <a:off x="1652494" y="1764388"/>
              <a:ext cx="869327" cy="80479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2A95CE61-43B6-4AFB-958E-E188B81A6154}"/>
                </a:ext>
              </a:extLst>
            </p:cNvPr>
            <p:cNvCxnSpPr/>
            <p:nvPr/>
          </p:nvCxnSpPr>
          <p:spPr>
            <a:xfrm>
              <a:off x="4453028" y="2597837"/>
              <a:ext cx="614854" cy="72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C0CBEBE-A8E8-41B6-99CC-F32CEB219B5B}"/>
                    </a:ext>
                  </a:extLst>
                </p:cNvPr>
                <p:cNvSpPr txBox="1"/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Left Brace 65">
              <a:extLst>
                <a:ext uri="{FF2B5EF4-FFF2-40B4-BE49-F238E27FC236}">
                  <a16:creationId xmlns:a16="http://schemas.microsoft.com/office/drawing/2014/main" id="{AD5207FD-1A95-4937-A639-8CFE1E5F2BE7}"/>
                </a:ext>
              </a:extLst>
            </p:cNvPr>
            <p:cNvSpPr/>
            <p:nvPr/>
          </p:nvSpPr>
          <p:spPr>
            <a:xfrm rot="16200000">
              <a:off x="3107084" y="2229575"/>
              <a:ext cx="120574" cy="111129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Left Brace 66">
              <a:extLst>
                <a:ext uri="{FF2B5EF4-FFF2-40B4-BE49-F238E27FC236}">
                  <a16:creationId xmlns:a16="http://schemas.microsoft.com/office/drawing/2014/main" id="{84AE0ECB-00FC-4E47-96EB-E918523ABEE3}"/>
                </a:ext>
              </a:extLst>
            </p:cNvPr>
            <p:cNvSpPr/>
            <p:nvPr/>
          </p:nvSpPr>
          <p:spPr>
            <a:xfrm rot="16200000">
              <a:off x="4031954" y="2503305"/>
              <a:ext cx="143741" cy="57401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0D67C25B-F46D-4A75-A209-4516B11430A9}"/>
                    </a:ext>
                  </a:extLst>
                </p:cNvPr>
                <p:cNvSpPr txBox="1"/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0D67C25B-F46D-4A75-A209-4516B11430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CE42CD8-19AE-4A61-97D3-A3728E61B40A}"/>
                  </a:ext>
                </a:extLst>
              </p:cNvPr>
              <p:cNvSpPr txBox="1"/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CE42CD8-19AE-4A61-97D3-A3728E61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blipFill>
                <a:blip r:embed="rId20"/>
                <a:stretch>
                  <a:fillRect r="-85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936C8AF-DBC3-4F63-8CA7-46C3AFD19289}"/>
                  </a:ext>
                </a:extLst>
              </p14:cNvPr>
              <p14:cNvContentPartPr/>
              <p14:nvPr/>
            </p14:nvContentPartPr>
            <p14:xfrm>
              <a:off x="2793960" y="3321000"/>
              <a:ext cx="1155960" cy="546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36C8AF-DBC3-4F63-8CA7-46C3AFD1928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784600" y="3311640"/>
                <a:ext cx="1174680" cy="56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116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" name="Group 110"/>
          <p:cNvGrpSpPr/>
          <p:nvPr/>
        </p:nvGrpSpPr>
        <p:grpSpPr>
          <a:xfrm>
            <a:off x="838200" y="1690688"/>
            <a:ext cx="5113382" cy="2005828"/>
            <a:chOff x="1103854" y="1535788"/>
            <a:chExt cx="5113382" cy="20058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4" name="Group 73"/>
            <p:cNvGrpSpPr/>
            <p:nvPr/>
          </p:nvGrpSpPr>
          <p:grpSpPr>
            <a:xfrm>
              <a:off x="1103854" y="1535788"/>
              <a:ext cx="548640" cy="2002382"/>
              <a:chOff x="1103854" y="1542462"/>
              <a:chExt cx="548640" cy="20023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" name="Straight Arrow Connector 32"/>
            <p:cNvCxnSpPr>
              <a:stCxn id="8" idx="3"/>
              <a:endCxn id="37" idx="2"/>
            </p:cNvCxnSpPr>
            <p:nvPr/>
          </p:nvCxnSpPr>
          <p:spPr>
            <a:xfrm flipV="1">
              <a:off x="1652494" y="2569186"/>
              <a:ext cx="869327" cy="74038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>
              <a:off x="2520603" y="1694135"/>
              <a:ext cx="2059211" cy="1847481"/>
              <a:chOff x="4444375" y="3500494"/>
              <a:chExt cx="2105316" cy="17648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𝜎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2" name="Group 61"/>
              <p:cNvGrpSpPr/>
              <p:nvPr/>
            </p:nvGrpSpPr>
            <p:grpSpPr>
              <a:xfrm>
                <a:off x="4444375" y="3500494"/>
                <a:ext cx="1988703" cy="1764805"/>
                <a:chOff x="3345539" y="2792642"/>
                <a:chExt cx="3429861" cy="2397334"/>
              </a:xfrm>
            </p:grpSpPr>
            <p:sp>
              <p:nvSpPr>
                <p:cNvPr id="37" name="Oval 36"/>
                <p:cNvSpPr/>
                <p:nvPr/>
              </p:nvSpPr>
              <p:spPr>
                <a:xfrm rot="172175">
                  <a:off x="3345539" y="2792642"/>
                  <a:ext cx="3429861" cy="239733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5523780" y="2848470"/>
                  <a:ext cx="0" cy="227310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8" name="Straight Arrow Connector 77"/>
            <p:cNvCxnSpPr>
              <a:stCxn id="7" idx="3"/>
              <a:endCxn id="37" idx="2"/>
            </p:cNvCxnSpPr>
            <p:nvPr/>
          </p:nvCxnSpPr>
          <p:spPr>
            <a:xfrm>
              <a:off x="1652494" y="2536979"/>
              <a:ext cx="869327" cy="3220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6" idx="3"/>
              <a:endCxn id="37" idx="2"/>
            </p:cNvCxnSpPr>
            <p:nvPr/>
          </p:nvCxnSpPr>
          <p:spPr>
            <a:xfrm>
              <a:off x="1652494" y="1764388"/>
              <a:ext cx="869327" cy="80479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4453028" y="2597837"/>
              <a:ext cx="614854" cy="72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Left Brace 100"/>
            <p:cNvSpPr/>
            <p:nvPr/>
          </p:nvSpPr>
          <p:spPr>
            <a:xfrm rot="16200000">
              <a:off x="3107084" y="2229575"/>
              <a:ext cx="120574" cy="111129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Left Brace 102"/>
            <p:cNvSpPr/>
            <p:nvPr/>
          </p:nvSpPr>
          <p:spPr>
            <a:xfrm rot="16200000">
              <a:off x="4031954" y="2503305"/>
              <a:ext cx="143741" cy="57401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0" name="Straight Connector 109"/>
          <p:cNvCxnSpPr/>
          <p:nvPr/>
        </p:nvCxnSpPr>
        <p:spPr>
          <a:xfrm>
            <a:off x="6096000" y="1567115"/>
            <a:ext cx="0" cy="4522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blipFill rotWithShape="0">
                <a:blip r:embed="rId11"/>
                <a:stretch>
                  <a:fillRect r="-85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itle 1"/>
          <p:cNvSpPr txBox="1">
            <a:spLocks/>
          </p:cNvSpPr>
          <p:nvPr/>
        </p:nvSpPr>
        <p:spPr>
          <a:xfrm>
            <a:off x="0" y="-75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/>
              <p:cNvSpPr txBox="1"/>
              <p:nvPr/>
            </p:nvSpPr>
            <p:spPr>
              <a:xfrm>
                <a:off x="6432273" y="1762571"/>
                <a:ext cx="6051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273" y="1762571"/>
                <a:ext cx="605136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6425108" y="2411048"/>
                <a:ext cx="6123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108" y="2411048"/>
                <a:ext cx="612302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6425108" y="3059524"/>
                <a:ext cx="6123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108" y="3059524"/>
                <a:ext cx="612302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Straight Arrow Connector 160"/>
          <p:cNvCxnSpPr/>
          <p:nvPr/>
        </p:nvCxnSpPr>
        <p:spPr>
          <a:xfrm>
            <a:off x="9517160" y="2620630"/>
            <a:ext cx="560734" cy="4592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7853562" y="1318041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10133765" y="2458895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bg2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3765" y="2458895"/>
                <a:ext cx="288284" cy="43088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Oval 163"/>
          <p:cNvSpPr/>
          <p:nvPr/>
        </p:nvSpPr>
        <p:spPr>
          <a:xfrm>
            <a:off x="7853562" y="2012755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5" name="Oval 164"/>
          <p:cNvSpPr/>
          <p:nvPr/>
        </p:nvSpPr>
        <p:spPr>
          <a:xfrm>
            <a:off x="7853562" y="2707469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6" name="Oval 165"/>
          <p:cNvSpPr/>
          <p:nvPr/>
        </p:nvSpPr>
        <p:spPr>
          <a:xfrm>
            <a:off x="7853562" y="3402184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67" name="Straight Arrow Connector 166"/>
          <p:cNvCxnSpPr/>
          <p:nvPr/>
        </p:nvCxnSpPr>
        <p:spPr>
          <a:xfrm>
            <a:off x="8310762" y="1546641"/>
            <a:ext cx="816153" cy="907909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8310762" y="2241355"/>
            <a:ext cx="749198" cy="374840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V="1">
            <a:off x="8310762" y="2616195"/>
            <a:ext cx="749198" cy="319874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V="1">
            <a:off x="8243807" y="2777840"/>
            <a:ext cx="883108" cy="691299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9059960" y="2387595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72" name="Straight Arrow Connector 171"/>
          <p:cNvCxnSpPr/>
          <p:nvPr/>
        </p:nvCxnSpPr>
        <p:spPr>
          <a:xfrm flipV="1">
            <a:off x="7037409" y="1546641"/>
            <a:ext cx="816153" cy="47754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V="1">
            <a:off x="7037410" y="2241355"/>
            <a:ext cx="816152" cy="431303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V="1">
            <a:off x="7037410" y="2936069"/>
            <a:ext cx="816152" cy="385065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7037410" y="3321134"/>
            <a:ext cx="816152" cy="309650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V="1">
            <a:off x="7037410" y="1708286"/>
            <a:ext cx="883107" cy="1612848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V="1">
            <a:off x="7037410" y="2449238"/>
            <a:ext cx="883107" cy="918134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V="1">
            <a:off x="7037410" y="1546641"/>
            <a:ext cx="816152" cy="112601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7037410" y="2672658"/>
            <a:ext cx="883107" cy="796481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7037410" y="2672658"/>
            <a:ext cx="883107" cy="101766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7037409" y="2024181"/>
            <a:ext cx="816153" cy="217174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7037409" y="2024181"/>
            <a:ext cx="816153" cy="911888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7037409" y="2024181"/>
            <a:ext cx="883108" cy="1444958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/>
          <p:cNvGrpSpPr/>
          <p:nvPr/>
        </p:nvGrpSpPr>
        <p:grpSpPr>
          <a:xfrm>
            <a:off x="6432273" y="4075122"/>
            <a:ext cx="3996941" cy="2541343"/>
            <a:chOff x="6533203" y="1384698"/>
            <a:chExt cx="3996941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TextBox 211"/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2" name="TextBox 2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TextBox 212"/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3" name="TextBox 2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4" name="TextBox 2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Arrow Connector 214"/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TextBox 216"/>
                <p:cNvSpPr txBox="1"/>
                <p:nvPr/>
              </p:nvSpPr>
              <p:spPr>
                <a:xfrm>
                  <a:off x="10241860" y="2525552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bg2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217" name="TextBox 2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288284" cy="43088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8" name="Oval 217"/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9" name="Oval 218"/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20" name="Oval 219"/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21" name="Straight Arrow Connector 220"/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Oval 224"/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26" name="Straight Arrow Connector 225"/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/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F3ED4DE-1E9D-409E-B5DC-2252AB3B0C42}"/>
                  </a:ext>
                </a:extLst>
              </p14:cNvPr>
              <p14:cNvContentPartPr/>
              <p14:nvPr/>
            </p14:nvContentPartPr>
            <p14:xfrm>
              <a:off x="7861320" y="165240"/>
              <a:ext cx="4165920" cy="6280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3ED4DE-1E9D-409E-B5DC-2252AB3B0C4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51960" y="155880"/>
                <a:ext cx="4184640" cy="629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421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-75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496975" y="1080787"/>
            <a:ext cx="5173114" cy="2712761"/>
            <a:chOff x="491705" y="980183"/>
            <a:chExt cx="5173114" cy="2933389"/>
          </a:xfrm>
        </p:grpSpPr>
        <p:grpSp>
          <p:nvGrpSpPr>
            <p:cNvPr id="5" name="Group 4"/>
            <p:cNvGrpSpPr/>
            <p:nvPr/>
          </p:nvGrpSpPr>
          <p:grpSpPr>
            <a:xfrm>
              <a:off x="491705" y="988450"/>
              <a:ext cx="5173114" cy="2925122"/>
              <a:chOff x="6533203" y="1384698"/>
              <a:chExt cx="4109986" cy="25413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Straight Arrow Connector 8"/>
              <p:cNvCxnSpPr/>
              <p:nvPr/>
            </p:nvCxnSpPr>
            <p:spPr>
              <a:xfrm>
                <a:off x="9625255" y="2687287"/>
                <a:ext cx="560734" cy="45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7961657" y="138469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63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Oval 11"/>
              <p:cNvSpPr/>
              <p:nvPr/>
            </p:nvSpPr>
            <p:spPr>
              <a:xfrm>
                <a:off x="7961657" y="207941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961657" y="277412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961657" y="346884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8418857" y="1613298"/>
                <a:ext cx="816153" cy="9079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8418857" y="2308012"/>
                <a:ext cx="749198" cy="3748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8418857" y="2682852"/>
                <a:ext cx="749198" cy="3198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V="1">
                <a:off x="8351902" y="2844497"/>
                <a:ext cx="883108" cy="6912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9168055" y="245425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flipV="1">
                <a:off x="7145504" y="1613298"/>
                <a:ext cx="816153" cy="4775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7145505" y="2308012"/>
                <a:ext cx="816152" cy="4313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7145505" y="3002726"/>
                <a:ext cx="816152" cy="3850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7145505" y="3387791"/>
                <a:ext cx="816152" cy="3096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V="1">
                <a:off x="7145505" y="1774943"/>
                <a:ext cx="883107" cy="16128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7145505" y="2469657"/>
                <a:ext cx="883107" cy="9181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7145505" y="1613298"/>
                <a:ext cx="816152" cy="11260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7145505" y="2739315"/>
                <a:ext cx="883107" cy="7964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7145505" y="2739315"/>
                <a:ext cx="883107" cy="1017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7145504" y="2090838"/>
                <a:ext cx="816153" cy="2171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7145504" y="2090838"/>
                <a:ext cx="816153" cy="9118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7145504" y="2090838"/>
                <a:ext cx="883108" cy="14449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167064" y="978221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, 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 1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𝜎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978221"/>
                <a:ext cx="5358711" cy="559320"/>
              </a:xfrm>
              <a:prstGeom prst="rect">
                <a:avLst/>
              </a:prstGeom>
              <a:blipFill>
                <a:blip r:embed="rId10"/>
                <a:stretch>
                  <a:fillRect t="-2174" r="-30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167064" y="1726165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, 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 2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𝜎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1726165"/>
                <a:ext cx="5358711" cy="559320"/>
              </a:xfrm>
              <a:prstGeom prst="rect">
                <a:avLst/>
              </a:prstGeom>
              <a:blipFill>
                <a:blip r:embed="rId11"/>
                <a:stretch>
                  <a:fillRect t="-2174" r="-30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167064" y="2474557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3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3</m:t>
                        </m:r>
                      </m:sub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, 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 3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𝜎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3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2474557"/>
                <a:ext cx="5358711" cy="559320"/>
              </a:xfrm>
              <a:prstGeom prst="rect">
                <a:avLst/>
              </a:prstGeom>
              <a:blipFill>
                <a:blip r:embed="rId12"/>
                <a:stretch>
                  <a:fillRect t="-2174" r="-3072" b="-31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167064" y="3225130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4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4</m:t>
                        </m:r>
                      </m:sub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, 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 4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𝜎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4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3225130"/>
                <a:ext cx="5358711" cy="559320"/>
              </a:xfrm>
              <a:prstGeom prst="rect">
                <a:avLst/>
              </a:prstGeom>
              <a:blipFill>
                <a:blip r:embed="rId13"/>
                <a:stretch>
                  <a:fillRect t="-2174" r="-30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1140481-2577-4AFB-9B25-5857376FA89F}"/>
                  </a:ext>
                </a:extLst>
              </p14:cNvPr>
              <p14:cNvContentPartPr/>
              <p14:nvPr/>
            </p14:nvContentPartPr>
            <p14:xfrm>
              <a:off x="203040" y="152280"/>
              <a:ext cx="11913120" cy="6604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1140481-2577-4AFB-9B25-5857376FA89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3680" y="142920"/>
                <a:ext cx="11931840" cy="662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874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5" grpId="0"/>
      <p:bldP spid="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 txBox="1">
            <a:spLocks/>
          </p:cNvSpPr>
          <p:nvPr/>
        </p:nvSpPr>
        <p:spPr>
          <a:xfrm>
            <a:off x="-1" y="-7522"/>
            <a:ext cx="1191669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Neural Network Representation learning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28518" y="1226757"/>
            <a:ext cx="2898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Given input x: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7746123" y="1955506"/>
                <a:ext cx="2989857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1955506"/>
                <a:ext cx="2989857" cy="4605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746123" y="2934421"/>
                <a:ext cx="21671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2934421"/>
                <a:ext cx="2167132" cy="4605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7746123" y="3913336"/>
                <a:ext cx="3348031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3913336"/>
                <a:ext cx="3348031" cy="46057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746123" y="4892251"/>
                <a:ext cx="21671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4892251"/>
                <a:ext cx="2167132" cy="46057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72D658C0-D153-42D6-A16D-B8A5888A4726}"/>
              </a:ext>
            </a:extLst>
          </p:cNvPr>
          <p:cNvGrpSpPr/>
          <p:nvPr/>
        </p:nvGrpSpPr>
        <p:grpSpPr>
          <a:xfrm>
            <a:off x="496975" y="1080787"/>
            <a:ext cx="5173114" cy="2712761"/>
            <a:chOff x="491705" y="980183"/>
            <a:chExt cx="5173114" cy="2933389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CE84FB2-B786-4F5C-AE5F-D4EA9C960B85}"/>
                </a:ext>
              </a:extLst>
            </p:cNvPr>
            <p:cNvGrpSpPr/>
            <p:nvPr/>
          </p:nvGrpSpPr>
          <p:grpSpPr>
            <a:xfrm>
              <a:off x="491705" y="988450"/>
              <a:ext cx="5173114" cy="2925122"/>
              <a:chOff x="6533203" y="1384698"/>
              <a:chExt cx="4109986" cy="25413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B9697EDE-4FF4-4EC9-B773-283E98967FA3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76D8B95E-DC43-476A-9E29-5B24608E9BF1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005C52EC-82DE-4BA2-BFC9-58427CB1604E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B66AD809-0771-4ED3-8BFB-5D213FB229AD}"/>
                  </a:ext>
                </a:extLst>
              </p:cNvPr>
              <p:cNvCxnSpPr/>
              <p:nvPr/>
            </p:nvCxnSpPr>
            <p:spPr>
              <a:xfrm>
                <a:off x="9625255" y="2687287"/>
                <a:ext cx="560734" cy="45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FE6EB122-131D-4345-8D6D-58690A546543}"/>
                  </a:ext>
                </a:extLst>
              </p:cNvPr>
              <p:cNvSpPr/>
              <p:nvPr/>
            </p:nvSpPr>
            <p:spPr>
              <a:xfrm>
                <a:off x="7961657" y="138469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2F1AB654-0349-481A-AC85-63C6DC585267}"/>
                      </a:ext>
                    </a:extLst>
                  </p:cNvPr>
                  <p:cNvSpPr txBox="1"/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63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0DE9E1A-C977-4A9D-98D0-C201A1397E5F}"/>
                  </a:ext>
                </a:extLst>
              </p:cNvPr>
              <p:cNvSpPr/>
              <p:nvPr/>
            </p:nvSpPr>
            <p:spPr>
              <a:xfrm>
                <a:off x="7961657" y="207941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C153ABDA-9617-4995-9E0C-DFAFDE2E4B05}"/>
                  </a:ext>
                </a:extLst>
              </p:cNvPr>
              <p:cNvSpPr/>
              <p:nvPr/>
            </p:nvSpPr>
            <p:spPr>
              <a:xfrm>
                <a:off x="7961657" y="277412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8294FC6-65BA-48EC-8680-B4EA750FA55A}"/>
                  </a:ext>
                </a:extLst>
              </p:cNvPr>
              <p:cNvSpPr/>
              <p:nvPr/>
            </p:nvSpPr>
            <p:spPr>
              <a:xfrm>
                <a:off x="7961657" y="346884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A8EC7852-14F7-4B8E-85F1-7EB5EA7DA11D}"/>
                  </a:ext>
                </a:extLst>
              </p:cNvPr>
              <p:cNvCxnSpPr/>
              <p:nvPr/>
            </p:nvCxnSpPr>
            <p:spPr>
              <a:xfrm>
                <a:off x="8418857" y="1613298"/>
                <a:ext cx="816153" cy="9079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862DD72D-C37B-4217-BAB0-6432B9EC66A3}"/>
                  </a:ext>
                </a:extLst>
              </p:cNvPr>
              <p:cNvCxnSpPr/>
              <p:nvPr/>
            </p:nvCxnSpPr>
            <p:spPr>
              <a:xfrm>
                <a:off x="8418857" y="2308012"/>
                <a:ext cx="749198" cy="3748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4513B7E1-400F-49E4-8500-126F65361556}"/>
                  </a:ext>
                </a:extLst>
              </p:cNvPr>
              <p:cNvCxnSpPr/>
              <p:nvPr/>
            </p:nvCxnSpPr>
            <p:spPr>
              <a:xfrm flipV="1">
                <a:off x="8418857" y="2682852"/>
                <a:ext cx="749198" cy="3198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E1CCFA4-4E7A-46CB-AF13-BC28596CDFBA}"/>
                  </a:ext>
                </a:extLst>
              </p:cNvPr>
              <p:cNvCxnSpPr/>
              <p:nvPr/>
            </p:nvCxnSpPr>
            <p:spPr>
              <a:xfrm flipV="1">
                <a:off x="8351902" y="2844497"/>
                <a:ext cx="883108" cy="6912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232ADFF-6A6E-4818-9277-C7CD64F3F0F2}"/>
                  </a:ext>
                </a:extLst>
              </p:cNvPr>
              <p:cNvSpPr/>
              <p:nvPr/>
            </p:nvSpPr>
            <p:spPr>
              <a:xfrm>
                <a:off x="9168055" y="245425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334C8F2B-66FB-4E9E-9DFD-7E81B60A8815}"/>
                  </a:ext>
                </a:extLst>
              </p:cNvPr>
              <p:cNvCxnSpPr/>
              <p:nvPr/>
            </p:nvCxnSpPr>
            <p:spPr>
              <a:xfrm flipV="1">
                <a:off x="7145504" y="1613298"/>
                <a:ext cx="816153" cy="4775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90E5EA28-7A7B-4389-AAED-FE0835C040EB}"/>
                  </a:ext>
                </a:extLst>
              </p:cNvPr>
              <p:cNvCxnSpPr/>
              <p:nvPr/>
            </p:nvCxnSpPr>
            <p:spPr>
              <a:xfrm flipV="1">
                <a:off x="7145505" y="2308012"/>
                <a:ext cx="816152" cy="4313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0D0DF142-FA14-408F-B9A4-89567D0F68D4}"/>
                  </a:ext>
                </a:extLst>
              </p:cNvPr>
              <p:cNvCxnSpPr/>
              <p:nvPr/>
            </p:nvCxnSpPr>
            <p:spPr>
              <a:xfrm flipV="1">
                <a:off x="7145505" y="3002726"/>
                <a:ext cx="816152" cy="3850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47259D2B-F93F-407E-85F1-AD599AD99660}"/>
                  </a:ext>
                </a:extLst>
              </p:cNvPr>
              <p:cNvCxnSpPr/>
              <p:nvPr/>
            </p:nvCxnSpPr>
            <p:spPr>
              <a:xfrm>
                <a:off x="7145505" y="3387791"/>
                <a:ext cx="816152" cy="3096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A59A86B-59FF-4A96-9E32-258E2BC6E1E2}"/>
                  </a:ext>
                </a:extLst>
              </p:cNvPr>
              <p:cNvCxnSpPr/>
              <p:nvPr/>
            </p:nvCxnSpPr>
            <p:spPr>
              <a:xfrm flipV="1">
                <a:off x="7145505" y="1774943"/>
                <a:ext cx="883107" cy="16128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23F9ABF4-F1D8-4A02-80EB-345C0D2895DA}"/>
                  </a:ext>
                </a:extLst>
              </p:cNvPr>
              <p:cNvCxnSpPr/>
              <p:nvPr/>
            </p:nvCxnSpPr>
            <p:spPr>
              <a:xfrm flipV="1">
                <a:off x="7145505" y="2469657"/>
                <a:ext cx="883107" cy="9181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7BA81A77-3E1C-4B84-9EAC-3CC4A01F2C64}"/>
                  </a:ext>
                </a:extLst>
              </p:cNvPr>
              <p:cNvCxnSpPr/>
              <p:nvPr/>
            </p:nvCxnSpPr>
            <p:spPr>
              <a:xfrm flipV="1">
                <a:off x="7145505" y="1613298"/>
                <a:ext cx="816152" cy="11260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174ABBDB-4747-4C09-A3FA-9812E051C06D}"/>
                  </a:ext>
                </a:extLst>
              </p:cNvPr>
              <p:cNvCxnSpPr/>
              <p:nvPr/>
            </p:nvCxnSpPr>
            <p:spPr>
              <a:xfrm>
                <a:off x="7145505" y="2739315"/>
                <a:ext cx="883107" cy="7964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C8C6021A-1171-451F-913F-36A7FB6914EF}"/>
                  </a:ext>
                </a:extLst>
              </p:cNvPr>
              <p:cNvCxnSpPr/>
              <p:nvPr/>
            </p:nvCxnSpPr>
            <p:spPr>
              <a:xfrm>
                <a:off x="7145505" y="2739315"/>
                <a:ext cx="883107" cy="1017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5539C78C-1F4A-46BA-BBC4-A1998E948FF4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16153" cy="2171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09EDCCAA-E281-4992-ABEC-4AC0E075A8B3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16153" cy="9118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103B05D2-1ECC-45DC-B187-A9DE73CFB72C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83108" cy="14449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BC34859-CF54-4E3A-8FC3-FC0F9EC88D68}"/>
                    </a:ext>
                  </a:extLst>
                </p:cNvPr>
                <p:cNvSpPr txBox="1"/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E324771-5513-474E-BFB6-81C2CAC25F85}"/>
                    </a:ext>
                  </a:extLst>
                </p:cNvPr>
                <p:cNvSpPr txBox="1"/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8E23087-E86E-4160-98D3-2EC1B10ED8BF}"/>
                    </a:ext>
                  </a:extLst>
                </p:cNvPr>
                <p:cNvSpPr txBox="1"/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2B0C522-AAAC-4F50-8BAF-5BAF0C8B5DC7}"/>
                    </a:ext>
                  </a:extLst>
                </p:cNvPr>
                <p:cNvSpPr txBox="1"/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B58A41B-8E05-4D91-B93B-A30BD28077CF}"/>
                  </a:ext>
                </a:extLst>
              </p14:cNvPr>
              <p14:cNvContentPartPr/>
              <p14:nvPr/>
            </p14:nvContentPartPr>
            <p14:xfrm>
              <a:off x="304920" y="863640"/>
              <a:ext cx="11328480" cy="5175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B58A41B-8E05-4D91-B93B-A30BD28077C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95560" y="854280"/>
                <a:ext cx="11347200" cy="519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618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15564</TotalTime>
  <Words>202</Words>
  <Application>Microsoft Macintosh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Century Schoolbook</vt:lpstr>
      <vt:lpstr>Office Theme</vt:lpstr>
      <vt:lpstr>Custom Design</vt:lpstr>
      <vt:lpstr>PowerPoint Presentation</vt:lpstr>
      <vt:lpstr>Neural Network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Kan-Ting Tsai</cp:lastModifiedBy>
  <cp:revision>24</cp:revision>
  <dcterms:created xsi:type="dcterms:W3CDTF">2017-07-05T19:14:45Z</dcterms:created>
  <dcterms:modified xsi:type="dcterms:W3CDTF">2021-06-14T19:26:58Z</dcterms:modified>
</cp:coreProperties>
</file>