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17C9-214F-4080-B457-E667FAC8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CC3A4-B222-4108-8635-A72E9684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6D21-86C3-43C1-BAB9-FD6C079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D422-C1F9-4DEA-A36C-6B591887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0E13-DE5E-4038-BA50-3B251BB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AF49-086B-4D0D-A833-D5672B0F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6DD15-63BE-44E4-8362-730ED0BFB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71FD-4545-467E-B1FF-4A40D4E5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21D4-681D-48C7-9173-EB7DF1F4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D8EE-742C-416F-BB86-CB9594F0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D4B5D-6E60-46A8-8AB4-0C55A3356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9B0C9-11F0-4082-AFEA-050A3F0F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4E9C-9246-4D58-82A4-E897A6A6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3378-A709-4D55-945B-2569EB19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18D8-9B23-49DA-B879-F59A7840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F9C7-6227-4A76-B0A0-A9671436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E3DA-6C20-44A6-9295-3FFA2897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652C-4011-4237-92CF-FD864E4E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BF66-2880-4726-841F-DF600AC0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63F3-2FA9-4F20-8E09-94F58DF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DE4A-AC27-491D-998A-47C57532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D1CF2-3A87-494B-AD39-92D6D184D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B488-32E2-4D37-BD73-0EDA32DB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3A72-BB9A-45F0-8174-2A68FB34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7C29-ACCA-480F-B987-C1A57D19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A51C-8BAD-4069-8F77-EB578721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2984-AD3E-4F36-B497-F7B242B62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DB02F-39CC-4CA1-8FB0-E87172263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99F11-F6CD-44B3-B88D-C949D7C9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96D0-DC0B-4FA1-A9D1-E8968AA5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E47CD-8045-408C-A40D-21E14DBE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0A80-0E3B-4E32-B3DF-7DDCA4A5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4F54-E27A-4A9C-8B71-08F2F910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3D803-1A8B-4192-8965-55B7C65D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D316-571D-490A-B40E-16DB8D8B6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0289B-A2C4-4CB5-93A9-D29BA8314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69C7E-8799-48F8-A79A-6C4B7E12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C9884-26B5-4643-B0F5-8DF199A8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4B0E2-3DEB-4D41-9AC7-3C7A8A4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F73A-8636-4B7C-90DC-0455BCD0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2AF81-8701-4589-B42C-D45B397B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FB215-A6C3-4548-AB64-CECBF8A3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3EB7D-4F0B-47B4-A5F7-D8894AB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E358B-0DE4-4ADB-930C-CECAEADE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30443-6D0C-4B54-BD7F-897B3FC8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2C94-2189-4D93-9304-645B5490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9FE0-13C2-4D1B-86F4-A69843C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DD39-747E-4696-9418-C8F53FC9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657B-E806-49E5-AB36-4D340D8BD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F32C-6D1D-40B6-8C02-638E88D5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D70E4-23BE-4CE1-B319-35AD8A02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1AC36-E87C-4594-9E72-90A81EF2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B8AA-5DFA-43FD-B5FC-D8C31651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3096D-304B-4135-88F7-484DD5DAF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53DD-908E-44B4-85C8-9A7D0D930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90F56-0C74-4954-A525-B34FDD3C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8C447-6705-4C38-B950-B01A5B71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F5C3-1FE9-460E-95DB-923D08BB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AD166-FC65-4E9E-9A32-2141DCA9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68729-531D-4481-9622-1DC34EAB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13C3-2F1C-46C7-BAE4-53535449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8C48-41B4-477B-8C8E-267505BEBEA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3B3E-9EBB-4357-95D0-BAB42920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62E0-F582-487A-9E4F-54EE7B41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0B63-65E9-4B3D-A4B5-75F7041E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EB9B658-6240-4E43-BBEA-0953A2FF2387}"/>
              </a:ext>
            </a:extLst>
          </p:cNvPr>
          <p:cNvGraphicFramePr>
            <a:graphicFrameLocks noGrp="1"/>
          </p:cNvGraphicFramePr>
          <p:nvPr/>
        </p:nvGraphicFramePr>
        <p:xfrm>
          <a:off x="1254826" y="216984"/>
          <a:ext cx="1828800" cy="640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895901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105635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069968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54556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342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9056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144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4547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821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026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2633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362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74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221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8992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01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379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11948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BB14F65F-4675-4BD3-979E-859F074FE001}"/>
              </a:ext>
            </a:extLst>
          </p:cNvPr>
          <p:cNvSpPr/>
          <p:nvPr/>
        </p:nvSpPr>
        <p:spPr>
          <a:xfrm>
            <a:off x="1113424" y="4599626"/>
            <a:ext cx="282804" cy="28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ABA17E-4F8F-473A-9FA1-D616EE95559C}"/>
              </a:ext>
            </a:extLst>
          </p:cNvPr>
          <p:cNvSpPr/>
          <p:nvPr/>
        </p:nvSpPr>
        <p:spPr>
          <a:xfrm>
            <a:off x="2924169" y="4642047"/>
            <a:ext cx="282804" cy="28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87F8882-BBCC-4AA3-9C12-430C4602C81A}"/>
              </a:ext>
            </a:extLst>
          </p:cNvPr>
          <p:cNvSpPr/>
          <p:nvPr/>
        </p:nvSpPr>
        <p:spPr>
          <a:xfrm>
            <a:off x="1109090" y="1895704"/>
            <a:ext cx="282804" cy="28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6209C3-0AD4-4029-8881-07668DF520CE}"/>
              </a:ext>
            </a:extLst>
          </p:cNvPr>
          <p:cNvSpPr/>
          <p:nvPr/>
        </p:nvSpPr>
        <p:spPr>
          <a:xfrm>
            <a:off x="2924169" y="1900948"/>
            <a:ext cx="282804" cy="28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7F644-6E60-4BEB-B2A5-2ADFF8090FAF}"/>
              </a:ext>
            </a:extLst>
          </p:cNvPr>
          <p:cNvSpPr txBox="1"/>
          <p:nvPr/>
        </p:nvSpPr>
        <p:spPr>
          <a:xfrm>
            <a:off x="3206973" y="4624225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S1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EC24F3-2EEA-436E-940F-FCB478E5732B}"/>
              </a:ext>
            </a:extLst>
          </p:cNvPr>
          <p:cNvSpPr txBox="1"/>
          <p:nvPr/>
        </p:nvSpPr>
        <p:spPr>
          <a:xfrm>
            <a:off x="651890" y="4553795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S2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77533B-A018-4AD8-9D7A-09B345CD0345}"/>
              </a:ext>
            </a:extLst>
          </p:cNvPr>
          <p:cNvSpPr txBox="1"/>
          <p:nvPr/>
        </p:nvSpPr>
        <p:spPr>
          <a:xfrm>
            <a:off x="570499" y="1882879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S3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6FBB5E-3AE3-472D-A5B5-F5341D9CBFF4}"/>
              </a:ext>
            </a:extLst>
          </p:cNvPr>
          <p:cNvSpPr txBox="1"/>
          <p:nvPr/>
        </p:nvSpPr>
        <p:spPr>
          <a:xfrm>
            <a:off x="3255076" y="1895704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S4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0F3522DC-34AB-4BC1-8F4B-02C4F0F0A625}"/>
              </a:ext>
            </a:extLst>
          </p:cNvPr>
          <p:cNvSpPr/>
          <p:nvPr/>
        </p:nvSpPr>
        <p:spPr>
          <a:xfrm>
            <a:off x="2430776" y="5519929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9043162A-50F2-4418-8C71-6EFFA3E971E1}"/>
              </a:ext>
            </a:extLst>
          </p:cNvPr>
          <p:cNvSpPr/>
          <p:nvPr/>
        </p:nvSpPr>
        <p:spPr>
          <a:xfrm>
            <a:off x="1963656" y="5519929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42B92D76-D5C7-4813-BCC6-4FD6DBB414D1}"/>
              </a:ext>
            </a:extLst>
          </p:cNvPr>
          <p:cNvSpPr/>
          <p:nvPr/>
        </p:nvSpPr>
        <p:spPr>
          <a:xfrm>
            <a:off x="1519156" y="5519929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0FE9A327-0531-41E3-AFD6-211B5BDAA835}"/>
              </a:ext>
            </a:extLst>
          </p:cNvPr>
          <p:cNvSpPr/>
          <p:nvPr/>
        </p:nvSpPr>
        <p:spPr>
          <a:xfrm>
            <a:off x="2432028" y="4599626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EAC8D563-5622-4152-8BB0-F0D293D183CD}"/>
              </a:ext>
            </a:extLst>
          </p:cNvPr>
          <p:cNvSpPr/>
          <p:nvPr/>
        </p:nvSpPr>
        <p:spPr>
          <a:xfrm>
            <a:off x="1964908" y="4599626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A3545B01-E291-4171-9374-9A09215A51A5}"/>
              </a:ext>
            </a:extLst>
          </p:cNvPr>
          <p:cNvSpPr/>
          <p:nvPr/>
        </p:nvSpPr>
        <p:spPr>
          <a:xfrm>
            <a:off x="1520408" y="4599626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498061A2-B31C-4989-A5EC-A41099A119DE}"/>
              </a:ext>
            </a:extLst>
          </p:cNvPr>
          <p:cNvSpPr/>
          <p:nvPr/>
        </p:nvSpPr>
        <p:spPr>
          <a:xfrm>
            <a:off x="2429524" y="3682596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38B98349-D08A-469D-AE50-831BFE788A09}"/>
              </a:ext>
            </a:extLst>
          </p:cNvPr>
          <p:cNvSpPr/>
          <p:nvPr/>
        </p:nvSpPr>
        <p:spPr>
          <a:xfrm>
            <a:off x="1962404" y="3682596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D7E196A7-7616-4B42-94D2-B8C3CF02D4A2}"/>
              </a:ext>
            </a:extLst>
          </p:cNvPr>
          <p:cNvSpPr/>
          <p:nvPr/>
        </p:nvSpPr>
        <p:spPr>
          <a:xfrm>
            <a:off x="1517904" y="3682596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8BFDF134-2F15-4D9B-9EFD-5B44D2EDFC4E}"/>
              </a:ext>
            </a:extLst>
          </p:cNvPr>
          <p:cNvSpPr/>
          <p:nvPr/>
        </p:nvSpPr>
        <p:spPr>
          <a:xfrm>
            <a:off x="2430776" y="2762293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3D1ECBE7-5B9A-4306-8010-A1B3B549DFA6}"/>
              </a:ext>
            </a:extLst>
          </p:cNvPr>
          <p:cNvSpPr/>
          <p:nvPr/>
        </p:nvSpPr>
        <p:spPr>
          <a:xfrm>
            <a:off x="1963656" y="2762293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4279FC64-FF7A-4102-8C5C-61E9A0C6EA38}"/>
              </a:ext>
            </a:extLst>
          </p:cNvPr>
          <p:cNvSpPr/>
          <p:nvPr/>
        </p:nvSpPr>
        <p:spPr>
          <a:xfrm>
            <a:off x="1519156" y="2762293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DF5FBDE-D9A1-45BF-9E0E-87E88A6E7F6C}"/>
              </a:ext>
            </a:extLst>
          </p:cNvPr>
          <p:cNvSpPr/>
          <p:nvPr/>
        </p:nvSpPr>
        <p:spPr>
          <a:xfrm>
            <a:off x="2432339" y="1856693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6641507D-F2F2-499E-989B-24899A9E1CCE}"/>
              </a:ext>
            </a:extLst>
          </p:cNvPr>
          <p:cNvSpPr/>
          <p:nvPr/>
        </p:nvSpPr>
        <p:spPr>
          <a:xfrm>
            <a:off x="1965219" y="1856693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99924E54-4E39-49DD-A480-57B9B5F4D188}"/>
              </a:ext>
            </a:extLst>
          </p:cNvPr>
          <p:cNvSpPr/>
          <p:nvPr/>
        </p:nvSpPr>
        <p:spPr>
          <a:xfrm>
            <a:off x="1520719" y="1856693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23EB2620-ADD1-4ACE-8C2B-A4F5B86863D7}"/>
              </a:ext>
            </a:extLst>
          </p:cNvPr>
          <p:cNvSpPr/>
          <p:nvPr/>
        </p:nvSpPr>
        <p:spPr>
          <a:xfrm>
            <a:off x="2433591" y="936390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F6307ED8-EAC2-4C3A-8F99-4DD09CDEED6E}"/>
              </a:ext>
            </a:extLst>
          </p:cNvPr>
          <p:cNvSpPr/>
          <p:nvPr/>
        </p:nvSpPr>
        <p:spPr>
          <a:xfrm>
            <a:off x="1966471" y="936390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1D396957-0B68-4C8B-A4A3-73882C289145}"/>
              </a:ext>
            </a:extLst>
          </p:cNvPr>
          <p:cNvSpPr/>
          <p:nvPr/>
        </p:nvSpPr>
        <p:spPr>
          <a:xfrm>
            <a:off x="1521971" y="936390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2985E928-0D63-421C-B923-ED2068F94992}"/>
              </a:ext>
            </a:extLst>
          </p:cNvPr>
          <p:cNvSpPr/>
          <p:nvPr/>
        </p:nvSpPr>
        <p:spPr>
          <a:xfrm rot="10800000">
            <a:off x="887565" y="664757"/>
            <a:ext cx="296185" cy="458022"/>
          </a:xfrm>
          <a:prstGeom prst="rightBrace">
            <a:avLst>
              <a:gd name="adj1" fmla="val 8333"/>
              <a:gd name="adj2" fmla="val 47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BC0249-E61C-4FB6-A602-0AB0A9270659}"/>
              </a:ext>
            </a:extLst>
          </p:cNvPr>
          <p:cNvSpPr txBox="1"/>
          <p:nvPr/>
        </p:nvSpPr>
        <p:spPr>
          <a:xfrm>
            <a:off x="89097" y="730946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 foot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菱形 47">
            <a:extLst>
              <a:ext uri="{FF2B5EF4-FFF2-40B4-BE49-F238E27FC236}">
                <a16:creationId xmlns:a16="http://schemas.microsoft.com/office/drawing/2014/main" id="{EB8DBA9C-CAAA-41D1-8DB8-6F0D67CC7DCF}"/>
              </a:ext>
            </a:extLst>
          </p:cNvPr>
          <p:cNvSpPr/>
          <p:nvPr/>
        </p:nvSpPr>
        <p:spPr>
          <a:xfrm>
            <a:off x="2427036" y="6425529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B1EDC8EE-0374-4089-94C5-F48FB7D46F68}"/>
              </a:ext>
            </a:extLst>
          </p:cNvPr>
          <p:cNvSpPr/>
          <p:nvPr/>
        </p:nvSpPr>
        <p:spPr>
          <a:xfrm>
            <a:off x="1959916" y="6425529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AD57BB84-DA32-4FF2-BD80-D5926E2ACED9}"/>
              </a:ext>
            </a:extLst>
          </p:cNvPr>
          <p:cNvSpPr/>
          <p:nvPr/>
        </p:nvSpPr>
        <p:spPr>
          <a:xfrm>
            <a:off x="1515416" y="6425529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8B1D1CFD-2DB7-4E64-9E3E-DFEF40349BFF}"/>
              </a:ext>
            </a:extLst>
          </p:cNvPr>
          <p:cNvSpPr/>
          <p:nvPr/>
        </p:nvSpPr>
        <p:spPr>
          <a:xfrm>
            <a:off x="2432250" y="34983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菱形 51">
            <a:extLst>
              <a:ext uri="{FF2B5EF4-FFF2-40B4-BE49-F238E27FC236}">
                <a16:creationId xmlns:a16="http://schemas.microsoft.com/office/drawing/2014/main" id="{272EA2B0-0104-477F-8359-1144E09B1745}"/>
              </a:ext>
            </a:extLst>
          </p:cNvPr>
          <p:cNvSpPr/>
          <p:nvPr/>
        </p:nvSpPr>
        <p:spPr>
          <a:xfrm>
            <a:off x="1965130" y="34983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F5E8A2C1-FA92-46E0-9283-BCC61719B8DD}"/>
              </a:ext>
            </a:extLst>
          </p:cNvPr>
          <p:cNvSpPr/>
          <p:nvPr/>
        </p:nvSpPr>
        <p:spPr>
          <a:xfrm>
            <a:off x="1520630" y="34983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F03CE71-E1ED-47E5-8153-4F343B2C3F6D}"/>
              </a:ext>
            </a:extLst>
          </p:cNvPr>
          <p:cNvSpPr txBox="1"/>
          <p:nvPr/>
        </p:nvSpPr>
        <p:spPr>
          <a:xfrm>
            <a:off x="998727" y="308213"/>
            <a:ext cx="23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Lane    1       2       3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306EF34-4E56-491F-84FB-8295C7F566F6}"/>
              </a:ext>
            </a:extLst>
          </p:cNvPr>
          <p:cNvSpPr txBox="1"/>
          <p:nvPr/>
        </p:nvSpPr>
        <p:spPr>
          <a:xfrm>
            <a:off x="4404176" y="3353849"/>
            <a:ext cx="7051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Excitation ground truth:</a:t>
            </a:r>
          </a:p>
          <a:p>
            <a:r>
              <a:rPr lang="en-US" altLang="zh-CN" dirty="0"/>
              <a:t>Rule 1: drop tennis for 10 times in each drop location within 10 seconds</a:t>
            </a:r>
          </a:p>
          <a:p>
            <a:r>
              <a:rPr lang="en-US" altLang="zh-CN" dirty="0"/>
              <a:t>Rule 2: drop sequence: from lane 1 to lane 2 to lane 3. In each lane, from bottom to top.</a:t>
            </a:r>
          </a:p>
          <a:p>
            <a:r>
              <a:rPr lang="en-US" altLang="zh-CN" dirty="0"/>
              <a:t>Rule 3: 10 seconds break when changing lane.</a:t>
            </a:r>
          </a:p>
          <a:p>
            <a:endParaRPr lang="en-US" altLang="zh-CN" dirty="0"/>
          </a:p>
        </p:txBody>
      </p:sp>
      <p:sp>
        <p:nvSpPr>
          <p:cNvPr id="41" name="文本框 54">
            <a:extLst>
              <a:ext uri="{FF2B5EF4-FFF2-40B4-BE49-F238E27FC236}">
                <a16:creationId xmlns:a16="http://schemas.microsoft.com/office/drawing/2014/main" id="{B55F05F5-D8B0-43AB-842B-2765CFD20687}"/>
              </a:ext>
            </a:extLst>
          </p:cNvPr>
          <p:cNvSpPr txBox="1"/>
          <p:nvPr/>
        </p:nvSpPr>
        <p:spPr>
          <a:xfrm>
            <a:off x="4404177" y="293603"/>
            <a:ext cx="6800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deployments: garage and library with beam</a:t>
            </a:r>
          </a:p>
          <a:p>
            <a:endParaRPr lang="en-US" altLang="zh-CN" dirty="0"/>
          </a:p>
          <a:p>
            <a:r>
              <a:rPr lang="en-US" altLang="zh-CN" dirty="0"/>
              <a:t>Dataset info:</a:t>
            </a:r>
          </a:p>
          <a:p>
            <a:r>
              <a:rPr lang="en-US" altLang="zh-CN" dirty="0"/>
              <a:t>vs1-vs4 : the vibration data of sensor 1 to 4</a:t>
            </a:r>
          </a:p>
          <a:p>
            <a:r>
              <a:rPr lang="en-US" altLang="zh-CN" dirty="0"/>
              <a:t>timestamp1- timestamp4: the timestamp of vibration data (unit is microsecond)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There is a clock offset between the different sensor node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CDF9001-D4E2-4116-B5A4-AB27A5699AA9}"/>
              </a:ext>
            </a:extLst>
          </p:cNvPr>
          <p:cNvSpPr/>
          <p:nvPr/>
        </p:nvSpPr>
        <p:spPr>
          <a:xfrm>
            <a:off x="89097" y="2704279"/>
            <a:ext cx="282804" cy="2828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DB693A33-079F-4570-9A91-1A3F470C3011}"/>
              </a:ext>
            </a:extLst>
          </p:cNvPr>
          <p:cNvSpPr/>
          <p:nvPr/>
        </p:nvSpPr>
        <p:spPr>
          <a:xfrm>
            <a:off x="71381" y="3215316"/>
            <a:ext cx="391212" cy="3676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10">
            <a:extLst>
              <a:ext uri="{FF2B5EF4-FFF2-40B4-BE49-F238E27FC236}">
                <a16:creationId xmlns:a16="http://schemas.microsoft.com/office/drawing/2014/main" id="{18B325DA-C280-4B55-A7C8-EE82BE7CF795}"/>
              </a:ext>
            </a:extLst>
          </p:cNvPr>
          <p:cNvSpPr txBox="1"/>
          <p:nvPr/>
        </p:nvSpPr>
        <p:spPr>
          <a:xfrm>
            <a:off x="470300" y="2673731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56" name="文本框 10">
            <a:extLst>
              <a:ext uri="{FF2B5EF4-FFF2-40B4-BE49-F238E27FC236}">
                <a16:creationId xmlns:a16="http://schemas.microsoft.com/office/drawing/2014/main" id="{5F71D9B7-FACE-4DC6-B8CD-09A3ED82D6BD}"/>
              </a:ext>
            </a:extLst>
          </p:cNvPr>
          <p:cNvSpPr txBox="1"/>
          <p:nvPr/>
        </p:nvSpPr>
        <p:spPr>
          <a:xfrm>
            <a:off x="400125" y="3089037"/>
            <a:ext cx="119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drop 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8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4E70-CAF6-4AB2-B7DB-4D9E77B1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1C33CE5-9854-438D-A3DB-C96067A6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253331"/>
            <a:ext cx="5801784" cy="4351338"/>
          </a:xfrm>
        </p:spPr>
      </p:pic>
      <p:sp>
        <p:nvSpPr>
          <p:cNvPr id="6" name="文本框 54">
            <a:extLst>
              <a:ext uri="{FF2B5EF4-FFF2-40B4-BE49-F238E27FC236}">
                <a16:creationId xmlns:a16="http://schemas.microsoft.com/office/drawing/2014/main" id="{EB5818DB-011B-4502-91C9-730C1F07B694}"/>
              </a:ext>
            </a:extLst>
          </p:cNvPr>
          <p:cNvSpPr txBox="1"/>
          <p:nvPr/>
        </p:nvSpPr>
        <p:spPr>
          <a:xfrm>
            <a:off x="5880424" y="1563231"/>
            <a:ext cx="6154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you consider the coordinate of sensor 2 is (0,0), and the coordinate of sensor 1 is (4,0)</a:t>
            </a:r>
          </a:p>
          <a:p>
            <a:endParaRPr lang="en-US" altLang="zh-CN" dirty="0"/>
          </a:p>
          <a:p>
            <a:r>
              <a:rPr lang="en-US" altLang="zh-CN" dirty="0"/>
              <a:t>The coordinate of the excitation between 0 to</a:t>
            </a:r>
            <a:r>
              <a:rPr lang="zh-CN" altLang="en-US" dirty="0"/>
              <a:t> </a:t>
            </a:r>
            <a:r>
              <a:rPr lang="en-US" altLang="zh-CN" dirty="0"/>
              <a:t>10 seconds is (1,-4). The coordinate of the excitation between 110 to 120 seconds is (2,0)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03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Zhang</dc:creator>
  <cp:lastModifiedBy>Yue Zhang</cp:lastModifiedBy>
  <cp:revision>4</cp:revision>
  <dcterms:created xsi:type="dcterms:W3CDTF">2020-07-16T19:12:02Z</dcterms:created>
  <dcterms:modified xsi:type="dcterms:W3CDTF">2020-07-16T19:38:47Z</dcterms:modified>
</cp:coreProperties>
</file>