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bold.fntdata"/><Relationship Id="rId10" Type="http://schemas.openxmlformats.org/officeDocument/2006/relationships/slide" Target="slides/slide5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3008277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d3008277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see what movie genres have the highest movie rating. From this  bar plot, we can see there are top five have the same movie rating, that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Fantasy, musical, mystery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r>
              <a:rPr lang="en">
                <a:solidFill>
                  <a:schemeClr val="dk1"/>
                </a:solidFill>
              </a:rPr>
              <a:t>Fantasy, drama, romance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&amp; biography, history, musical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&amp; animation, sport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&amp; animation, fantasy, mystery.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d143adcc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d143adcc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d3008277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d3008277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d143adcc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d143adcc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bar plot, the male and female have different mean of movie rating, and we can see that the movie rating from female is a little bit higher than male. 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d3008277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d3008277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the t test, t</a:t>
            </a:r>
            <a:r>
              <a:rPr lang="en">
                <a:solidFill>
                  <a:schemeClr val="dk1"/>
                </a:solidFill>
              </a:rPr>
              <a:t>he movie ratings in female and male are significantly different.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average of movie rating for male is lower than female,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average movie rating for male is 5.92, while for female is 6.27.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cf9a052a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cf9a052a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d3008277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d3008277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movie votes in female and male are significantly different.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amount of movie votes for male is much higher than female, mean of movie votes for male is around 2590, while for female is around 537.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d22b149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d22b149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d22b149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d22b149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d22b149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d22b149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cf9a052a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cf9a052a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d22b149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d22b149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d22b149c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d22b149c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d22b149c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d22b149c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cf9a052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cf9a052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cf9a052a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cf9a052a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cf9a052a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cf9a052a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cf9a052a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cf9a052a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f9a052a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f9a052a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f9a052a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f9a052a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d300827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d300827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300827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300827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f9a052a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f9a052a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43a15fc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d43a15fc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f9a052a0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cf9a052a0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overview of the dataset for movie rating: the minimum is 1.5, and the maximum is 8.7 out of 10; the mean of the movie rating  is 5.916. From the </a:t>
            </a:r>
            <a:r>
              <a:rPr lang="en"/>
              <a:t>histogram, we can see that </a:t>
            </a:r>
            <a:r>
              <a:rPr lang="en"/>
              <a:t>the movie rating is left-skewed. Looking at the Q-Q plot, there is more data to the left of the Gaussian distribution. The points appear below the blue line because those quantiles occur at much lower values (the movie rating between 1 and 4) compared to where those quantiles would be in a Gaussian distribution (between 4 and 5).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5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7834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IMDB Feature Film Analysis</a:t>
            </a:r>
            <a:endParaRPr sz="3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2847888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5"/>
              <a:t>Team 02 - Deep Learner</a:t>
            </a:r>
            <a:endParaRPr sz="406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5"/>
              <a:t>Shuting Cai</a:t>
            </a:r>
            <a:endParaRPr sz="406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5"/>
              <a:t>Siddharth Das</a:t>
            </a:r>
            <a:endParaRPr sz="406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5"/>
              <a:t>Mrunalini Devineni</a:t>
            </a:r>
            <a:endParaRPr sz="406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5"/>
              <a:t>Yue Li</a:t>
            </a:r>
            <a:endParaRPr sz="406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00" y="3958438"/>
            <a:ext cx="914400" cy="69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484632"/>
            <a:ext cx="6400800" cy="395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votes &amp; Q-Q Plot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109728" y="4050792"/>
            <a:ext cx="43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xx. The histogram plot of the movie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votes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617720" y="4050792"/>
            <a:ext cx="43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xx. The Q-Q plot: Movie votes.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488" y="605138"/>
            <a:ext cx="3657601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28" y="1307592"/>
            <a:ext cx="4434840" cy="273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720" y="1307592"/>
            <a:ext cx="4434840" cy="2734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483625"/>
            <a:ext cx="6400800" cy="395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107935" y="4048725"/>
            <a:ext cx="43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xx. The barplot for the average rating in genders.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4619660" y="4048725"/>
            <a:ext cx="43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xx. The boxplot for the movie rating in genders.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8" y="1307592"/>
            <a:ext cx="4434840" cy="273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720" y="1307592"/>
            <a:ext cx="4434840" cy="273481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384048" y="457200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000"/>
              <a:t>Do differences in genders have different average movie ratings?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 for movie ratings in genders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27150"/>
            <a:ext cx="8229601" cy="2448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109728" y="4050792"/>
            <a:ext cx="43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xx. The barplot for the sum of movie votes in genders.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4619660" y="4050792"/>
            <a:ext cx="43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xx. The boxplot for the movie votes in genders.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8" y="1307592"/>
            <a:ext cx="4434840" cy="273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720" y="1307592"/>
            <a:ext cx="4434840" cy="273481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>
            <p:ph type="title"/>
          </p:nvPr>
        </p:nvSpPr>
        <p:spPr>
          <a:xfrm>
            <a:off x="384048" y="457200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Do differences in genders have different amount of movie votes?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 for movie votes in genders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27632"/>
            <a:ext cx="8229600" cy="257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numbers released in each year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6525"/>
            <a:ext cx="5517964" cy="326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0324" y="1496075"/>
            <a:ext cx="3068376" cy="10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5087" y="2981089"/>
            <a:ext cx="2998825" cy="10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of movie rating in each year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356050"/>
            <a:ext cx="5074449" cy="30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200" y="1612950"/>
            <a:ext cx="3026601" cy="10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1200" y="2924125"/>
            <a:ext cx="3026600" cy="112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the vote numbers in each year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00" y="1246874"/>
            <a:ext cx="5488926" cy="331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075" y="1489825"/>
            <a:ext cx="2787026" cy="96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2899" y="2966762"/>
            <a:ext cx="2743200" cy="10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Question: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34525" y="11441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/>
              <a:t>What factors affect the IMDB  movie rating?</a:t>
            </a:r>
            <a:endParaRPr b="1" sz="32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duration changes in each year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15575"/>
            <a:ext cx="5126499" cy="307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 rotWithShape="1">
          <a:blip r:embed="rId5">
            <a:alphaModFix/>
          </a:blip>
          <a:srcRect b="9901" l="0" r="0" t="0"/>
          <a:stretch/>
        </p:blipFill>
        <p:spPr>
          <a:xfrm>
            <a:off x="5753350" y="1527675"/>
            <a:ext cx="3119450" cy="10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3350" y="2948759"/>
            <a:ext cx="3119450" cy="121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duration and Rating distribution </a:t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25" y="1378313"/>
            <a:ext cx="5053249" cy="31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255" y="1378336"/>
            <a:ext cx="2476982" cy="141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0249" y="2873988"/>
            <a:ext cx="2476975" cy="16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Cor.test : Duration and Rating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87900" y="14225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Cor:0.2439</a:t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442350"/>
            <a:ext cx="3527049" cy="15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3225" y="1422550"/>
            <a:ext cx="4758124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rating for each directors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25" y="1491075"/>
            <a:ext cx="4964575" cy="30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5881800" y="1732975"/>
            <a:ext cx="30054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Woody Allen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Alfred Hitchcock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Priyadarshan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John Ford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Atif Yilmaz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Genres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Duration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Viewer 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Viewer 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Vote numbers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5"/>
            <a:ext cx="33996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comprises of 85,855 movie instances of 22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includes 297,705 cast instances corresponding to the movies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accent6"/>
              </a:highlight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500" y="1144125"/>
            <a:ext cx="4572000" cy="302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343975" y="2053650"/>
            <a:ext cx="8368200" cy="19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/>
              <a:t>Exploratory  Data Analysis</a:t>
            </a:r>
            <a:endParaRPr sz="4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347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816900" y="1354675"/>
            <a:ext cx="78858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data: drop some columns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/>
              <a:t>Dropped unneeded variables columns, dropped the rows with missing values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/>
              <a:t>Subsetted the data used for the histogram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/>
              <a:t>Test: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/>
              <a:t>t-test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/>
              <a:t>Graphs: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/>
              <a:t>Histogram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/>
              <a:t>QQ-plot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/>
              <a:t>Barplot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/>
              <a:t>Boxplot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/>
              <a:t>Scatterplot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utliers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45722" l="0" r="0" t="0"/>
          <a:stretch/>
        </p:blipFill>
        <p:spPr>
          <a:xfrm>
            <a:off x="478850" y="1395175"/>
            <a:ext cx="5858199" cy="196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50" y="3558913"/>
            <a:ext cx="3778150" cy="13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912925" y="269625"/>
            <a:ext cx="37782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Outliers- durations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rating &amp; Q-Q Plot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09728" y="4050792"/>
            <a:ext cx="43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xx. The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histogram plot of the movie ratings.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617720" y="4050792"/>
            <a:ext cx="43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xx. The Q-Q plot: Movie ratings.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4558465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8" y="1307592"/>
            <a:ext cx="4434840" cy="273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720" y="1307592"/>
            <a:ext cx="4434840" cy="273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6">
            <a:alphaModFix/>
          </a:blip>
          <a:srcRect b="21247" l="0" r="0" t="0"/>
          <a:stretch/>
        </p:blipFill>
        <p:spPr>
          <a:xfrm>
            <a:off x="5098500" y="609050"/>
            <a:ext cx="3657600" cy="3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