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C539-DCA2-1164-7E62-52704731C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05F1F-E05C-94F4-EE58-6747B77B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7EB2-AB91-5C7B-9EAA-422912AD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730FE-7C2F-88CC-9A91-9BCBDFD4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C1FA-3FDF-DC12-1BB5-4F6A8BC4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76C9-E3C0-F30E-097C-44C978F8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A59B9-2C75-F739-3133-C3E86ACB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8BCAA-144F-B79B-8581-CC392F3E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801A-7AAC-8DA4-FA0D-03102BEC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A8F4-BAED-DC01-F925-ED7778B4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2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32C9B-7DAD-AEF8-D151-E9D37D955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A7FE-23A3-AD10-D2EF-9C4C3F5BF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C859-8A96-9E46-D7BA-070ED65A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02FC-6320-E2EA-01B6-A7C31C8F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4C3F-65A6-0315-5582-EFBAC4FD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808F-3921-35F9-A649-AF2D05E3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51A7-EA92-E94B-5E19-8EEBE8D9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1E73-8ADA-09F0-6A41-4439A314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51A43-BB5E-0B23-75DD-68D47AE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7D61-0558-1CB4-49F0-B0EF3DFD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0556-59AC-2EB0-8B99-B496FC35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67BF8-4F4D-287B-717F-F363B8CA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AB36-D1C0-FC3B-7DD0-88887371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3C23-4DC8-FA12-E153-738892CA2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A10F-66A9-B218-F8DD-9684F0E5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629F-2A65-1F89-8F36-10D0873D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A392-BDB7-CAC8-DF76-14FC6D649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2DCE-A306-C389-4062-0CB6B315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00CA9-0C5F-B96D-2DB3-05B557E4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D91DA-6AD0-05B8-A5B9-C2344E00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63AD7-2B57-BE9A-1A3A-5E247731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EE56-1CFB-2C5A-039D-A64927E7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3F8E-8B3F-5CCB-59EF-FF0D0B4A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0B01C-BD75-9924-0441-231CC9B59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B4B62-3144-6A5A-0B14-09942DC1F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906F1-9DF5-C6DB-EAF7-D742E40EA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79AB1-5CF9-422A-8F4C-4E7CF431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CA3CF-676B-6F55-BA87-FE363195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3CF73-AEAA-C346-B788-B5FC903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3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F366-B3D9-1BE3-5068-FC1791CC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1B0C3-A4E5-3192-C20E-A820F85C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113EB-3340-3D79-BF62-95972E6E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D5565-46E1-0A1F-BE14-8063FAC0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4311A-6DF3-A3B0-87BD-2A692BDE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A4D2C-5403-1CE7-CCB6-95D255C2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A7054-5FAF-2577-8FEB-CB1609E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6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8383-B782-973F-A860-767C71DA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BEE3-1E27-A73F-DAAC-96625FE27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8039-09E7-AD95-5ED1-F71BF2C60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886CE-187F-74F5-66F2-FC10E7B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B716-E51F-6EC7-9898-10D6C22E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7648-0424-8394-6AEA-49ED31BF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2877-40D4-3BEF-3B7E-DC3F4F66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E5993-3BDF-0295-FFF3-AEB976947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4A5BB-96ED-C4D6-B191-1973964B2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B4FC5-7305-3719-4058-AB581563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2912-3807-645E-8A5A-1F9E35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1E2D-0ED0-320F-FBDE-4E495B2A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D5308-9834-773C-CF60-6DC99169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51D01-ADAC-C0DE-7B71-4A1628D11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E8FD7-1A40-9150-7BC5-F669213C8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67099-CDC4-464F-817C-2F662FB0C8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E48C7-5C9D-2DC9-B510-58DD22EBF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7EA9-76C0-C766-024C-4299375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5030E-1B55-49C7-92D0-3E1177AAE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0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670145-DE3F-3628-748E-5B50777EF7A9}"/>
              </a:ext>
            </a:extLst>
          </p:cNvPr>
          <p:cNvSpPr/>
          <p:nvPr/>
        </p:nvSpPr>
        <p:spPr>
          <a:xfrm>
            <a:off x="5105399" y="412121"/>
            <a:ext cx="1981202" cy="653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Entry Agent</a:t>
            </a:r>
          </a:p>
          <a:p>
            <a:pPr algn="ctr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System Coordinator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8050ED-2CA6-6267-CFA2-22E06B364393}"/>
              </a:ext>
            </a:extLst>
          </p:cNvPr>
          <p:cNvSpPr/>
          <p:nvPr/>
        </p:nvSpPr>
        <p:spPr>
          <a:xfrm>
            <a:off x="4910051" y="1603612"/>
            <a:ext cx="2371898" cy="6531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Data Fetch Agent</a:t>
            </a:r>
          </a:p>
          <a:p>
            <a:pPr algn="ct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Retrieve Restaurant Data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FEB5CE-291E-9A81-04A8-81729CF0E55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096000" y="1065264"/>
            <a:ext cx="0" cy="538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45EE02-3D22-6148-03E8-10A8060E32D5}"/>
              </a:ext>
            </a:extLst>
          </p:cNvPr>
          <p:cNvSpPr/>
          <p:nvPr/>
        </p:nvSpPr>
        <p:spPr>
          <a:xfrm>
            <a:off x="4702233" y="2697817"/>
            <a:ext cx="2787534" cy="84771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Review Extractor Agent</a:t>
            </a:r>
          </a:p>
          <a:p>
            <a:pPr algn="ct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Extract Descriptions of food </a:t>
            </a:r>
          </a:p>
          <a:p>
            <a:pPr algn="ct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and customer service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3E0F3-8AE1-D8A5-E619-7C60FCACA810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96000" y="2256755"/>
            <a:ext cx="0" cy="441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635111-4194-0F5B-6A17-C270051DDB64}"/>
              </a:ext>
            </a:extLst>
          </p:cNvPr>
          <p:cNvSpPr/>
          <p:nvPr/>
        </p:nvSpPr>
        <p:spPr>
          <a:xfrm>
            <a:off x="4910051" y="4083879"/>
            <a:ext cx="2371898" cy="65314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Similarity Agent</a:t>
            </a:r>
          </a:p>
          <a:p>
            <a:pPr algn="ctr"/>
            <a:r>
              <a:rPr lang="en-US" altLang="zh-TW" sz="1400" dirty="0">
                <a:solidFill>
                  <a:schemeClr val="bg1">
                    <a:lumMod val="85000"/>
                  </a:schemeClr>
                </a:solidFill>
              </a:rPr>
              <a:t>Match Keyword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EE9D6C-7E8E-8FD9-23EA-89ED441C6D7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096000" y="3545533"/>
            <a:ext cx="0" cy="5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39414F-F90F-606E-74F7-85D07BF92569}"/>
              </a:ext>
            </a:extLst>
          </p:cNvPr>
          <p:cNvSpPr/>
          <p:nvPr/>
        </p:nvSpPr>
        <p:spPr>
          <a:xfrm>
            <a:off x="4910051" y="5275368"/>
            <a:ext cx="2371898" cy="65314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/>
              <a:t>Mapping Score and Calculate Overall Score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AD74DD-89CC-DF3F-50AF-51E6CC802009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096000" y="4737022"/>
            <a:ext cx="0" cy="5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3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Apple Chen</dc:creator>
  <cp:lastModifiedBy>Apple Chen</cp:lastModifiedBy>
  <cp:revision>1</cp:revision>
  <dcterms:created xsi:type="dcterms:W3CDTF">2025-05-18T09:12:15Z</dcterms:created>
  <dcterms:modified xsi:type="dcterms:W3CDTF">2025-05-18T09:26:46Z</dcterms:modified>
</cp:coreProperties>
</file>