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3C6510-11E0-42CF-A3AB-C9A4B397AEA5}">
  <a:tblStyle styleId="{103C6510-11E0-42CF-A3AB-C9A4B397A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358d20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358d20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358d20a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358d20a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358d20a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358d20a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358d20a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358d20a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358d20a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358d20a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rchive.ics.uci.edu/ml/datasets/Credit+Approval" TargetMode="External"/><Relationship Id="rId4" Type="http://schemas.openxmlformats.org/officeDocument/2006/relationships/hyperlink" Target="http://archive.ics.uci.edu/ml/datasets/Mushro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utomaticaddison.com/iterative-dichotomiser-3-id3-algorithm-from-scratch/#implementation" TargetMode="External"/><Relationship Id="rId4" Type="http://schemas.openxmlformats.org/officeDocument/2006/relationships/hyperlink" Target="https://github.com/nanditkhosa/ID3-Decision-Tree-Using-Python/blob/master/Decision_tree_id3_implementation_without_graphviz_textual_tree_representation.py" TargetMode="External"/><Relationship Id="rId5" Type="http://schemas.openxmlformats.org/officeDocument/2006/relationships/hyperlink" Target="https://machinelearningmastery.com/implement-decision-tree-algorithm-scratch-python/" TargetMode="External"/><Relationship Id="rId6" Type="http://schemas.openxmlformats.org/officeDocument/2006/relationships/hyperlink" Target="https://www.youtube.com/watch?v=y6DmpG_PtN0&amp;list=PLPOTBrypY74xS3WD0G_uzqPjCQfU6IRK-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Tate Sakai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 Approval Data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15 Attributes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Classes: approved or rejected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690 instances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http://archive.ics.uci.edu/ml/datasets/Credit+Approval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Mushroom Data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 Attributes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Classes: Edible or Poisonous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8124 Instances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http://archive.ics.uci.edu/ml/datasets/Mushroom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Implementation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in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Train/Test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Base: If its pure || less data left than minimum specified for new subtree || == maxDepth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 class that appears most in subtree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Recursive: Go through all potential splits and decide based on entropy/info gain, then split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Classify an example of test data against the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Repeated and calculated mean for accuracy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Couldn’t figure out post-pruning, so did pre-pruning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Approval Data Set Accuracies (Avg of 3 Trials)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718925" y="1931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{103C6510-11E0-42CF-A3AB-C9A4B397AEA5}</a:tableStyleId>
              </a:tblPr>
              <a:tblGrid>
                <a:gridCol w="1139375"/>
                <a:gridCol w="996025"/>
                <a:gridCol w="1011475"/>
                <a:gridCol w="753750"/>
                <a:gridCol w="809750"/>
                <a:gridCol w="924150"/>
              </a:tblGrid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.9893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.9684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.9522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.9425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r>
                        <a:rPr lang="en"/>
                        <a:t>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571500" y="2195250"/>
            <a:ext cx="1983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results seem to say that pre-pruning/ early-stopping based on Min-Samples per leaf, lower train accuracy (obviously) and don’t seem to have much of an effect on test-accuracy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Overfitting.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Acc &gt;&gt; Test Acc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Edibility</a:t>
            </a:r>
            <a:r>
              <a:rPr lang="en"/>
              <a:t> Data Set Accuracies (Avg of 3 Trials)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3252325" y="1854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{103C6510-11E0-42CF-A3AB-C9A4B397AEA5}</a:tableStyleId>
              </a:tblPr>
              <a:tblGrid>
                <a:gridCol w="1139375"/>
                <a:gridCol w="996025"/>
                <a:gridCol w="1011475"/>
                <a:gridCol w="753750"/>
                <a:gridCol w="809750"/>
                <a:gridCol w="924150"/>
              </a:tblGrid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.9602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7"/>
          <p:cNvSpPr txBox="1"/>
          <p:nvPr/>
        </p:nvSpPr>
        <p:spPr>
          <a:xfrm>
            <a:off x="349625" y="2119050"/>
            <a:ext cx="2826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results seem to say that my algorithm is wrong. I believe it’s having trouble due to there being a large amount of ? values for one of the columns. I dropped the column and also tried assigning the ? to the mode of the column but the data was very similar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Too unreliable to tell if overfitting or not, but strictly from the results, it’s not overfitting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https://automaticaddison.com/iterative-dichotomiser-3-id3-algorithm-from-scratch/#implementation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https://github.com/nanditkhosa/ID3-Decision-Tree-Using-Python/blob/master/Decision_tree_id3_implementation_without_graphviz_textual_tree_representation.py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https://machinelearningmastery.com/implement-decision-tree-algorithm-scratch-python/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https://www.youtube.com/watch?v=y6DmpG_PtN0&amp;list=PLPOTBrypY74xS3WD0G_uzqPjCQfU6IRK-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