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4" r:id="rId2"/>
  </p:sldMasterIdLst>
  <p:notesMasterIdLst>
    <p:notesMasterId r:id="rId12"/>
  </p:notesMasterIdLst>
  <p:handoutMasterIdLst>
    <p:handoutMasterId r:id="rId13"/>
  </p:handoutMasterIdLst>
  <p:sldIdLst>
    <p:sldId id="266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2" r:id="rId11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33"/>
    <a:srgbClr val="33CCFF"/>
    <a:srgbClr val="660099"/>
    <a:srgbClr val="660066"/>
    <a:srgbClr val="990066"/>
    <a:srgbClr val="CC3399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25" autoAdjust="0"/>
  </p:normalViewPr>
  <p:slideViewPr>
    <p:cSldViewPr>
      <p:cViewPr varScale="1">
        <p:scale>
          <a:sx n="111" d="100"/>
          <a:sy n="111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097625C6-2DD8-4A85-A1BE-6926FA0688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5D8169E7-7739-4E87-9B85-4AE0E6E5A208}" type="slidenum">
              <a:rPr lang="da-DK" altLang="en-US"/>
              <a:pPr/>
              <a:t>‹#›</a:t>
            </a:fld>
            <a:endParaRPr lang="da-D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B6E184E-2439-4A41-AF02-4856BA76FFF1}" type="slidenum">
              <a:rPr lang="da-DK" altLang="en-US" sz="1200"/>
              <a:pPr/>
              <a:t>1</a:t>
            </a:fld>
            <a:endParaRPr lang="da-DK" altLang="en-US" sz="120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22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TU-DK-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DTU frise 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>
            <a:fillRect/>
          </a:stretch>
        </p:blipFill>
        <p:spPr bwMode="auto">
          <a:xfrm>
            <a:off x="4432300" y="41910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029325"/>
            <a:ext cx="531971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1338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9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455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TU-DK-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761519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8" t="43704"/>
          <a:stretch>
            <a:fillRect/>
          </a:stretch>
        </p:blipFill>
        <p:spPr bwMode="auto">
          <a:xfrm>
            <a:off x="6732588" y="2997200"/>
            <a:ext cx="241141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TU frise 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3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9768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9305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4983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175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180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23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749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096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4611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4290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517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1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6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063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687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7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6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59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 for at redigere teksttypografierne i masteren</a:t>
            </a:r>
          </a:p>
          <a:p>
            <a:pPr lvl="1"/>
            <a:r>
              <a:rPr lang="en-GB" altLang="en-US" smtClean="0"/>
              <a:t>Andet niveau</a:t>
            </a:r>
          </a:p>
          <a:p>
            <a:pPr lvl="2"/>
            <a:r>
              <a:rPr lang="en-GB" altLang="en-US" smtClean="0"/>
              <a:t>Tredje niveau</a:t>
            </a:r>
          </a:p>
          <a:p>
            <a:pPr lvl="3"/>
            <a:r>
              <a:rPr lang="en-GB" altLang="en-US" smtClean="0"/>
              <a:t>Fjerde niveau</a:t>
            </a:r>
          </a:p>
          <a:p>
            <a:pPr lvl="4"/>
            <a:r>
              <a:rPr lang="en-GB" altLang="en-US" smtClean="0"/>
              <a:t>Femte niveau</a:t>
            </a:r>
          </a:p>
        </p:txBody>
      </p:sp>
      <p:pic>
        <p:nvPicPr>
          <p:cNvPr id="1028" name="Picture 9" descr="DTU-DK-A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900"/>
              <a:t>17/04/2008</a:t>
            </a:r>
            <a:endParaRPr lang="da-DK" altLang="en-US" sz="900"/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a-DK" altLang="en-US" sz="900"/>
              <a:t>Presentation name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7676E7-E98F-4662-9C88-23800ED21DB0}" type="slidenum">
              <a:rPr lang="da-DK" altLang="en-US" sz="900"/>
              <a:pPr>
                <a:spcBef>
                  <a:spcPct val="0"/>
                </a:spcBef>
              </a:pPr>
              <a:t>‹#›</a:t>
            </a:fld>
            <a:endParaRPr lang="da-DK" altLang="en-US" sz="900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800" b="1"/>
              <a:t>DTU Compute,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pic>
        <p:nvPicPr>
          <p:cNvPr id="2052" name="Picture 7" descr="DTU-DK-A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900"/>
              <a:t>17/04/2008</a:t>
            </a:r>
            <a:endParaRPr lang="da-DK" altLang="en-US" sz="900"/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a-DK" altLang="en-US" sz="900"/>
              <a:t>Presentation name</a:t>
            </a:r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4873DB-2FCB-49ED-8B7B-6AF9FD7235A9}" type="slidenum">
              <a:rPr lang="da-DK" altLang="en-US" sz="900"/>
              <a:pPr>
                <a:spcBef>
                  <a:spcPct val="0"/>
                </a:spcBef>
              </a:pPr>
              <a:t>‹#›</a:t>
            </a:fld>
            <a:endParaRPr lang="da-DK" altLang="en-US" sz="900"/>
          </a:p>
        </p:txBody>
      </p:sp>
      <p:sp>
        <p:nvSpPr>
          <p:cNvPr id="2056" name="Rectangle 13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800" b="1"/>
              <a:t>DTU Informatics,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Research Software Tools Workshop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Version control using </a:t>
            </a:r>
            <a:r>
              <a:rPr lang="en-US" altLang="en-US" dirty="0" err="1" smtClean="0"/>
              <a:t>git</a:t>
            </a:r>
            <a:endParaRPr lang="en-US" altLang="en-US" dirty="0" smtClean="0"/>
          </a:p>
          <a:p>
            <a:r>
              <a:rPr lang="en-US" altLang="en-US" dirty="0" smtClean="0"/>
              <a:t>Tommy S. Alstrøm</a:t>
            </a:r>
          </a:p>
          <a:p>
            <a:r>
              <a:rPr lang="en-US" altLang="en-US" dirty="0" smtClean="0"/>
              <a:t>Postdoc</a:t>
            </a:r>
          </a:p>
          <a:p>
            <a:r>
              <a:rPr lang="en-US" altLang="en-US" dirty="0" smtClean="0"/>
              <a:t>Cognitive Systems</a:t>
            </a:r>
          </a:p>
        </p:txBody>
      </p:sp>
    </p:spTree>
    <p:extLst>
      <p:ext uri="{BB962C8B-B14F-4D97-AF65-F5344CB8AC3E}">
        <p14:creationId xmlns:p14="http://schemas.microsoft.com/office/powerpoint/2010/main" val="155396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Started - Installing </a:t>
            </a:r>
            <a:r>
              <a:rPr lang="en-US" b="0" dirty="0" err="1"/>
              <a:t>Git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https://git-scm.com/book/en/v2/Getting-Started-Installing-Git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Linux: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2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20" y="1600200"/>
            <a:ext cx="5347759" cy="4565650"/>
          </a:xfrm>
        </p:spPr>
      </p:pic>
    </p:spTree>
    <p:extLst>
      <p:ext uri="{BB962C8B-B14F-4D97-AF65-F5344CB8AC3E}">
        <p14:creationId xmlns:p14="http://schemas.microsoft.com/office/powerpoint/2010/main" val="334142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60" y="1600200"/>
            <a:ext cx="6569280" cy="4565650"/>
          </a:xfrm>
        </p:spPr>
      </p:pic>
    </p:spTree>
    <p:extLst>
      <p:ext uri="{BB962C8B-B14F-4D97-AF65-F5344CB8AC3E}">
        <p14:creationId xmlns:p14="http://schemas.microsoft.com/office/powerpoint/2010/main" val="335283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81250"/>
            <a:ext cx="7620000" cy="2952750"/>
          </a:xfrm>
        </p:spPr>
      </p:pic>
    </p:spTree>
    <p:extLst>
      <p:ext uri="{BB962C8B-B14F-4D97-AF65-F5344CB8AC3E}">
        <p14:creationId xmlns:p14="http://schemas.microsoft.com/office/powerpoint/2010/main" val="382798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0462"/>
            <a:ext cx="7620000" cy="2905125"/>
          </a:xfrm>
        </p:spPr>
      </p:pic>
    </p:spTree>
    <p:extLst>
      <p:ext uri="{BB962C8B-B14F-4D97-AF65-F5344CB8AC3E}">
        <p14:creationId xmlns:p14="http://schemas.microsoft.com/office/powerpoint/2010/main" val="212555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2762"/>
            <a:ext cx="7620000" cy="4200525"/>
          </a:xfrm>
        </p:spPr>
      </p:pic>
    </p:spTree>
    <p:extLst>
      <p:ext uri="{BB962C8B-B14F-4D97-AF65-F5344CB8AC3E}">
        <p14:creationId xmlns:p14="http://schemas.microsoft.com/office/powerpoint/2010/main" val="49043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1400"/>
            <a:ext cx="7620000" cy="3143250"/>
          </a:xfrm>
        </p:spPr>
      </p:pic>
    </p:spTree>
    <p:extLst>
      <p:ext uri="{BB962C8B-B14F-4D97-AF65-F5344CB8AC3E}">
        <p14:creationId xmlns:p14="http://schemas.microsoft.com/office/powerpoint/2010/main" val="38069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2762"/>
            <a:ext cx="7620000" cy="4200525"/>
          </a:xfrm>
        </p:spPr>
      </p:pic>
    </p:spTree>
    <p:extLst>
      <p:ext uri="{BB962C8B-B14F-4D97-AF65-F5344CB8AC3E}">
        <p14:creationId xmlns:p14="http://schemas.microsoft.com/office/powerpoint/2010/main" val="986332268"/>
      </p:ext>
    </p:extLst>
  </p:cSld>
  <p:clrMapOvr>
    <a:masterClrMapping/>
  </p:clrMapOvr>
</p:sld>
</file>

<file path=ppt/theme/theme1.xml><?xml version="1.0" encoding="utf-8"?>
<a:theme xmlns:a="http://schemas.openxmlformats.org/drawingml/2006/main" name="DTU_Informatics[1]">
  <a:themeElements>
    <a:clrScheme name="DTU_Informatics[1]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_Informatics[1]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_Informatics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TU Corporate UK">
  <a:themeElements>
    <a:clrScheme name="DTU Corporate UK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 Corporate U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DTU Compute UK</Template>
  <TotalTime>153</TotalTime>
  <Words>26</Words>
  <Application>Microsoft Office PowerPoint</Application>
  <PresentationFormat>On-screen Show (4:3)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Verdana</vt:lpstr>
      <vt:lpstr>ＭＳ Ｐゴシック</vt:lpstr>
      <vt:lpstr>Arial</vt:lpstr>
      <vt:lpstr>DTU_Informatics[1]</vt:lpstr>
      <vt:lpstr>DTU Corporate UK</vt:lpstr>
      <vt:lpstr>Research Software Tools Workshop</vt:lpstr>
      <vt:lpstr>Getting Started - Installing Git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DTU Compute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Sonne Alstrøm</dc:creator>
  <cp:lastModifiedBy>Tommy Sonne Alstrøm</cp:lastModifiedBy>
  <cp:revision>3</cp:revision>
  <dcterms:created xsi:type="dcterms:W3CDTF">2015-11-13T12:14:56Z</dcterms:created>
  <dcterms:modified xsi:type="dcterms:W3CDTF">2015-11-13T14:48:08Z</dcterms:modified>
</cp:coreProperties>
</file>