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8A96-1C88-40D2-87F1-E3ACD692F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 lang="en-US" dirty="0"/>
              <a:t>Prison Break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D18F5-7113-465D-BEEA-59D18AB21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en-US" dirty="0"/>
              <a:t>By: Travis Samford</a:t>
            </a:r>
          </a:p>
        </p:txBody>
      </p:sp>
    </p:spTree>
    <p:extLst>
      <p:ext uri="{BB962C8B-B14F-4D97-AF65-F5344CB8AC3E}">
        <p14:creationId xmlns:p14="http://schemas.microsoft.com/office/powerpoint/2010/main" val="308694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BB2C1C-1682-4F26-A16D-258068354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39" y="0"/>
            <a:ext cx="9149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8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9B14-9ABC-47A4-8DC2-403FD7F7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D065D-915B-4847-AC77-772063701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Mechanics</a:t>
            </a:r>
          </a:p>
          <a:p>
            <a:r>
              <a:rPr lang="en-US" dirty="0"/>
              <a:t>What you will be doing</a:t>
            </a:r>
          </a:p>
          <a:p>
            <a:r>
              <a:rPr lang="en-US" dirty="0"/>
              <a:t>Sample Instruction Scene</a:t>
            </a:r>
          </a:p>
        </p:txBody>
      </p:sp>
    </p:spTree>
    <p:extLst>
      <p:ext uri="{BB962C8B-B14F-4D97-AF65-F5344CB8AC3E}">
        <p14:creationId xmlns:p14="http://schemas.microsoft.com/office/powerpoint/2010/main" val="347496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0B79-6315-4AE7-9C9A-D43CE2BC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B5C59-3509-4DD9-B04A-81C40DBE7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Prison break is a Shooting game</a:t>
            </a:r>
          </a:p>
          <a:p>
            <a:r>
              <a:rPr lang="en-US" dirty="0"/>
              <a:t>Each level will have a different target it is random.</a:t>
            </a:r>
          </a:p>
          <a:p>
            <a:r>
              <a:rPr lang="en-US" dirty="0"/>
              <a:t>Shoot as many targets as you can before the time runs out.</a:t>
            </a:r>
          </a:p>
          <a:p>
            <a:r>
              <a:rPr lang="en-US" dirty="0"/>
              <a:t>Shoot the right targets fast enough in a row, and the multiplier goes up.</a:t>
            </a:r>
          </a:p>
          <a:p>
            <a:r>
              <a:rPr lang="en-US" dirty="0"/>
              <a:t>Shoot the wrong target and the multiplier resets.</a:t>
            </a:r>
          </a:p>
        </p:txBody>
      </p:sp>
    </p:spTree>
    <p:extLst>
      <p:ext uri="{BB962C8B-B14F-4D97-AF65-F5344CB8AC3E}">
        <p14:creationId xmlns:p14="http://schemas.microsoft.com/office/powerpoint/2010/main" val="338152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214E-C0EC-455D-B2A4-6687110E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what you will </a:t>
            </a:r>
            <a:r>
              <a:rPr lang="en-US"/>
              <a:t>be doing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A3FB-1044-42C7-93B3-AC3FA0031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Name</a:t>
            </a:r>
          </a:p>
          <a:p>
            <a:r>
              <a:rPr lang="en-US" dirty="0"/>
              <a:t>Four Levels (Repeat this 4 times)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Review level instructions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Play Level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Get score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Take QUIS survey on paper handed to you</a:t>
            </a:r>
          </a:p>
          <a:p>
            <a:r>
              <a:rPr lang="en-US" dirty="0"/>
              <a:t>Take Final QUIS survey on paper handed to you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8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236025-79DF-48F9-8F14-C46633768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527" y="0"/>
            <a:ext cx="9079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57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180</TotalTime>
  <Words>115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Prison Break</vt:lpstr>
      <vt:lpstr>PowerPoint Presentation</vt:lpstr>
      <vt:lpstr>Outline  </vt:lpstr>
      <vt:lpstr>Game Mechanics</vt:lpstr>
      <vt:lpstr>This is what you will be doing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Prison Break</dc:title>
  <dc:creator>travis samford</dc:creator>
  <cp:lastModifiedBy>travis samford</cp:lastModifiedBy>
  <cp:revision>12</cp:revision>
  <dcterms:created xsi:type="dcterms:W3CDTF">2017-09-12T13:43:08Z</dcterms:created>
  <dcterms:modified xsi:type="dcterms:W3CDTF">2017-09-14T17:29:59Z</dcterms:modified>
</cp:coreProperties>
</file>