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0B2-13E1-48CC-8261-022C85DB9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UHCL Virtual Campus Tour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BAC9-DC35-478B-9638-B6DE81AC5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Virtual Insanity</a:t>
            </a:r>
          </a:p>
          <a:p>
            <a:r>
              <a:rPr lang="en-US" dirty="0"/>
              <a:t>Team Members : Travis, </a:t>
            </a:r>
            <a:r>
              <a:rPr lang="en-US" dirty="0" err="1"/>
              <a:t>Damilola</a:t>
            </a:r>
            <a:r>
              <a:rPr lang="en-US" dirty="0"/>
              <a:t>, and Chiranjiv</a:t>
            </a:r>
          </a:p>
        </p:txBody>
      </p:sp>
    </p:spTree>
    <p:extLst>
      <p:ext uri="{BB962C8B-B14F-4D97-AF65-F5344CB8AC3E}">
        <p14:creationId xmlns:p14="http://schemas.microsoft.com/office/powerpoint/2010/main" val="374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500-73DE-45A4-8D6B-558C9269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3A0E-6681-441C-88A8-89880C18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Software life cycle process</a:t>
            </a:r>
          </a:p>
          <a:p>
            <a:r>
              <a:rPr lang="en-US" dirty="0"/>
              <a:t>Technical aspects of the project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Plans </a:t>
            </a:r>
          </a:p>
        </p:txBody>
      </p:sp>
    </p:spTree>
    <p:extLst>
      <p:ext uri="{BB962C8B-B14F-4D97-AF65-F5344CB8AC3E}">
        <p14:creationId xmlns:p14="http://schemas.microsoft.com/office/powerpoint/2010/main" val="9642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53BF-BCB7-40D4-ACD9-CE90AE1A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FA3F-F96E-4C77-81E0-D7341CEA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students are required to take an orientation before they can register for classes.</a:t>
            </a:r>
          </a:p>
          <a:p>
            <a:r>
              <a:rPr lang="en-US" dirty="0"/>
              <a:t>Some students are not in the country before school starts or have conflicting schedules.</a:t>
            </a:r>
          </a:p>
          <a:p>
            <a:r>
              <a:rPr lang="en-US" dirty="0"/>
              <a:t>The majority of the current orientation is given by student volunteers and representatives from the departments.</a:t>
            </a:r>
          </a:p>
          <a:p>
            <a:r>
              <a:rPr lang="en-US" dirty="0"/>
              <a:t>The current tour is limited to the buildings in the vicinity of Bayou because of time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5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E97B-8E15-4125-8C9A-C7304B3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9FED-20C6-488D-8464-47859286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application that can provide a virtual tour of the campus.</a:t>
            </a:r>
          </a:p>
          <a:p>
            <a:r>
              <a:rPr lang="en-US" dirty="0"/>
              <a:t>The majority of students own mobile phones or devices they can use to take the tour.</a:t>
            </a:r>
          </a:p>
          <a:p>
            <a:r>
              <a:rPr lang="en-US" dirty="0"/>
              <a:t>The solution is a guided tour that follows the current campus tour script.</a:t>
            </a:r>
          </a:p>
          <a:p>
            <a:r>
              <a:rPr lang="en-US" dirty="0"/>
              <a:t>The tour focuses on points of interest that include a 360 image of the point and a video explanation.</a:t>
            </a:r>
          </a:p>
          <a:p>
            <a:r>
              <a:rPr lang="en-US" dirty="0"/>
              <a:t>Once the explanation is completed the student can progress to the next point.</a:t>
            </a:r>
          </a:p>
          <a:p>
            <a:r>
              <a:rPr lang="en-US" dirty="0"/>
              <a:t>Students need to be able to view the campus before they apply.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EEEF-D824-47AB-A136-67DF1D49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 cycle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D91-8942-4AC3-AFD0-5C6D7FB4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followed a scrum process using a Kanban board to track our progress.</a:t>
            </a:r>
          </a:p>
          <a:p>
            <a:r>
              <a:rPr lang="en-US" dirty="0"/>
              <a:t>Our process was driven by prototypes of tours.</a:t>
            </a:r>
          </a:p>
          <a:p>
            <a:r>
              <a:rPr lang="en-US" dirty="0"/>
              <a:t>We did not do a daily scrum meeting.</a:t>
            </a:r>
          </a:p>
          <a:p>
            <a:r>
              <a:rPr lang="en-US" dirty="0"/>
              <a:t>We met once a week to update our progress and Kanban board.</a:t>
            </a:r>
          </a:p>
          <a:p>
            <a:r>
              <a:rPr lang="en-US" dirty="0"/>
              <a:t>We then each did sprints for the rest of the week to complete our selected responsibilities.</a:t>
            </a:r>
          </a:p>
          <a:p>
            <a:r>
              <a:rPr lang="en-US" dirty="0"/>
              <a:t>After the sprints we tested our prototypes for feasibility and decided what direction to go from there.</a:t>
            </a:r>
          </a:p>
        </p:txBody>
      </p:sp>
    </p:spTree>
    <p:extLst>
      <p:ext uri="{BB962C8B-B14F-4D97-AF65-F5344CB8AC3E}">
        <p14:creationId xmlns:p14="http://schemas.microsoft.com/office/powerpoint/2010/main" val="32647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A5A6-FB43-4510-94A9-7E0129B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aspects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0172-67A1-4985-B9E5-E7EB1F37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Engine : Unity 5.6.1f1</a:t>
            </a:r>
          </a:p>
          <a:p>
            <a:pPr marL="0" indent="0">
              <a:buNone/>
            </a:pPr>
            <a:r>
              <a:rPr lang="en-US" dirty="0"/>
              <a:t>SDK: GVR SDK for Unity Version 1.110.0</a:t>
            </a:r>
          </a:p>
          <a:p>
            <a:pPr marL="0" indent="0">
              <a:buNone/>
            </a:pPr>
            <a:r>
              <a:rPr lang="en-US" dirty="0"/>
              <a:t>Platform : Google Cardboard Version 1.8</a:t>
            </a:r>
          </a:p>
          <a:p>
            <a:pPr marL="0" indent="0">
              <a:buNone/>
            </a:pPr>
            <a:r>
              <a:rPr lang="en-US" dirty="0"/>
              <a:t>Image Stitching/ 360 Images : Google Street view Version 2.0.0.168413699</a:t>
            </a:r>
          </a:p>
          <a:p>
            <a:pPr marL="0" indent="0">
              <a:buNone/>
            </a:pPr>
            <a:r>
              <a:rPr lang="en-US" dirty="0"/>
              <a:t>Video recording : Microsoft Camera app</a:t>
            </a:r>
          </a:p>
          <a:p>
            <a:pPr marL="0" indent="0">
              <a:buNone/>
            </a:pPr>
            <a:r>
              <a:rPr lang="en-US" dirty="0"/>
              <a:t>Hardware: Samsung S8, Google Cardboard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5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82B4-A2AD-42F8-A697-0EAA749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6000-B5F3-40C2-B8F7-420CE331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magnetic button support was discontinued in the GVR SDK version .9 we got around this by doing a timed gaze interaction.</a:t>
            </a:r>
          </a:p>
          <a:p>
            <a:r>
              <a:rPr lang="en-US" dirty="0"/>
              <a:t>We had to find a program that could do image stitching as we do not have a 360 camera.</a:t>
            </a:r>
          </a:p>
          <a:p>
            <a:r>
              <a:rPr lang="en-US" dirty="0"/>
              <a:t>An early prototype had an open world design with models of the school buildings. These models could not be optimized for mobile devices.</a:t>
            </a:r>
          </a:p>
          <a:p>
            <a:r>
              <a:rPr lang="en-US" dirty="0"/>
              <a:t>We had to make a custom shader for applying a 360 image in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D13-A199-45AD-B92F-8BAE599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61" y="3429000"/>
            <a:ext cx="8911687" cy="128089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9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BD3-13A0-401D-B690-0E910670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A679-AC84-4749-86A8-7880B310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08433"/>
            <a:ext cx="8915400" cy="3777622"/>
          </a:xfrm>
        </p:spPr>
        <p:txBody>
          <a:bodyPr/>
          <a:lstStyle/>
          <a:p>
            <a:r>
              <a:rPr lang="en-US" dirty="0"/>
              <a:t>The current project only covers Bayou we would like to include the whole campus</a:t>
            </a:r>
          </a:p>
          <a:p>
            <a:r>
              <a:rPr lang="en-US" dirty="0"/>
              <a:t>Providing an interface for the orientation office to create their own tours.</a:t>
            </a:r>
          </a:p>
          <a:p>
            <a:r>
              <a:rPr lang="en-US" dirty="0"/>
              <a:t>The Orientation office offered us to use their volunteers to make the videos but we ran out of time to schedule it.</a:t>
            </a:r>
          </a:p>
          <a:p>
            <a:r>
              <a:rPr lang="en-US" dirty="0"/>
              <a:t>Get a 360 camera and take true 360 images.</a:t>
            </a:r>
          </a:p>
          <a:p>
            <a:r>
              <a:rPr lang="en-US" dirty="0"/>
              <a:t>It is possible to take 360 video increasing interaction and immersion.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1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486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UHCL Virtual Campus Tour </vt:lpstr>
      <vt:lpstr>Outline</vt:lpstr>
      <vt:lpstr>Problem Domain</vt:lpstr>
      <vt:lpstr>Proposed Solution</vt:lpstr>
      <vt:lpstr>Software life cycle process</vt:lpstr>
      <vt:lpstr>Technical aspects of the project</vt:lpstr>
      <vt:lpstr>Challenges </vt:lpstr>
      <vt:lpstr>DEMO 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UHCL Virtual Campus Tour</dc:title>
  <dc:creator>travis samford</dc:creator>
  <cp:lastModifiedBy>travis samford</cp:lastModifiedBy>
  <cp:revision>8</cp:revision>
  <dcterms:created xsi:type="dcterms:W3CDTF">2017-12-05T19:51:16Z</dcterms:created>
  <dcterms:modified xsi:type="dcterms:W3CDTF">2017-12-05T21:10:53Z</dcterms:modified>
</cp:coreProperties>
</file>