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6"/>
  </p:notesMasterIdLst>
  <p:sldIdLst>
    <p:sldId id="257" r:id="rId2"/>
    <p:sldId id="258" r:id="rId3"/>
    <p:sldId id="259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4" userDrawn="1">
          <p15:clr>
            <a:srgbClr val="A4A3A4"/>
          </p15:clr>
        </p15:guide>
        <p15:guide id="4" pos="3696" userDrawn="1">
          <p15:clr>
            <a:srgbClr val="A4A3A4"/>
          </p15:clr>
        </p15:guide>
        <p15:guide id="5" orient="horz" pos="2304" userDrawn="1">
          <p15:clr>
            <a:srgbClr val="A4A3A4"/>
          </p15:clr>
        </p15:guide>
        <p15:guide id="6" orient="horz" pos="720" userDrawn="1">
          <p15:clr>
            <a:srgbClr val="A4A3A4"/>
          </p15:clr>
        </p15:guide>
        <p15:guide id="7" orient="horz" pos="41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7" autoAdjust="0"/>
    <p:restoredTop sz="93687" autoAdjust="0"/>
  </p:normalViewPr>
  <p:slideViewPr>
    <p:cSldViewPr showGuides="1">
      <p:cViewPr varScale="1">
        <p:scale>
          <a:sx n="94" d="100"/>
          <a:sy n="94" d="100"/>
        </p:scale>
        <p:origin x="288" y="43"/>
      </p:cViewPr>
      <p:guideLst>
        <p:guide orient="horz" pos="2160"/>
        <p:guide pos="3840"/>
        <p:guide pos="3984"/>
        <p:guide pos="3696"/>
        <p:guide orient="horz" pos="2304"/>
        <p:guide orient="horz" pos="720"/>
        <p:guide orient="horz" pos="4128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C9A05-A2EE-438A-B960-A2956A3BBF2F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4F1A0-ABF0-4EFB-81F3-1CA0A8745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89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c5f1c05518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c5f1c05518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ed8108c71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ed8108c71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c6ee8f4841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c6ee8f4841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10721-F0A9-A12E-9F8D-527CDCA97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19E46-1F4D-49F1-EE1C-E311F6F50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87168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>
            <a:spLocks noGrp="1"/>
          </p:cNvSpPr>
          <p:nvPr>
            <p:ph type="title"/>
          </p:nvPr>
        </p:nvSpPr>
        <p:spPr>
          <a:xfrm>
            <a:off x="950967" y="449071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egreya Sans SC"/>
              <a:buNone/>
              <a:defRPr sz="4000">
                <a:latin typeface="Alegreya Sans SC"/>
                <a:ea typeface="Alegreya Sans SC"/>
                <a:cs typeface="Alegreya Sans SC"/>
                <a:sym typeface="Alegreya Sans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egreya Sans SC"/>
              <a:buNone/>
              <a:defRPr sz="4000">
                <a:latin typeface="Alegreya Sans SC"/>
                <a:ea typeface="Alegreya Sans SC"/>
                <a:cs typeface="Alegreya Sans SC"/>
                <a:sym typeface="Alegreya Sans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egreya Sans SC"/>
              <a:buNone/>
              <a:defRPr sz="4000">
                <a:latin typeface="Alegreya Sans SC"/>
                <a:ea typeface="Alegreya Sans SC"/>
                <a:cs typeface="Alegreya Sans SC"/>
                <a:sym typeface="Alegreya Sans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egreya Sans SC"/>
              <a:buNone/>
              <a:defRPr sz="4000">
                <a:latin typeface="Alegreya Sans SC"/>
                <a:ea typeface="Alegreya Sans SC"/>
                <a:cs typeface="Alegreya Sans SC"/>
                <a:sym typeface="Alegreya Sans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egreya Sans SC"/>
              <a:buNone/>
              <a:defRPr sz="4000">
                <a:latin typeface="Alegreya Sans SC"/>
                <a:ea typeface="Alegreya Sans SC"/>
                <a:cs typeface="Alegreya Sans SC"/>
                <a:sym typeface="Alegreya Sans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egreya Sans SC"/>
              <a:buNone/>
              <a:defRPr sz="4000">
                <a:latin typeface="Alegreya Sans SC"/>
                <a:ea typeface="Alegreya Sans SC"/>
                <a:cs typeface="Alegreya Sans SC"/>
                <a:sym typeface="Alegreya Sans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egreya Sans SC"/>
              <a:buNone/>
              <a:defRPr sz="4000">
                <a:latin typeface="Alegreya Sans SC"/>
                <a:ea typeface="Alegreya Sans SC"/>
                <a:cs typeface="Alegreya Sans SC"/>
                <a:sym typeface="Alegreya Sans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egreya Sans SC"/>
              <a:buNone/>
              <a:defRPr sz="4000">
                <a:latin typeface="Alegreya Sans SC"/>
                <a:ea typeface="Alegreya Sans SC"/>
                <a:cs typeface="Alegreya Sans SC"/>
                <a:sym typeface="Alegreya Sans SC"/>
              </a:defRPr>
            </a:lvl9pPr>
          </a:lstStyle>
          <a:p>
            <a:endParaRPr/>
          </a:p>
        </p:txBody>
      </p:sp>
      <p:sp>
        <p:nvSpPr>
          <p:cNvPr id="222" name="Google Shape;222;p22"/>
          <p:cNvSpPr txBox="1">
            <a:spLocks noGrp="1"/>
          </p:cNvSpPr>
          <p:nvPr>
            <p:ph type="title" idx="2"/>
          </p:nvPr>
        </p:nvSpPr>
        <p:spPr>
          <a:xfrm>
            <a:off x="1262751" y="3430917"/>
            <a:ext cx="268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subTitle" idx="1"/>
          </p:nvPr>
        </p:nvSpPr>
        <p:spPr>
          <a:xfrm>
            <a:off x="1192951" y="4080100"/>
            <a:ext cx="2829200" cy="13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2"/>
          <p:cNvSpPr txBox="1">
            <a:spLocks noGrp="1"/>
          </p:cNvSpPr>
          <p:nvPr>
            <p:ph type="title" idx="3"/>
          </p:nvPr>
        </p:nvSpPr>
        <p:spPr>
          <a:xfrm>
            <a:off x="4751184" y="3430917"/>
            <a:ext cx="268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225" name="Google Shape;225;p22"/>
          <p:cNvSpPr txBox="1">
            <a:spLocks noGrp="1"/>
          </p:cNvSpPr>
          <p:nvPr>
            <p:ph type="subTitle" idx="4"/>
          </p:nvPr>
        </p:nvSpPr>
        <p:spPr>
          <a:xfrm>
            <a:off x="4681384" y="4080100"/>
            <a:ext cx="2829200" cy="13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title" idx="5"/>
          </p:nvPr>
        </p:nvSpPr>
        <p:spPr>
          <a:xfrm>
            <a:off x="8239651" y="3430917"/>
            <a:ext cx="268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227" name="Google Shape;227;p22"/>
          <p:cNvSpPr txBox="1">
            <a:spLocks noGrp="1"/>
          </p:cNvSpPr>
          <p:nvPr>
            <p:ph type="subTitle" idx="6"/>
          </p:nvPr>
        </p:nvSpPr>
        <p:spPr>
          <a:xfrm>
            <a:off x="8169851" y="4080100"/>
            <a:ext cx="2829200" cy="13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2"/>
          <p:cNvSpPr/>
          <p:nvPr/>
        </p:nvSpPr>
        <p:spPr>
          <a:xfrm flipH="1">
            <a:off x="3378096" y="5532783"/>
            <a:ext cx="1423919" cy="1212067"/>
          </a:xfrm>
          <a:custGeom>
            <a:avLst/>
            <a:gdLst/>
            <a:ahLst/>
            <a:cxnLst/>
            <a:rect l="l" t="t" r="r" b="b"/>
            <a:pathLst>
              <a:path w="44999" h="38304" extrusionOk="0">
                <a:moveTo>
                  <a:pt x="13407" y="0"/>
                </a:moveTo>
                <a:cubicBezTo>
                  <a:pt x="13231" y="0"/>
                  <a:pt x="13046" y="33"/>
                  <a:pt x="12855" y="106"/>
                </a:cubicBezTo>
                <a:cubicBezTo>
                  <a:pt x="11350" y="700"/>
                  <a:pt x="11764" y="2937"/>
                  <a:pt x="13394" y="2937"/>
                </a:cubicBezTo>
                <a:lnTo>
                  <a:pt x="17261" y="12963"/>
                </a:lnTo>
                <a:cubicBezTo>
                  <a:pt x="16971" y="13128"/>
                  <a:pt x="16681" y="13308"/>
                  <a:pt x="16404" y="13501"/>
                </a:cubicBezTo>
                <a:lnTo>
                  <a:pt x="11143" y="7522"/>
                </a:lnTo>
                <a:cubicBezTo>
                  <a:pt x="11526" y="6776"/>
                  <a:pt x="10931" y="6053"/>
                  <a:pt x="10259" y="6053"/>
                </a:cubicBezTo>
                <a:cubicBezTo>
                  <a:pt x="10036" y="6053"/>
                  <a:pt x="9803" y="6134"/>
                  <a:pt x="9596" y="6320"/>
                </a:cubicBezTo>
                <a:cubicBezTo>
                  <a:pt x="8869" y="6963"/>
                  <a:pt x="9397" y="8074"/>
                  <a:pt x="10238" y="8074"/>
                </a:cubicBezTo>
                <a:cubicBezTo>
                  <a:pt x="10355" y="8074"/>
                  <a:pt x="10478" y="8052"/>
                  <a:pt x="10604" y="8005"/>
                </a:cubicBezTo>
                <a:lnTo>
                  <a:pt x="15824" y="13929"/>
                </a:lnTo>
                <a:cubicBezTo>
                  <a:pt x="13684" y="15655"/>
                  <a:pt x="12413" y="18224"/>
                  <a:pt x="12317" y="20972"/>
                </a:cubicBezTo>
                <a:lnTo>
                  <a:pt x="4680" y="20972"/>
                </a:lnTo>
                <a:cubicBezTo>
                  <a:pt x="4509" y="20529"/>
                  <a:pt x="4131" y="20326"/>
                  <a:pt x="3754" y="20326"/>
                </a:cubicBezTo>
                <a:cubicBezTo>
                  <a:pt x="3249" y="20326"/>
                  <a:pt x="2747" y="20691"/>
                  <a:pt x="2747" y="21331"/>
                </a:cubicBezTo>
                <a:cubicBezTo>
                  <a:pt x="2747" y="21966"/>
                  <a:pt x="3253" y="22332"/>
                  <a:pt x="3759" y="22332"/>
                </a:cubicBezTo>
                <a:cubicBezTo>
                  <a:pt x="4134" y="22332"/>
                  <a:pt x="4510" y="22131"/>
                  <a:pt x="4680" y="21690"/>
                </a:cubicBezTo>
                <a:lnTo>
                  <a:pt x="12317" y="21690"/>
                </a:lnTo>
                <a:cubicBezTo>
                  <a:pt x="12331" y="22408"/>
                  <a:pt x="12441" y="23126"/>
                  <a:pt x="12634" y="23817"/>
                </a:cubicBezTo>
                <a:lnTo>
                  <a:pt x="2816" y="28871"/>
                </a:lnTo>
                <a:cubicBezTo>
                  <a:pt x="2518" y="28604"/>
                  <a:pt x="2183" y="28489"/>
                  <a:pt x="1859" y="28489"/>
                </a:cubicBezTo>
                <a:cubicBezTo>
                  <a:pt x="879" y="28489"/>
                  <a:pt x="1" y="29545"/>
                  <a:pt x="551" y="30625"/>
                </a:cubicBezTo>
                <a:cubicBezTo>
                  <a:pt x="837" y="31176"/>
                  <a:pt x="1335" y="31420"/>
                  <a:pt x="1830" y="31420"/>
                </a:cubicBezTo>
                <a:cubicBezTo>
                  <a:pt x="2624" y="31420"/>
                  <a:pt x="3410" y="30792"/>
                  <a:pt x="3299" y="29796"/>
                </a:cubicBezTo>
                <a:lnTo>
                  <a:pt x="12966" y="24839"/>
                </a:lnTo>
                <a:cubicBezTo>
                  <a:pt x="14402" y="28471"/>
                  <a:pt x="17924" y="30860"/>
                  <a:pt x="21832" y="30860"/>
                </a:cubicBezTo>
                <a:lnTo>
                  <a:pt x="21832" y="36370"/>
                </a:lnTo>
                <a:cubicBezTo>
                  <a:pt x="20796" y="36770"/>
                  <a:pt x="21086" y="38303"/>
                  <a:pt x="22191" y="38303"/>
                </a:cubicBezTo>
                <a:cubicBezTo>
                  <a:pt x="23296" y="38303"/>
                  <a:pt x="23586" y="36770"/>
                  <a:pt x="22550" y="36370"/>
                </a:cubicBezTo>
                <a:lnTo>
                  <a:pt x="22550" y="30818"/>
                </a:lnTo>
                <a:cubicBezTo>
                  <a:pt x="26361" y="30528"/>
                  <a:pt x="29634" y="27987"/>
                  <a:pt x="30863" y="24369"/>
                </a:cubicBezTo>
                <a:lnTo>
                  <a:pt x="39936" y="29714"/>
                </a:lnTo>
                <a:cubicBezTo>
                  <a:pt x="39760" y="30735"/>
                  <a:pt x="40573" y="31420"/>
                  <a:pt x="41396" y="31420"/>
                </a:cubicBezTo>
                <a:cubicBezTo>
                  <a:pt x="41863" y="31420"/>
                  <a:pt x="42334" y="31199"/>
                  <a:pt x="42629" y="30694"/>
                </a:cubicBezTo>
                <a:cubicBezTo>
                  <a:pt x="43268" y="29619"/>
                  <a:pt x="42388" y="28486"/>
                  <a:pt x="41369" y="28486"/>
                </a:cubicBezTo>
                <a:cubicBezTo>
                  <a:pt x="41066" y="28486"/>
                  <a:pt x="40752" y="28585"/>
                  <a:pt x="40461" y="28816"/>
                </a:cubicBezTo>
                <a:lnTo>
                  <a:pt x="31139" y="23320"/>
                </a:lnTo>
                <a:cubicBezTo>
                  <a:pt x="31485" y="21745"/>
                  <a:pt x="31416" y="20102"/>
                  <a:pt x="30946" y="18569"/>
                </a:cubicBezTo>
                <a:lnTo>
                  <a:pt x="42132" y="16443"/>
                </a:lnTo>
                <a:cubicBezTo>
                  <a:pt x="42433" y="16924"/>
                  <a:pt x="42890" y="17133"/>
                  <a:pt x="43343" y="17133"/>
                </a:cubicBezTo>
                <a:cubicBezTo>
                  <a:pt x="44177" y="17133"/>
                  <a:pt x="44999" y="16422"/>
                  <a:pt x="44811" y="15393"/>
                </a:cubicBezTo>
                <a:cubicBezTo>
                  <a:pt x="44659" y="14601"/>
                  <a:pt x="44016" y="14204"/>
                  <a:pt x="43374" y="14204"/>
                </a:cubicBezTo>
                <a:cubicBezTo>
                  <a:pt x="42729" y="14204"/>
                  <a:pt x="42084" y="14604"/>
                  <a:pt x="41939" y="15407"/>
                </a:cubicBezTo>
                <a:lnTo>
                  <a:pt x="30573" y="17561"/>
                </a:lnTo>
                <a:cubicBezTo>
                  <a:pt x="30159" y="16594"/>
                  <a:pt x="29579" y="15711"/>
                  <a:pt x="28875" y="14937"/>
                </a:cubicBezTo>
                <a:lnTo>
                  <a:pt x="33749" y="9759"/>
                </a:lnTo>
                <a:cubicBezTo>
                  <a:pt x="33886" y="9813"/>
                  <a:pt x="34018" y="9838"/>
                  <a:pt x="34144" y="9838"/>
                </a:cubicBezTo>
                <a:cubicBezTo>
                  <a:pt x="34978" y="9838"/>
                  <a:pt x="35522" y="8761"/>
                  <a:pt x="34827" y="8102"/>
                </a:cubicBezTo>
                <a:cubicBezTo>
                  <a:pt x="34619" y="7905"/>
                  <a:pt x="34381" y="7820"/>
                  <a:pt x="34149" y="7820"/>
                </a:cubicBezTo>
                <a:cubicBezTo>
                  <a:pt x="33485" y="7820"/>
                  <a:pt x="32880" y="8514"/>
                  <a:pt x="33238" y="9262"/>
                </a:cubicBezTo>
                <a:lnTo>
                  <a:pt x="28377" y="14426"/>
                </a:lnTo>
                <a:cubicBezTo>
                  <a:pt x="26572" y="12703"/>
                  <a:pt x="24213" y="11795"/>
                  <a:pt x="21817" y="11795"/>
                </a:cubicBezTo>
                <a:cubicBezTo>
                  <a:pt x="20603" y="11795"/>
                  <a:pt x="19379" y="12028"/>
                  <a:pt x="18214" y="12507"/>
                </a:cubicBezTo>
                <a:lnTo>
                  <a:pt x="14361" y="2564"/>
                </a:lnTo>
                <a:cubicBezTo>
                  <a:pt x="15412" y="1610"/>
                  <a:pt x="14634" y="0"/>
                  <a:pt x="13407" y="0"/>
                </a:cubicBezTo>
                <a:close/>
              </a:path>
            </a:pathLst>
          </a:custGeom>
          <a:solidFill>
            <a:srgbClr val="72A9B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229;p22"/>
          <p:cNvSpPr/>
          <p:nvPr/>
        </p:nvSpPr>
        <p:spPr>
          <a:xfrm rot="-5400000" flipH="1">
            <a:off x="9163386" y="5591443"/>
            <a:ext cx="1041439" cy="1491757"/>
          </a:xfrm>
          <a:custGeom>
            <a:avLst/>
            <a:gdLst/>
            <a:ahLst/>
            <a:cxnLst/>
            <a:rect l="l" t="t" r="r" b="b"/>
            <a:pathLst>
              <a:path w="24889" h="35651" extrusionOk="0">
                <a:moveTo>
                  <a:pt x="21186" y="1"/>
                </a:moveTo>
                <a:cubicBezTo>
                  <a:pt x="21111" y="1"/>
                  <a:pt x="21033" y="8"/>
                  <a:pt x="20953" y="24"/>
                </a:cubicBezTo>
                <a:cubicBezTo>
                  <a:pt x="19752" y="273"/>
                  <a:pt x="19766" y="1985"/>
                  <a:pt x="20967" y="2206"/>
                </a:cubicBezTo>
                <a:lnTo>
                  <a:pt x="22155" y="8213"/>
                </a:lnTo>
                <a:cubicBezTo>
                  <a:pt x="18081" y="9345"/>
                  <a:pt x="15084" y="12798"/>
                  <a:pt x="14532" y="16996"/>
                </a:cubicBezTo>
                <a:lnTo>
                  <a:pt x="3553" y="13143"/>
                </a:lnTo>
                <a:cubicBezTo>
                  <a:pt x="3530" y="12133"/>
                  <a:pt x="2728" y="11569"/>
                  <a:pt x="1925" y="11569"/>
                </a:cubicBezTo>
                <a:cubicBezTo>
                  <a:pt x="1302" y="11569"/>
                  <a:pt x="678" y="11909"/>
                  <a:pt x="418" y="12646"/>
                </a:cubicBezTo>
                <a:cubicBezTo>
                  <a:pt x="0" y="13832"/>
                  <a:pt x="958" y="14806"/>
                  <a:pt x="1972" y="14806"/>
                </a:cubicBezTo>
                <a:cubicBezTo>
                  <a:pt x="2397" y="14806"/>
                  <a:pt x="2833" y="14634"/>
                  <a:pt x="3180" y="14234"/>
                </a:cubicBezTo>
                <a:lnTo>
                  <a:pt x="14449" y="18197"/>
                </a:lnTo>
                <a:cubicBezTo>
                  <a:pt x="14421" y="19979"/>
                  <a:pt x="14849" y="21747"/>
                  <a:pt x="15678" y="23307"/>
                </a:cubicBezTo>
                <a:lnTo>
                  <a:pt x="4009" y="28002"/>
                </a:lnTo>
                <a:cubicBezTo>
                  <a:pt x="3663" y="27633"/>
                  <a:pt x="3248" y="27475"/>
                  <a:pt x="2844" y="27475"/>
                </a:cubicBezTo>
                <a:cubicBezTo>
                  <a:pt x="1811" y="27475"/>
                  <a:pt x="853" y="28510"/>
                  <a:pt x="1330" y="29701"/>
                </a:cubicBezTo>
                <a:cubicBezTo>
                  <a:pt x="1609" y="30404"/>
                  <a:pt x="2208" y="30723"/>
                  <a:pt x="2807" y="30723"/>
                </a:cubicBezTo>
                <a:cubicBezTo>
                  <a:pt x="3631" y="30723"/>
                  <a:pt x="4453" y="30119"/>
                  <a:pt x="4437" y="29079"/>
                </a:cubicBezTo>
                <a:lnTo>
                  <a:pt x="16286" y="24315"/>
                </a:lnTo>
                <a:cubicBezTo>
                  <a:pt x="16948" y="25268"/>
                  <a:pt x="17763" y="26097"/>
                  <a:pt x="18688" y="26787"/>
                </a:cubicBezTo>
                <a:lnTo>
                  <a:pt x="14518" y="33457"/>
                </a:lnTo>
                <a:cubicBezTo>
                  <a:pt x="14437" y="33441"/>
                  <a:pt x="14359" y="33434"/>
                  <a:pt x="14283" y="33434"/>
                </a:cubicBezTo>
                <a:cubicBezTo>
                  <a:pt x="13239" y="33434"/>
                  <a:pt x="12751" y="34868"/>
                  <a:pt x="13717" y="35473"/>
                </a:cubicBezTo>
                <a:cubicBezTo>
                  <a:pt x="13914" y="35596"/>
                  <a:pt x="14115" y="35651"/>
                  <a:pt x="14306" y="35651"/>
                </a:cubicBezTo>
                <a:cubicBezTo>
                  <a:pt x="15125" y="35651"/>
                  <a:pt x="15774" y="34666"/>
                  <a:pt x="15181" y="33871"/>
                </a:cubicBezTo>
                <a:lnTo>
                  <a:pt x="19338" y="27243"/>
                </a:lnTo>
                <a:cubicBezTo>
                  <a:pt x="20995" y="28292"/>
                  <a:pt x="22928" y="28858"/>
                  <a:pt x="24889" y="28872"/>
                </a:cubicBezTo>
                <a:lnTo>
                  <a:pt x="24889" y="7854"/>
                </a:lnTo>
                <a:cubicBezTo>
                  <a:pt x="24823" y="7853"/>
                  <a:pt x="24757" y="7852"/>
                  <a:pt x="24691" y="7852"/>
                </a:cubicBezTo>
                <a:cubicBezTo>
                  <a:pt x="24096" y="7852"/>
                  <a:pt x="23512" y="7908"/>
                  <a:pt x="22928" y="8020"/>
                </a:cubicBezTo>
                <a:lnTo>
                  <a:pt x="21754" y="2040"/>
                </a:lnTo>
                <a:cubicBezTo>
                  <a:pt x="22720" y="1435"/>
                  <a:pt x="22221" y="1"/>
                  <a:pt x="21186" y="1"/>
                </a:cubicBezTo>
                <a:close/>
              </a:path>
            </a:pathLst>
          </a:custGeom>
          <a:solidFill>
            <a:srgbClr val="72A9B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" name="Google Shape;230;p22"/>
          <p:cNvSpPr/>
          <p:nvPr/>
        </p:nvSpPr>
        <p:spPr>
          <a:xfrm rot="5400000" flipH="1">
            <a:off x="10969540" y="-215545"/>
            <a:ext cx="996971" cy="1428060"/>
          </a:xfrm>
          <a:custGeom>
            <a:avLst/>
            <a:gdLst/>
            <a:ahLst/>
            <a:cxnLst/>
            <a:rect l="l" t="t" r="r" b="b"/>
            <a:pathLst>
              <a:path w="24889" h="35651" extrusionOk="0">
                <a:moveTo>
                  <a:pt x="21186" y="1"/>
                </a:moveTo>
                <a:cubicBezTo>
                  <a:pt x="21111" y="1"/>
                  <a:pt x="21033" y="8"/>
                  <a:pt x="20953" y="24"/>
                </a:cubicBezTo>
                <a:cubicBezTo>
                  <a:pt x="19752" y="273"/>
                  <a:pt x="19766" y="1985"/>
                  <a:pt x="20967" y="2206"/>
                </a:cubicBezTo>
                <a:lnTo>
                  <a:pt x="22155" y="8213"/>
                </a:lnTo>
                <a:cubicBezTo>
                  <a:pt x="18081" y="9345"/>
                  <a:pt x="15084" y="12798"/>
                  <a:pt x="14532" y="16996"/>
                </a:cubicBezTo>
                <a:lnTo>
                  <a:pt x="3553" y="13143"/>
                </a:lnTo>
                <a:cubicBezTo>
                  <a:pt x="3530" y="12133"/>
                  <a:pt x="2728" y="11569"/>
                  <a:pt x="1925" y="11569"/>
                </a:cubicBezTo>
                <a:cubicBezTo>
                  <a:pt x="1302" y="11569"/>
                  <a:pt x="678" y="11909"/>
                  <a:pt x="418" y="12646"/>
                </a:cubicBezTo>
                <a:cubicBezTo>
                  <a:pt x="0" y="13832"/>
                  <a:pt x="958" y="14806"/>
                  <a:pt x="1972" y="14806"/>
                </a:cubicBezTo>
                <a:cubicBezTo>
                  <a:pt x="2397" y="14806"/>
                  <a:pt x="2833" y="14634"/>
                  <a:pt x="3180" y="14234"/>
                </a:cubicBezTo>
                <a:lnTo>
                  <a:pt x="14449" y="18197"/>
                </a:lnTo>
                <a:cubicBezTo>
                  <a:pt x="14421" y="19979"/>
                  <a:pt x="14849" y="21747"/>
                  <a:pt x="15678" y="23307"/>
                </a:cubicBezTo>
                <a:lnTo>
                  <a:pt x="4009" y="28002"/>
                </a:lnTo>
                <a:cubicBezTo>
                  <a:pt x="3663" y="27633"/>
                  <a:pt x="3248" y="27475"/>
                  <a:pt x="2844" y="27475"/>
                </a:cubicBezTo>
                <a:cubicBezTo>
                  <a:pt x="1811" y="27475"/>
                  <a:pt x="853" y="28510"/>
                  <a:pt x="1330" y="29701"/>
                </a:cubicBezTo>
                <a:cubicBezTo>
                  <a:pt x="1609" y="30404"/>
                  <a:pt x="2208" y="30723"/>
                  <a:pt x="2807" y="30723"/>
                </a:cubicBezTo>
                <a:cubicBezTo>
                  <a:pt x="3631" y="30723"/>
                  <a:pt x="4453" y="30119"/>
                  <a:pt x="4437" y="29079"/>
                </a:cubicBezTo>
                <a:lnTo>
                  <a:pt x="16286" y="24315"/>
                </a:lnTo>
                <a:cubicBezTo>
                  <a:pt x="16948" y="25268"/>
                  <a:pt x="17763" y="26097"/>
                  <a:pt x="18688" y="26787"/>
                </a:cubicBezTo>
                <a:lnTo>
                  <a:pt x="14518" y="33457"/>
                </a:lnTo>
                <a:cubicBezTo>
                  <a:pt x="14437" y="33441"/>
                  <a:pt x="14359" y="33434"/>
                  <a:pt x="14283" y="33434"/>
                </a:cubicBezTo>
                <a:cubicBezTo>
                  <a:pt x="13239" y="33434"/>
                  <a:pt x="12751" y="34868"/>
                  <a:pt x="13717" y="35473"/>
                </a:cubicBezTo>
                <a:cubicBezTo>
                  <a:pt x="13914" y="35596"/>
                  <a:pt x="14115" y="35651"/>
                  <a:pt x="14306" y="35651"/>
                </a:cubicBezTo>
                <a:cubicBezTo>
                  <a:pt x="15125" y="35651"/>
                  <a:pt x="15774" y="34666"/>
                  <a:pt x="15181" y="33871"/>
                </a:cubicBezTo>
                <a:lnTo>
                  <a:pt x="19338" y="27243"/>
                </a:lnTo>
                <a:cubicBezTo>
                  <a:pt x="20995" y="28292"/>
                  <a:pt x="22928" y="28858"/>
                  <a:pt x="24889" y="28872"/>
                </a:cubicBezTo>
                <a:lnTo>
                  <a:pt x="24889" y="7854"/>
                </a:lnTo>
                <a:cubicBezTo>
                  <a:pt x="24823" y="7853"/>
                  <a:pt x="24757" y="7852"/>
                  <a:pt x="24691" y="7852"/>
                </a:cubicBezTo>
                <a:cubicBezTo>
                  <a:pt x="24096" y="7852"/>
                  <a:pt x="23512" y="7908"/>
                  <a:pt x="22928" y="8020"/>
                </a:cubicBezTo>
                <a:lnTo>
                  <a:pt x="21754" y="2040"/>
                </a:lnTo>
                <a:cubicBezTo>
                  <a:pt x="22720" y="1435"/>
                  <a:pt x="22221" y="1"/>
                  <a:pt x="21186" y="1"/>
                </a:cubicBezTo>
                <a:close/>
              </a:path>
            </a:pathLst>
          </a:custGeom>
          <a:solidFill>
            <a:srgbClr val="72A9B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1" name="Google Shape;231;p22"/>
          <p:cNvSpPr/>
          <p:nvPr/>
        </p:nvSpPr>
        <p:spPr>
          <a:xfrm flipH="1">
            <a:off x="-118662" y="587053"/>
            <a:ext cx="1423919" cy="1212067"/>
          </a:xfrm>
          <a:custGeom>
            <a:avLst/>
            <a:gdLst/>
            <a:ahLst/>
            <a:cxnLst/>
            <a:rect l="l" t="t" r="r" b="b"/>
            <a:pathLst>
              <a:path w="44999" h="38304" extrusionOk="0">
                <a:moveTo>
                  <a:pt x="13407" y="0"/>
                </a:moveTo>
                <a:cubicBezTo>
                  <a:pt x="13231" y="0"/>
                  <a:pt x="13046" y="33"/>
                  <a:pt x="12855" y="106"/>
                </a:cubicBezTo>
                <a:cubicBezTo>
                  <a:pt x="11350" y="700"/>
                  <a:pt x="11764" y="2937"/>
                  <a:pt x="13394" y="2937"/>
                </a:cubicBezTo>
                <a:lnTo>
                  <a:pt x="17261" y="12963"/>
                </a:lnTo>
                <a:cubicBezTo>
                  <a:pt x="16971" y="13128"/>
                  <a:pt x="16681" y="13308"/>
                  <a:pt x="16404" y="13501"/>
                </a:cubicBezTo>
                <a:lnTo>
                  <a:pt x="11143" y="7522"/>
                </a:lnTo>
                <a:cubicBezTo>
                  <a:pt x="11526" y="6776"/>
                  <a:pt x="10931" y="6053"/>
                  <a:pt x="10259" y="6053"/>
                </a:cubicBezTo>
                <a:cubicBezTo>
                  <a:pt x="10036" y="6053"/>
                  <a:pt x="9803" y="6134"/>
                  <a:pt x="9596" y="6320"/>
                </a:cubicBezTo>
                <a:cubicBezTo>
                  <a:pt x="8869" y="6963"/>
                  <a:pt x="9397" y="8074"/>
                  <a:pt x="10238" y="8074"/>
                </a:cubicBezTo>
                <a:cubicBezTo>
                  <a:pt x="10355" y="8074"/>
                  <a:pt x="10478" y="8052"/>
                  <a:pt x="10604" y="8005"/>
                </a:cubicBezTo>
                <a:lnTo>
                  <a:pt x="15824" y="13929"/>
                </a:lnTo>
                <a:cubicBezTo>
                  <a:pt x="13684" y="15655"/>
                  <a:pt x="12413" y="18224"/>
                  <a:pt x="12317" y="20972"/>
                </a:cubicBezTo>
                <a:lnTo>
                  <a:pt x="4680" y="20972"/>
                </a:lnTo>
                <a:cubicBezTo>
                  <a:pt x="4509" y="20529"/>
                  <a:pt x="4131" y="20326"/>
                  <a:pt x="3754" y="20326"/>
                </a:cubicBezTo>
                <a:cubicBezTo>
                  <a:pt x="3249" y="20326"/>
                  <a:pt x="2747" y="20691"/>
                  <a:pt x="2747" y="21331"/>
                </a:cubicBezTo>
                <a:cubicBezTo>
                  <a:pt x="2747" y="21966"/>
                  <a:pt x="3253" y="22332"/>
                  <a:pt x="3759" y="22332"/>
                </a:cubicBezTo>
                <a:cubicBezTo>
                  <a:pt x="4134" y="22332"/>
                  <a:pt x="4510" y="22131"/>
                  <a:pt x="4680" y="21690"/>
                </a:cubicBezTo>
                <a:lnTo>
                  <a:pt x="12317" y="21690"/>
                </a:lnTo>
                <a:cubicBezTo>
                  <a:pt x="12331" y="22408"/>
                  <a:pt x="12441" y="23126"/>
                  <a:pt x="12634" y="23817"/>
                </a:cubicBezTo>
                <a:lnTo>
                  <a:pt x="2816" y="28871"/>
                </a:lnTo>
                <a:cubicBezTo>
                  <a:pt x="2518" y="28604"/>
                  <a:pt x="2183" y="28489"/>
                  <a:pt x="1859" y="28489"/>
                </a:cubicBezTo>
                <a:cubicBezTo>
                  <a:pt x="879" y="28489"/>
                  <a:pt x="1" y="29545"/>
                  <a:pt x="551" y="30625"/>
                </a:cubicBezTo>
                <a:cubicBezTo>
                  <a:pt x="837" y="31176"/>
                  <a:pt x="1335" y="31420"/>
                  <a:pt x="1830" y="31420"/>
                </a:cubicBezTo>
                <a:cubicBezTo>
                  <a:pt x="2624" y="31420"/>
                  <a:pt x="3410" y="30792"/>
                  <a:pt x="3299" y="29796"/>
                </a:cubicBezTo>
                <a:lnTo>
                  <a:pt x="12966" y="24839"/>
                </a:lnTo>
                <a:cubicBezTo>
                  <a:pt x="14402" y="28471"/>
                  <a:pt x="17924" y="30860"/>
                  <a:pt x="21832" y="30860"/>
                </a:cubicBezTo>
                <a:lnTo>
                  <a:pt x="21832" y="36370"/>
                </a:lnTo>
                <a:cubicBezTo>
                  <a:pt x="20796" y="36770"/>
                  <a:pt x="21086" y="38303"/>
                  <a:pt x="22191" y="38303"/>
                </a:cubicBezTo>
                <a:cubicBezTo>
                  <a:pt x="23296" y="38303"/>
                  <a:pt x="23586" y="36770"/>
                  <a:pt x="22550" y="36370"/>
                </a:cubicBezTo>
                <a:lnTo>
                  <a:pt x="22550" y="30818"/>
                </a:lnTo>
                <a:cubicBezTo>
                  <a:pt x="26361" y="30528"/>
                  <a:pt x="29634" y="27987"/>
                  <a:pt x="30863" y="24369"/>
                </a:cubicBezTo>
                <a:lnTo>
                  <a:pt x="39936" y="29714"/>
                </a:lnTo>
                <a:cubicBezTo>
                  <a:pt x="39760" y="30735"/>
                  <a:pt x="40573" y="31420"/>
                  <a:pt x="41396" y="31420"/>
                </a:cubicBezTo>
                <a:cubicBezTo>
                  <a:pt x="41863" y="31420"/>
                  <a:pt x="42334" y="31199"/>
                  <a:pt x="42629" y="30694"/>
                </a:cubicBezTo>
                <a:cubicBezTo>
                  <a:pt x="43268" y="29619"/>
                  <a:pt x="42388" y="28486"/>
                  <a:pt x="41369" y="28486"/>
                </a:cubicBezTo>
                <a:cubicBezTo>
                  <a:pt x="41066" y="28486"/>
                  <a:pt x="40752" y="28585"/>
                  <a:pt x="40461" y="28816"/>
                </a:cubicBezTo>
                <a:lnTo>
                  <a:pt x="31139" y="23320"/>
                </a:lnTo>
                <a:cubicBezTo>
                  <a:pt x="31485" y="21745"/>
                  <a:pt x="31416" y="20102"/>
                  <a:pt x="30946" y="18569"/>
                </a:cubicBezTo>
                <a:lnTo>
                  <a:pt x="42132" y="16443"/>
                </a:lnTo>
                <a:cubicBezTo>
                  <a:pt x="42433" y="16924"/>
                  <a:pt x="42890" y="17133"/>
                  <a:pt x="43343" y="17133"/>
                </a:cubicBezTo>
                <a:cubicBezTo>
                  <a:pt x="44177" y="17133"/>
                  <a:pt x="44999" y="16422"/>
                  <a:pt x="44811" y="15393"/>
                </a:cubicBezTo>
                <a:cubicBezTo>
                  <a:pt x="44659" y="14601"/>
                  <a:pt x="44016" y="14204"/>
                  <a:pt x="43374" y="14204"/>
                </a:cubicBezTo>
                <a:cubicBezTo>
                  <a:pt x="42729" y="14204"/>
                  <a:pt x="42084" y="14604"/>
                  <a:pt x="41939" y="15407"/>
                </a:cubicBezTo>
                <a:lnTo>
                  <a:pt x="30573" y="17561"/>
                </a:lnTo>
                <a:cubicBezTo>
                  <a:pt x="30159" y="16594"/>
                  <a:pt x="29579" y="15711"/>
                  <a:pt x="28875" y="14937"/>
                </a:cubicBezTo>
                <a:lnTo>
                  <a:pt x="33749" y="9759"/>
                </a:lnTo>
                <a:cubicBezTo>
                  <a:pt x="33886" y="9813"/>
                  <a:pt x="34018" y="9838"/>
                  <a:pt x="34144" y="9838"/>
                </a:cubicBezTo>
                <a:cubicBezTo>
                  <a:pt x="34978" y="9838"/>
                  <a:pt x="35522" y="8761"/>
                  <a:pt x="34827" y="8102"/>
                </a:cubicBezTo>
                <a:cubicBezTo>
                  <a:pt x="34619" y="7905"/>
                  <a:pt x="34381" y="7820"/>
                  <a:pt x="34149" y="7820"/>
                </a:cubicBezTo>
                <a:cubicBezTo>
                  <a:pt x="33485" y="7820"/>
                  <a:pt x="32880" y="8514"/>
                  <a:pt x="33238" y="9262"/>
                </a:cubicBezTo>
                <a:lnTo>
                  <a:pt x="28377" y="14426"/>
                </a:lnTo>
                <a:cubicBezTo>
                  <a:pt x="26572" y="12703"/>
                  <a:pt x="24213" y="11795"/>
                  <a:pt x="21817" y="11795"/>
                </a:cubicBezTo>
                <a:cubicBezTo>
                  <a:pt x="20603" y="11795"/>
                  <a:pt x="19379" y="12028"/>
                  <a:pt x="18214" y="12507"/>
                </a:cubicBezTo>
                <a:lnTo>
                  <a:pt x="14361" y="2564"/>
                </a:lnTo>
                <a:cubicBezTo>
                  <a:pt x="15412" y="1610"/>
                  <a:pt x="14634" y="0"/>
                  <a:pt x="13407" y="0"/>
                </a:cubicBezTo>
                <a:close/>
              </a:path>
            </a:pathLst>
          </a:custGeom>
          <a:solidFill>
            <a:srgbClr val="72A9B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" name="Google Shape;232;p22"/>
          <p:cNvSpPr/>
          <p:nvPr/>
        </p:nvSpPr>
        <p:spPr>
          <a:xfrm flipH="1">
            <a:off x="10335992" y="395000"/>
            <a:ext cx="127200" cy="12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3" name="Google Shape;233;p22"/>
          <p:cNvSpPr/>
          <p:nvPr/>
        </p:nvSpPr>
        <p:spPr>
          <a:xfrm flipH="1">
            <a:off x="11961592" y="496600"/>
            <a:ext cx="127200" cy="12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4" name="Google Shape;234;p22"/>
          <p:cNvSpPr/>
          <p:nvPr/>
        </p:nvSpPr>
        <p:spPr>
          <a:xfrm flipH="1">
            <a:off x="436292" y="496600"/>
            <a:ext cx="127200" cy="12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5" name="Google Shape;235;p22"/>
          <p:cNvSpPr/>
          <p:nvPr/>
        </p:nvSpPr>
        <p:spPr>
          <a:xfrm flipH="1">
            <a:off x="3726925" y="6589867"/>
            <a:ext cx="127200" cy="12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6" name="Google Shape;236;p22"/>
          <p:cNvSpPr/>
          <p:nvPr/>
        </p:nvSpPr>
        <p:spPr>
          <a:xfrm flipH="1">
            <a:off x="9150392" y="6397533"/>
            <a:ext cx="93600" cy="93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3784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>
            <a:spLocks noGrp="1"/>
          </p:cNvSpPr>
          <p:nvPr>
            <p:ph type="title"/>
          </p:nvPr>
        </p:nvSpPr>
        <p:spPr>
          <a:xfrm>
            <a:off x="1976965" y="2440633"/>
            <a:ext cx="3321200" cy="19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body" idx="1"/>
          </p:nvPr>
        </p:nvSpPr>
        <p:spPr>
          <a:xfrm>
            <a:off x="6122235" y="1151233"/>
            <a:ext cx="49056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  <a:defRPr sz="2133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10796521" y="5901353"/>
            <a:ext cx="782160" cy="666504"/>
          </a:xfrm>
          <a:custGeom>
            <a:avLst/>
            <a:gdLst/>
            <a:ahLst/>
            <a:cxnLst/>
            <a:rect l="l" t="t" r="r" b="b"/>
            <a:pathLst>
              <a:path w="24718" h="21063" extrusionOk="0">
                <a:moveTo>
                  <a:pt x="7366" y="1"/>
                </a:moveTo>
                <a:cubicBezTo>
                  <a:pt x="7271" y="1"/>
                  <a:pt x="7171" y="19"/>
                  <a:pt x="7068" y="58"/>
                </a:cubicBezTo>
                <a:cubicBezTo>
                  <a:pt x="6239" y="390"/>
                  <a:pt x="6460" y="1619"/>
                  <a:pt x="7358" y="1619"/>
                </a:cubicBezTo>
                <a:lnTo>
                  <a:pt x="9484" y="7129"/>
                </a:lnTo>
                <a:cubicBezTo>
                  <a:pt x="9319" y="7212"/>
                  <a:pt x="9167" y="7308"/>
                  <a:pt x="9015" y="7419"/>
                </a:cubicBezTo>
                <a:lnTo>
                  <a:pt x="6129" y="4146"/>
                </a:lnTo>
                <a:cubicBezTo>
                  <a:pt x="6337" y="3729"/>
                  <a:pt x="6003" y="3328"/>
                  <a:pt x="5631" y="3328"/>
                </a:cubicBezTo>
                <a:cubicBezTo>
                  <a:pt x="5510" y="3328"/>
                  <a:pt x="5384" y="3371"/>
                  <a:pt x="5272" y="3469"/>
                </a:cubicBezTo>
                <a:cubicBezTo>
                  <a:pt x="4874" y="3820"/>
                  <a:pt x="5162" y="4435"/>
                  <a:pt x="5620" y="4435"/>
                </a:cubicBezTo>
                <a:cubicBezTo>
                  <a:pt x="5685" y="4435"/>
                  <a:pt x="5754" y="4422"/>
                  <a:pt x="5825" y="4394"/>
                </a:cubicBezTo>
                <a:lnTo>
                  <a:pt x="8697" y="7654"/>
                </a:lnTo>
                <a:cubicBezTo>
                  <a:pt x="7523" y="8606"/>
                  <a:pt x="6819" y="10015"/>
                  <a:pt x="6764" y="11534"/>
                </a:cubicBezTo>
                <a:lnTo>
                  <a:pt x="2566" y="11534"/>
                </a:lnTo>
                <a:cubicBezTo>
                  <a:pt x="2472" y="11287"/>
                  <a:pt x="2265" y="11175"/>
                  <a:pt x="2058" y="11175"/>
                </a:cubicBezTo>
                <a:cubicBezTo>
                  <a:pt x="1780" y="11175"/>
                  <a:pt x="1502" y="11378"/>
                  <a:pt x="1502" y="11727"/>
                </a:cubicBezTo>
                <a:cubicBezTo>
                  <a:pt x="1502" y="12075"/>
                  <a:pt x="1778" y="12274"/>
                  <a:pt x="2056" y="12274"/>
                </a:cubicBezTo>
                <a:cubicBezTo>
                  <a:pt x="2263" y="12274"/>
                  <a:pt x="2471" y="12163"/>
                  <a:pt x="2566" y="11921"/>
                </a:cubicBezTo>
                <a:lnTo>
                  <a:pt x="6764" y="11921"/>
                </a:lnTo>
                <a:cubicBezTo>
                  <a:pt x="6778" y="12321"/>
                  <a:pt x="6833" y="12708"/>
                  <a:pt x="6943" y="13095"/>
                </a:cubicBezTo>
                <a:lnTo>
                  <a:pt x="1544" y="15870"/>
                </a:lnTo>
                <a:cubicBezTo>
                  <a:pt x="1378" y="15722"/>
                  <a:pt x="1192" y="15658"/>
                  <a:pt x="1014" y="15658"/>
                </a:cubicBezTo>
                <a:cubicBezTo>
                  <a:pt x="477" y="15658"/>
                  <a:pt x="1" y="16233"/>
                  <a:pt x="301" y="16823"/>
                </a:cubicBezTo>
                <a:lnTo>
                  <a:pt x="301" y="16837"/>
                </a:lnTo>
                <a:cubicBezTo>
                  <a:pt x="455" y="17145"/>
                  <a:pt x="730" y="17282"/>
                  <a:pt x="1004" y="17282"/>
                </a:cubicBezTo>
                <a:cubicBezTo>
                  <a:pt x="1443" y="17282"/>
                  <a:pt x="1879" y="16933"/>
                  <a:pt x="1820" y="16381"/>
                </a:cubicBezTo>
                <a:lnTo>
                  <a:pt x="7123" y="13661"/>
                </a:lnTo>
                <a:cubicBezTo>
                  <a:pt x="7910" y="15663"/>
                  <a:pt x="9843" y="16975"/>
                  <a:pt x="11984" y="16975"/>
                </a:cubicBezTo>
                <a:lnTo>
                  <a:pt x="11984" y="19999"/>
                </a:lnTo>
                <a:cubicBezTo>
                  <a:pt x="11418" y="20220"/>
                  <a:pt x="11570" y="21063"/>
                  <a:pt x="12177" y="21063"/>
                </a:cubicBezTo>
                <a:cubicBezTo>
                  <a:pt x="12785" y="21063"/>
                  <a:pt x="12951" y="20220"/>
                  <a:pt x="12384" y="19999"/>
                </a:cubicBezTo>
                <a:lnTo>
                  <a:pt x="12384" y="16947"/>
                </a:lnTo>
                <a:cubicBezTo>
                  <a:pt x="14470" y="16782"/>
                  <a:pt x="16279" y="15387"/>
                  <a:pt x="16942" y="13398"/>
                </a:cubicBezTo>
                <a:lnTo>
                  <a:pt x="21927" y="16326"/>
                </a:lnTo>
                <a:cubicBezTo>
                  <a:pt x="21839" y="16889"/>
                  <a:pt x="22284" y="17267"/>
                  <a:pt x="22736" y="17267"/>
                </a:cubicBezTo>
                <a:cubicBezTo>
                  <a:pt x="22993" y="17267"/>
                  <a:pt x="23253" y="17145"/>
                  <a:pt x="23418" y="16865"/>
                </a:cubicBezTo>
                <a:cubicBezTo>
                  <a:pt x="23760" y="16277"/>
                  <a:pt x="23276" y="15649"/>
                  <a:pt x="22720" y="15649"/>
                </a:cubicBezTo>
                <a:cubicBezTo>
                  <a:pt x="22557" y="15649"/>
                  <a:pt x="22387" y="15703"/>
                  <a:pt x="22231" y="15829"/>
                </a:cubicBezTo>
                <a:lnTo>
                  <a:pt x="17107" y="12818"/>
                </a:lnTo>
                <a:cubicBezTo>
                  <a:pt x="17287" y="11948"/>
                  <a:pt x="17259" y="11051"/>
                  <a:pt x="16997" y="10208"/>
                </a:cubicBezTo>
                <a:lnTo>
                  <a:pt x="23142" y="9034"/>
                </a:lnTo>
                <a:cubicBezTo>
                  <a:pt x="23308" y="9303"/>
                  <a:pt x="23561" y="9420"/>
                  <a:pt x="23811" y="9420"/>
                </a:cubicBezTo>
                <a:cubicBezTo>
                  <a:pt x="24268" y="9420"/>
                  <a:pt x="24718" y="9031"/>
                  <a:pt x="24620" y="8468"/>
                </a:cubicBezTo>
                <a:cubicBezTo>
                  <a:pt x="24537" y="8026"/>
                  <a:pt x="24181" y="7805"/>
                  <a:pt x="23826" y="7805"/>
                </a:cubicBezTo>
                <a:cubicBezTo>
                  <a:pt x="23470" y="7805"/>
                  <a:pt x="23114" y="8026"/>
                  <a:pt x="23032" y="8468"/>
                </a:cubicBezTo>
                <a:lnTo>
                  <a:pt x="16790" y="9656"/>
                </a:lnTo>
                <a:cubicBezTo>
                  <a:pt x="16555" y="9131"/>
                  <a:pt x="16237" y="8648"/>
                  <a:pt x="15851" y="8220"/>
                </a:cubicBezTo>
                <a:lnTo>
                  <a:pt x="18543" y="5375"/>
                </a:lnTo>
                <a:cubicBezTo>
                  <a:pt x="18615" y="5403"/>
                  <a:pt x="18684" y="5416"/>
                  <a:pt x="18751" y="5416"/>
                </a:cubicBezTo>
                <a:cubicBezTo>
                  <a:pt x="19202" y="5416"/>
                  <a:pt x="19509" y="4825"/>
                  <a:pt x="19123" y="4464"/>
                </a:cubicBezTo>
                <a:cubicBezTo>
                  <a:pt x="19009" y="4356"/>
                  <a:pt x="18878" y="4310"/>
                  <a:pt x="18751" y="4310"/>
                </a:cubicBezTo>
                <a:cubicBezTo>
                  <a:pt x="18388" y="4310"/>
                  <a:pt x="18059" y="4689"/>
                  <a:pt x="18253" y="5099"/>
                </a:cubicBezTo>
                <a:lnTo>
                  <a:pt x="15574" y="7930"/>
                </a:lnTo>
                <a:cubicBezTo>
                  <a:pt x="14582" y="6993"/>
                  <a:pt x="13284" y="6496"/>
                  <a:pt x="11965" y="6496"/>
                </a:cubicBezTo>
                <a:cubicBezTo>
                  <a:pt x="11302" y="6496"/>
                  <a:pt x="10633" y="6621"/>
                  <a:pt x="9995" y="6880"/>
                </a:cubicBezTo>
                <a:lnTo>
                  <a:pt x="7896" y="1412"/>
                </a:lnTo>
                <a:cubicBezTo>
                  <a:pt x="8465" y="892"/>
                  <a:pt x="8037" y="1"/>
                  <a:pt x="7366" y="1"/>
                </a:cubicBezTo>
                <a:close/>
              </a:path>
            </a:pathLst>
          </a:custGeom>
          <a:solidFill>
            <a:srgbClr val="72A9B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9"/>
          <p:cNvSpPr/>
          <p:nvPr/>
        </p:nvSpPr>
        <p:spPr>
          <a:xfrm rot="5400000">
            <a:off x="4741469" y="5588176"/>
            <a:ext cx="1041439" cy="1491757"/>
          </a:xfrm>
          <a:custGeom>
            <a:avLst/>
            <a:gdLst/>
            <a:ahLst/>
            <a:cxnLst/>
            <a:rect l="l" t="t" r="r" b="b"/>
            <a:pathLst>
              <a:path w="24889" h="35651" extrusionOk="0">
                <a:moveTo>
                  <a:pt x="21186" y="1"/>
                </a:moveTo>
                <a:cubicBezTo>
                  <a:pt x="21111" y="1"/>
                  <a:pt x="21033" y="8"/>
                  <a:pt x="20953" y="24"/>
                </a:cubicBezTo>
                <a:cubicBezTo>
                  <a:pt x="19752" y="273"/>
                  <a:pt x="19766" y="1985"/>
                  <a:pt x="20967" y="2206"/>
                </a:cubicBezTo>
                <a:lnTo>
                  <a:pt x="22155" y="8213"/>
                </a:lnTo>
                <a:cubicBezTo>
                  <a:pt x="18081" y="9345"/>
                  <a:pt x="15084" y="12798"/>
                  <a:pt x="14532" y="16996"/>
                </a:cubicBezTo>
                <a:lnTo>
                  <a:pt x="3553" y="13143"/>
                </a:lnTo>
                <a:cubicBezTo>
                  <a:pt x="3530" y="12133"/>
                  <a:pt x="2728" y="11569"/>
                  <a:pt x="1925" y="11569"/>
                </a:cubicBezTo>
                <a:cubicBezTo>
                  <a:pt x="1302" y="11569"/>
                  <a:pt x="678" y="11909"/>
                  <a:pt x="418" y="12646"/>
                </a:cubicBezTo>
                <a:cubicBezTo>
                  <a:pt x="0" y="13832"/>
                  <a:pt x="958" y="14806"/>
                  <a:pt x="1972" y="14806"/>
                </a:cubicBezTo>
                <a:cubicBezTo>
                  <a:pt x="2397" y="14806"/>
                  <a:pt x="2833" y="14634"/>
                  <a:pt x="3180" y="14234"/>
                </a:cubicBezTo>
                <a:lnTo>
                  <a:pt x="14449" y="18197"/>
                </a:lnTo>
                <a:cubicBezTo>
                  <a:pt x="14421" y="19979"/>
                  <a:pt x="14849" y="21747"/>
                  <a:pt x="15678" y="23307"/>
                </a:cubicBezTo>
                <a:lnTo>
                  <a:pt x="4009" y="28002"/>
                </a:lnTo>
                <a:cubicBezTo>
                  <a:pt x="3663" y="27633"/>
                  <a:pt x="3248" y="27475"/>
                  <a:pt x="2844" y="27475"/>
                </a:cubicBezTo>
                <a:cubicBezTo>
                  <a:pt x="1811" y="27475"/>
                  <a:pt x="853" y="28510"/>
                  <a:pt x="1330" y="29701"/>
                </a:cubicBezTo>
                <a:cubicBezTo>
                  <a:pt x="1609" y="30404"/>
                  <a:pt x="2208" y="30723"/>
                  <a:pt x="2807" y="30723"/>
                </a:cubicBezTo>
                <a:cubicBezTo>
                  <a:pt x="3631" y="30723"/>
                  <a:pt x="4453" y="30119"/>
                  <a:pt x="4437" y="29079"/>
                </a:cubicBezTo>
                <a:lnTo>
                  <a:pt x="16286" y="24315"/>
                </a:lnTo>
                <a:cubicBezTo>
                  <a:pt x="16948" y="25268"/>
                  <a:pt x="17763" y="26097"/>
                  <a:pt x="18688" y="26787"/>
                </a:cubicBezTo>
                <a:lnTo>
                  <a:pt x="14518" y="33457"/>
                </a:lnTo>
                <a:cubicBezTo>
                  <a:pt x="14437" y="33441"/>
                  <a:pt x="14359" y="33434"/>
                  <a:pt x="14283" y="33434"/>
                </a:cubicBezTo>
                <a:cubicBezTo>
                  <a:pt x="13239" y="33434"/>
                  <a:pt x="12751" y="34868"/>
                  <a:pt x="13717" y="35473"/>
                </a:cubicBezTo>
                <a:cubicBezTo>
                  <a:pt x="13914" y="35596"/>
                  <a:pt x="14115" y="35651"/>
                  <a:pt x="14306" y="35651"/>
                </a:cubicBezTo>
                <a:cubicBezTo>
                  <a:pt x="15125" y="35651"/>
                  <a:pt x="15774" y="34666"/>
                  <a:pt x="15181" y="33871"/>
                </a:cubicBezTo>
                <a:lnTo>
                  <a:pt x="19338" y="27243"/>
                </a:lnTo>
                <a:cubicBezTo>
                  <a:pt x="20995" y="28292"/>
                  <a:pt x="22928" y="28858"/>
                  <a:pt x="24889" y="28872"/>
                </a:cubicBezTo>
                <a:lnTo>
                  <a:pt x="24889" y="7854"/>
                </a:lnTo>
                <a:cubicBezTo>
                  <a:pt x="24823" y="7853"/>
                  <a:pt x="24757" y="7852"/>
                  <a:pt x="24691" y="7852"/>
                </a:cubicBezTo>
                <a:cubicBezTo>
                  <a:pt x="24096" y="7852"/>
                  <a:pt x="23512" y="7908"/>
                  <a:pt x="22928" y="8020"/>
                </a:cubicBezTo>
                <a:lnTo>
                  <a:pt x="21754" y="2040"/>
                </a:lnTo>
                <a:cubicBezTo>
                  <a:pt x="22720" y="1435"/>
                  <a:pt x="22221" y="1"/>
                  <a:pt x="21186" y="1"/>
                </a:cubicBezTo>
                <a:close/>
              </a:path>
            </a:pathLst>
          </a:custGeom>
          <a:solidFill>
            <a:srgbClr val="72A9B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9"/>
          <p:cNvSpPr/>
          <p:nvPr/>
        </p:nvSpPr>
        <p:spPr>
          <a:xfrm rot="-5400000">
            <a:off x="452482" y="-215545"/>
            <a:ext cx="996971" cy="1428060"/>
          </a:xfrm>
          <a:custGeom>
            <a:avLst/>
            <a:gdLst/>
            <a:ahLst/>
            <a:cxnLst/>
            <a:rect l="l" t="t" r="r" b="b"/>
            <a:pathLst>
              <a:path w="24889" h="35651" extrusionOk="0">
                <a:moveTo>
                  <a:pt x="21186" y="1"/>
                </a:moveTo>
                <a:cubicBezTo>
                  <a:pt x="21111" y="1"/>
                  <a:pt x="21033" y="8"/>
                  <a:pt x="20953" y="24"/>
                </a:cubicBezTo>
                <a:cubicBezTo>
                  <a:pt x="19752" y="273"/>
                  <a:pt x="19766" y="1985"/>
                  <a:pt x="20967" y="2206"/>
                </a:cubicBezTo>
                <a:lnTo>
                  <a:pt x="22155" y="8213"/>
                </a:lnTo>
                <a:cubicBezTo>
                  <a:pt x="18081" y="9345"/>
                  <a:pt x="15084" y="12798"/>
                  <a:pt x="14532" y="16996"/>
                </a:cubicBezTo>
                <a:lnTo>
                  <a:pt x="3553" y="13143"/>
                </a:lnTo>
                <a:cubicBezTo>
                  <a:pt x="3530" y="12133"/>
                  <a:pt x="2728" y="11569"/>
                  <a:pt x="1925" y="11569"/>
                </a:cubicBezTo>
                <a:cubicBezTo>
                  <a:pt x="1302" y="11569"/>
                  <a:pt x="678" y="11909"/>
                  <a:pt x="418" y="12646"/>
                </a:cubicBezTo>
                <a:cubicBezTo>
                  <a:pt x="0" y="13832"/>
                  <a:pt x="958" y="14806"/>
                  <a:pt x="1972" y="14806"/>
                </a:cubicBezTo>
                <a:cubicBezTo>
                  <a:pt x="2397" y="14806"/>
                  <a:pt x="2833" y="14634"/>
                  <a:pt x="3180" y="14234"/>
                </a:cubicBezTo>
                <a:lnTo>
                  <a:pt x="14449" y="18197"/>
                </a:lnTo>
                <a:cubicBezTo>
                  <a:pt x="14421" y="19979"/>
                  <a:pt x="14849" y="21747"/>
                  <a:pt x="15678" y="23307"/>
                </a:cubicBezTo>
                <a:lnTo>
                  <a:pt x="4009" y="28002"/>
                </a:lnTo>
                <a:cubicBezTo>
                  <a:pt x="3663" y="27633"/>
                  <a:pt x="3248" y="27475"/>
                  <a:pt x="2844" y="27475"/>
                </a:cubicBezTo>
                <a:cubicBezTo>
                  <a:pt x="1811" y="27475"/>
                  <a:pt x="853" y="28510"/>
                  <a:pt x="1330" y="29701"/>
                </a:cubicBezTo>
                <a:cubicBezTo>
                  <a:pt x="1609" y="30404"/>
                  <a:pt x="2208" y="30723"/>
                  <a:pt x="2807" y="30723"/>
                </a:cubicBezTo>
                <a:cubicBezTo>
                  <a:pt x="3631" y="30723"/>
                  <a:pt x="4453" y="30119"/>
                  <a:pt x="4437" y="29079"/>
                </a:cubicBezTo>
                <a:lnTo>
                  <a:pt x="16286" y="24315"/>
                </a:lnTo>
                <a:cubicBezTo>
                  <a:pt x="16948" y="25268"/>
                  <a:pt x="17763" y="26097"/>
                  <a:pt x="18688" y="26787"/>
                </a:cubicBezTo>
                <a:lnTo>
                  <a:pt x="14518" y="33457"/>
                </a:lnTo>
                <a:cubicBezTo>
                  <a:pt x="14437" y="33441"/>
                  <a:pt x="14359" y="33434"/>
                  <a:pt x="14283" y="33434"/>
                </a:cubicBezTo>
                <a:cubicBezTo>
                  <a:pt x="13239" y="33434"/>
                  <a:pt x="12751" y="34868"/>
                  <a:pt x="13717" y="35473"/>
                </a:cubicBezTo>
                <a:cubicBezTo>
                  <a:pt x="13914" y="35596"/>
                  <a:pt x="14115" y="35651"/>
                  <a:pt x="14306" y="35651"/>
                </a:cubicBezTo>
                <a:cubicBezTo>
                  <a:pt x="15125" y="35651"/>
                  <a:pt x="15774" y="34666"/>
                  <a:pt x="15181" y="33871"/>
                </a:cubicBezTo>
                <a:lnTo>
                  <a:pt x="19338" y="27243"/>
                </a:lnTo>
                <a:cubicBezTo>
                  <a:pt x="20995" y="28292"/>
                  <a:pt x="22928" y="28858"/>
                  <a:pt x="24889" y="28872"/>
                </a:cubicBezTo>
                <a:lnTo>
                  <a:pt x="24889" y="7854"/>
                </a:lnTo>
                <a:cubicBezTo>
                  <a:pt x="24823" y="7853"/>
                  <a:pt x="24757" y="7852"/>
                  <a:pt x="24691" y="7852"/>
                </a:cubicBezTo>
                <a:cubicBezTo>
                  <a:pt x="24096" y="7852"/>
                  <a:pt x="23512" y="7908"/>
                  <a:pt x="22928" y="8020"/>
                </a:cubicBezTo>
                <a:lnTo>
                  <a:pt x="21754" y="2040"/>
                </a:lnTo>
                <a:cubicBezTo>
                  <a:pt x="22720" y="1435"/>
                  <a:pt x="22221" y="1"/>
                  <a:pt x="21186" y="1"/>
                </a:cubicBezTo>
                <a:close/>
              </a:path>
            </a:pathLst>
          </a:custGeom>
          <a:solidFill>
            <a:srgbClr val="72A9B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9"/>
          <p:cNvSpPr/>
          <p:nvPr/>
        </p:nvSpPr>
        <p:spPr>
          <a:xfrm rot="-8100000">
            <a:off x="10637665" y="306547"/>
            <a:ext cx="1424011" cy="1212145"/>
          </a:xfrm>
          <a:custGeom>
            <a:avLst/>
            <a:gdLst/>
            <a:ahLst/>
            <a:cxnLst/>
            <a:rect l="l" t="t" r="r" b="b"/>
            <a:pathLst>
              <a:path w="44999" h="38304" extrusionOk="0">
                <a:moveTo>
                  <a:pt x="13407" y="0"/>
                </a:moveTo>
                <a:cubicBezTo>
                  <a:pt x="13231" y="0"/>
                  <a:pt x="13046" y="33"/>
                  <a:pt x="12855" y="106"/>
                </a:cubicBezTo>
                <a:cubicBezTo>
                  <a:pt x="11350" y="700"/>
                  <a:pt x="11764" y="2937"/>
                  <a:pt x="13394" y="2937"/>
                </a:cubicBezTo>
                <a:lnTo>
                  <a:pt x="17261" y="12963"/>
                </a:lnTo>
                <a:cubicBezTo>
                  <a:pt x="16971" y="13128"/>
                  <a:pt x="16681" y="13308"/>
                  <a:pt x="16404" y="13501"/>
                </a:cubicBezTo>
                <a:lnTo>
                  <a:pt x="11143" y="7522"/>
                </a:lnTo>
                <a:cubicBezTo>
                  <a:pt x="11526" y="6776"/>
                  <a:pt x="10931" y="6053"/>
                  <a:pt x="10259" y="6053"/>
                </a:cubicBezTo>
                <a:cubicBezTo>
                  <a:pt x="10036" y="6053"/>
                  <a:pt x="9803" y="6134"/>
                  <a:pt x="9596" y="6320"/>
                </a:cubicBezTo>
                <a:cubicBezTo>
                  <a:pt x="8869" y="6963"/>
                  <a:pt x="9397" y="8074"/>
                  <a:pt x="10238" y="8074"/>
                </a:cubicBezTo>
                <a:cubicBezTo>
                  <a:pt x="10355" y="8074"/>
                  <a:pt x="10478" y="8052"/>
                  <a:pt x="10604" y="8005"/>
                </a:cubicBezTo>
                <a:lnTo>
                  <a:pt x="15824" y="13929"/>
                </a:lnTo>
                <a:cubicBezTo>
                  <a:pt x="13684" y="15655"/>
                  <a:pt x="12413" y="18224"/>
                  <a:pt x="12317" y="20972"/>
                </a:cubicBezTo>
                <a:lnTo>
                  <a:pt x="4680" y="20972"/>
                </a:lnTo>
                <a:cubicBezTo>
                  <a:pt x="4509" y="20529"/>
                  <a:pt x="4131" y="20326"/>
                  <a:pt x="3754" y="20326"/>
                </a:cubicBezTo>
                <a:cubicBezTo>
                  <a:pt x="3249" y="20326"/>
                  <a:pt x="2747" y="20691"/>
                  <a:pt x="2747" y="21331"/>
                </a:cubicBezTo>
                <a:cubicBezTo>
                  <a:pt x="2747" y="21966"/>
                  <a:pt x="3253" y="22332"/>
                  <a:pt x="3759" y="22332"/>
                </a:cubicBezTo>
                <a:cubicBezTo>
                  <a:pt x="4134" y="22332"/>
                  <a:pt x="4510" y="22131"/>
                  <a:pt x="4680" y="21690"/>
                </a:cubicBezTo>
                <a:lnTo>
                  <a:pt x="12317" y="21690"/>
                </a:lnTo>
                <a:cubicBezTo>
                  <a:pt x="12331" y="22408"/>
                  <a:pt x="12441" y="23126"/>
                  <a:pt x="12634" y="23817"/>
                </a:cubicBezTo>
                <a:lnTo>
                  <a:pt x="2816" y="28871"/>
                </a:lnTo>
                <a:cubicBezTo>
                  <a:pt x="2518" y="28604"/>
                  <a:pt x="2183" y="28489"/>
                  <a:pt x="1859" y="28489"/>
                </a:cubicBezTo>
                <a:cubicBezTo>
                  <a:pt x="879" y="28489"/>
                  <a:pt x="1" y="29545"/>
                  <a:pt x="551" y="30625"/>
                </a:cubicBezTo>
                <a:cubicBezTo>
                  <a:pt x="837" y="31176"/>
                  <a:pt x="1335" y="31420"/>
                  <a:pt x="1830" y="31420"/>
                </a:cubicBezTo>
                <a:cubicBezTo>
                  <a:pt x="2624" y="31420"/>
                  <a:pt x="3410" y="30792"/>
                  <a:pt x="3299" y="29796"/>
                </a:cubicBezTo>
                <a:lnTo>
                  <a:pt x="12966" y="24839"/>
                </a:lnTo>
                <a:cubicBezTo>
                  <a:pt x="14402" y="28471"/>
                  <a:pt x="17924" y="30860"/>
                  <a:pt x="21832" y="30860"/>
                </a:cubicBezTo>
                <a:lnTo>
                  <a:pt x="21832" y="36370"/>
                </a:lnTo>
                <a:cubicBezTo>
                  <a:pt x="20796" y="36770"/>
                  <a:pt x="21086" y="38303"/>
                  <a:pt x="22191" y="38303"/>
                </a:cubicBezTo>
                <a:cubicBezTo>
                  <a:pt x="23296" y="38303"/>
                  <a:pt x="23586" y="36770"/>
                  <a:pt x="22550" y="36370"/>
                </a:cubicBezTo>
                <a:lnTo>
                  <a:pt x="22550" y="30818"/>
                </a:lnTo>
                <a:cubicBezTo>
                  <a:pt x="26361" y="30528"/>
                  <a:pt x="29634" y="27987"/>
                  <a:pt x="30863" y="24369"/>
                </a:cubicBezTo>
                <a:lnTo>
                  <a:pt x="39936" y="29714"/>
                </a:lnTo>
                <a:cubicBezTo>
                  <a:pt x="39760" y="30735"/>
                  <a:pt x="40573" y="31420"/>
                  <a:pt x="41396" y="31420"/>
                </a:cubicBezTo>
                <a:cubicBezTo>
                  <a:pt x="41863" y="31420"/>
                  <a:pt x="42334" y="31199"/>
                  <a:pt x="42629" y="30694"/>
                </a:cubicBezTo>
                <a:cubicBezTo>
                  <a:pt x="43268" y="29619"/>
                  <a:pt x="42388" y="28486"/>
                  <a:pt x="41369" y="28486"/>
                </a:cubicBezTo>
                <a:cubicBezTo>
                  <a:pt x="41066" y="28486"/>
                  <a:pt x="40752" y="28585"/>
                  <a:pt x="40461" y="28816"/>
                </a:cubicBezTo>
                <a:lnTo>
                  <a:pt x="31139" y="23320"/>
                </a:lnTo>
                <a:cubicBezTo>
                  <a:pt x="31485" y="21745"/>
                  <a:pt x="31416" y="20102"/>
                  <a:pt x="30946" y="18569"/>
                </a:cubicBezTo>
                <a:lnTo>
                  <a:pt x="42132" y="16443"/>
                </a:lnTo>
                <a:cubicBezTo>
                  <a:pt x="42433" y="16924"/>
                  <a:pt x="42890" y="17133"/>
                  <a:pt x="43343" y="17133"/>
                </a:cubicBezTo>
                <a:cubicBezTo>
                  <a:pt x="44177" y="17133"/>
                  <a:pt x="44999" y="16422"/>
                  <a:pt x="44811" y="15393"/>
                </a:cubicBezTo>
                <a:cubicBezTo>
                  <a:pt x="44659" y="14601"/>
                  <a:pt x="44016" y="14204"/>
                  <a:pt x="43374" y="14204"/>
                </a:cubicBezTo>
                <a:cubicBezTo>
                  <a:pt x="42729" y="14204"/>
                  <a:pt x="42084" y="14604"/>
                  <a:pt x="41939" y="15407"/>
                </a:cubicBezTo>
                <a:lnTo>
                  <a:pt x="30573" y="17561"/>
                </a:lnTo>
                <a:cubicBezTo>
                  <a:pt x="30159" y="16594"/>
                  <a:pt x="29579" y="15711"/>
                  <a:pt x="28875" y="14937"/>
                </a:cubicBezTo>
                <a:lnTo>
                  <a:pt x="33749" y="9759"/>
                </a:lnTo>
                <a:cubicBezTo>
                  <a:pt x="33886" y="9813"/>
                  <a:pt x="34018" y="9838"/>
                  <a:pt x="34144" y="9838"/>
                </a:cubicBezTo>
                <a:cubicBezTo>
                  <a:pt x="34978" y="9838"/>
                  <a:pt x="35522" y="8761"/>
                  <a:pt x="34827" y="8102"/>
                </a:cubicBezTo>
                <a:cubicBezTo>
                  <a:pt x="34619" y="7905"/>
                  <a:pt x="34381" y="7820"/>
                  <a:pt x="34149" y="7820"/>
                </a:cubicBezTo>
                <a:cubicBezTo>
                  <a:pt x="33485" y="7820"/>
                  <a:pt x="32880" y="8514"/>
                  <a:pt x="33238" y="9262"/>
                </a:cubicBezTo>
                <a:lnTo>
                  <a:pt x="28377" y="14426"/>
                </a:lnTo>
                <a:cubicBezTo>
                  <a:pt x="26572" y="12703"/>
                  <a:pt x="24213" y="11795"/>
                  <a:pt x="21817" y="11795"/>
                </a:cubicBezTo>
                <a:cubicBezTo>
                  <a:pt x="20603" y="11795"/>
                  <a:pt x="19379" y="12028"/>
                  <a:pt x="18214" y="12507"/>
                </a:cubicBezTo>
                <a:lnTo>
                  <a:pt x="14361" y="2564"/>
                </a:lnTo>
                <a:cubicBezTo>
                  <a:pt x="15412" y="1610"/>
                  <a:pt x="14634" y="0"/>
                  <a:pt x="13407" y="0"/>
                </a:cubicBezTo>
                <a:close/>
              </a:path>
            </a:pathLst>
          </a:custGeom>
          <a:solidFill>
            <a:srgbClr val="72A9B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9"/>
          <p:cNvSpPr/>
          <p:nvPr/>
        </p:nvSpPr>
        <p:spPr>
          <a:xfrm>
            <a:off x="1955800" y="395000"/>
            <a:ext cx="127200" cy="12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9"/>
          <p:cNvSpPr/>
          <p:nvPr/>
        </p:nvSpPr>
        <p:spPr>
          <a:xfrm>
            <a:off x="330200" y="496600"/>
            <a:ext cx="127200" cy="12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9"/>
          <p:cNvSpPr/>
          <p:nvPr/>
        </p:nvSpPr>
        <p:spPr>
          <a:xfrm rot="-8100000">
            <a:off x="10772471" y="1230457"/>
            <a:ext cx="127279" cy="12727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9"/>
          <p:cNvSpPr/>
          <p:nvPr/>
        </p:nvSpPr>
        <p:spPr>
          <a:xfrm>
            <a:off x="11188700" y="5876833"/>
            <a:ext cx="93600" cy="93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9"/>
          <p:cNvSpPr/>
          <p:nvPr/>
        </p:nvSpPr>
        <p:spPr>
          <a:xfrm>
            <a:off x="5723833" y="6287251"/>
            <a:ext cx="93600" cy="93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97007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>
            <a:spLocks noGrp="1"/>
          </p:cNvSpPr>
          <p:nvPr>
            <p:ph type="title" hasCustomPrompt="1"/>
          </p:nvPr>
        </p:nvSpPr>
        <p:spPr>
          <a:xfrm>
            <a:off x="415600" y="719333"/>
            <a:ext cx="11360800" cy="18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9" name="Google Shape;109;p11"/>
          <p:cNvSpPr txBox="1">
            <a:spLocks noGrp="1"/>
          </p:cNvSpPr>
          <p:nvPr>
            <p:ph type="body" idx="1"/>
          </p:nvPr>
        </p:nvSpPr>
        <p:spPr>
          <a:xfrm>
            <a:off x="950967" y="2399567"/>
            <a:ext cx="102904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667"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11"/>
          <p:cNvSpPr/>
          <p:nvPr/>
        </p:nvSpPr>
        <p:spPr>
          <a:xfrm>
            <a:off x="722211" y="2655916"/>
            <a:ext cx="1423919" cy="1212067"/>
          </a:xfrm>
          <a:custGeom>
            <a:avLst/>
            <a:gdLst/>
            <a:ahLst/>
            <a:cxnLst/>
            <a:rect l="l" t="t" r="r" b="b"/>
            <a:pathLst>
              <a:path w="44999" h="38304" extrusionOk="0">
                <a:moveTo>
                  <a:pt x="13407" y="0"/>
                </a:moveTo>
                <a:cubicBezTo>
                  <a:pt x="13231" y="0"/>
                  <a:pt x="13046" y="33"/>
                  <a:pt x="12855" y="106"/>
                </a:cubicBezTo>
                <a:cubicBezTo>
                  <a:pt x="11350" y="700"/>
                  <a:pt x="11764" y="2937"/>
                  <a:pt x="13394" y="2937"/>
                </a:cubicBezTo>
                <a:lnTo>
                  <a:pt x="17261" y="12963"/>
                </a:lnTo>
                <a:cubicBezTo>
                  <a:pt x="16971" y="13128"/>
                  <a:pt x="16681" y="13308"/>
                  <a:pt x="16404" y="13501"/>
                </a:cubicBezTo>
                <a:lnTo>
                  <a:pt x="11143" y="7522"/>
                </a:lnTo>
                <a:cubicBezTo>
                  <a:pt x="11526" y="6776"/>
                  <a:pt x="10931" y="6053"/>
                  <a:pt x="10259" y="6053"/>
                </a:cubicBezTo>
                <a:cubicBezTo>
                  <a:pt x="10036" y="6053"/>
                  <a:pt x="9803" y="6134"/>
                  <a:pt x="9596" y="6320"/>
                </a:cubicBezTo>
                <a:cubicBezTo>
                  <a:pt x="8869" y="6963"/>
                  <a:pt x="9397" y="8074"/>
                  <a:pt x="10238" y="8074"/>
                </a:cubicBezTo>
                <a:cubicBezTo>
                  <a:pt x="10355" y="8074"/>
                  <a:pt x="10478" y="8052"/>
                  <a:pt x="10604" y="8005"/>
                </a:cubicBezTo>
                <a:lnTo>
                  <a:pt x="15824" y="13929"/>
                </a:lnTo>
                <a:cubicBezTo>
                  <a:pt x="13684" y="15655"/>
                  <a:pt x="12413" y="18224"/>
                  <a:pt x="12317" y="20972"/>
                </a:cubicBezTo>
                <a:lnTo>
                  <a:pt x="4680" y="20972"/>
                </a:lnTo>
                <a:cubicBezTo>
                  <a:pt x="4509" y="20529"/>
                  <a:pt x="4131" y="20326"/>
                  <a:pt x="3754" y="20326"/>
                </a:cubicBezTo>
                <a:cubicBezTo>
                  <a:pt x="3249" y="20326"/>
                  <a:pt x="2747" y="20691"/>
                  <a:pt x="2747" y="21331"/>
                </a:cubicBezTo>
                <a:cubicBezTo>
                  <a:pt x="2747" y="21966"/>
                  <a:pt x="3253" y="22332"/>
                  <a:pt x="3759" y="22332"/>
                </a:cubicBezTo>
                <a:cubicBezTo>
                  <a:pt x="4134" y="22332"/>
                  <a:pt x="4510" y="22131"/>
                  <a:pt x="4680" y="21690"/>
                </a:cubicBezTo>
                <a:lnTo>
                  <a:pt x="12317" y="21690"/>
                </a:lnTo>
                <a:cubicBezTo>
                  <a:pt x="12331" y="22408"/>
                  <a:pt x="12441" y="23126"/>
                  <a:pt x="12634" y="23817"/>
                </a:cubicBezTo>
                <a:lnTo>
                  <a:pt x="2816" y="28871"/>
                </a:lnTo>
                <a:cubicBezTo>
                  <a:pt x="2518" y="28604"/>
                  <a:pt x="2183" y="28489"/>
                  <a:pt x="1859" y="28489"/>
                </a:cubicBezTo>
                <a:cubicBezTo>
                  <a:pt x="879" y="28489"/>
                  <a:pt x="1" y="29545"/>
                  <a:pt x="551" y="30625"/>
                </a:cubicBezTo>
                <a:cubicBezTo>
                  <a:pt x="837" y="31176"/>
                  <a:pt x="1335" y="31420"/>
                  <a:pt x="1830" y="31420"/>
                </a:cubicBezTo>
                <a:cubicBezTo>
                  <a:pt x="2624" y="31420"/>
                  <a:pt x="3410" y="30792"/>
                  <a:pt x="3299" y="29796"/>
                </a:cubicBezTo>
                <a:lnTo>
                  <a:pt x="12966" y="24839"/>
                </a:lnTo>
                <a:cubicBezTo>
                  <a:pt x="14402" y="28471"/>
                  <a:pt x="17924" y="30860"/>
                  <a:pt x="21832" y="30860"/>
                </a:cubicBezTo>
                <a:lnTo>
                  <a:pt x="21832" y="36370"/>
                </a:lnTo>
                <a:cubicBezTo>
                  <a:pt x="20796" y="36770"/>
                  <a:pt x="21086" y="38303"/>
                  <a:pt x="22191" y="38303"/>
                </a:cubicBezTo>
                <a:cubicBezTo>
                  <a:pt x="23296" y="38303"/>
                  <a:pt x="23586" y="36770"/>
                  <a:pt x="22550" y="36370"/>
                </a:cubicBezTo>
                <a:lnTo>
                  <a:pt x="22550" y="30818"/>
                </a:lnTo>
                <a:cubicBezTo>
                  <a:pt x="26361" y="30528"/>
                  <a:pt x="29634" y="27987"/>
                  <a:pt x="30863" y="24369"/>
                </a:cubicBezTo>
                <a:lnTo>
                  <a:pt x="39936" y="29714"/>
                </a:lnTo>
                <a:cubicBezTo>
                  <a:pt x="39760" y="30735"/>
                  <a:pt x="40573" y="31420"/>
                  <a:pt x="41396" y="31420"/>
                </a:cubicBezTo>
                <a:cubicBezTo>
                  <a:pt x="41863" y="31420"/>
                  <a:pt x="42334" y="31199"/>
                  <a:pt x="42629" y="30694"/>
                </a:cubicBezTo>
                <a:cubicBezTo>
                  <a:pt x="43268" y="29619"/>
                  <a:pt x="42388" y="28486"/>
                  <a:pt x="41369" y="28486"/>
                </a:cubicBezTo>
                <a:cubicBezTo>
                  <a:pt x="41066" y="28486"/>
                  <a:pt x="40752" y="28585"/>
                  <a:pt x="40461" y="28816"/>
                </a:cubicBezTo>
                <a:lnTo>
                  <a:pt x="31139" y="23320"/>
                </a:lnTo>
                <a:cubicBezTo>
                  <a:pt x="31485" y="21745"/>
                  <a:pt x="31416" y="20102"/>
                  <a:pt x="30946" y="18569"/>
                </a:cubicBezTo>
                <a:lnTo>
                  <a:pt x="42132" y="16443"/>
                </a:lnTo>
                <a:cubicBezTo>
                  <a:pt x="42433" y="16924"/>
                  <a:pt x="42890" y="17133"/>
                  <a:pt x="43343" y="17133"/>
                </a:cubicBezTo>
                <a:cubicBezTo>
                  <a:pt x="44177" y="17133"/>
                  <a:pt x="44999" y="16422"/>
                  <a:pt x="44811" y="15393"/>
                </a:cubicBezTo>
                <a:cubicBezTo>
                  <a:pt x="44659" y="14601"/>
                  <a:pt x="44016" y="14204"/>
                  <a:pt x="43374" y="14204"/>
                </a:cubicBezTo>
                <a:cubicBezTo>
                  <a:pt x="42729" y="14204"/>
                  <a:pt x="42084" y="14604"/>
                  <a:pt x="41939" y="15407"/>
                </a:cubicBezTo>
                <a:lnTo>
                  <a:pt x="30573" y="17561"/>
                </a:lnTo>
                <a:cubicBezTo>
                  <a:pt x="30159" y="16594"/>
                  <a:pt x="29579" y="15711"/>
                  <a:pt x="28875" y="14937"/>
                </a:cubicBezTo>
                <a:lnTo>
                  <a:pt x="33749" y="9759"/>
                </a:lnTo>
                <a:cubicBezTo>
                  <a:pt x="33886" y="9813"/>
                  <a:pt x="34018" y="9838"/>
                  <a:pt x="34144" y="9838"/>
                </a:cubicBezTo>
                <a:cubicBezTo>
                  <a:pt x="34978" y="9838"/>
                  <a:pt x="35522" y="8761"/>
                  <a:pt x="34827" y="8102"/>
                </a:cubicBezTo>
                <a:cubicBezTo>
                  <a:pt x="34619" y="7905"/>
                  <a:pt x="34381" y="7820"/>
                  <a:pt x="34149" y="7820"/>
                </a:cubicBezTo>
                <a:cubicBezTo>
                  <a:pt x="33485" y="7820"/>
                  <a:pt x="32880" y="8514"/>
                  <a:pt x="33238" y="9262"/>
                </a:cubicBezTo>
                <a:lnTo>
                  <a:pt x="28377" y="14426"/>
                </a:lnTo>
                <a:cubicBezTo>
                  <a:pt x="26572" y="12703"/>
                  <a:pt x="24213" y="11795"/>
                  <a:pt x="21817" y="11795"/>
                </a:cubicBezTo>
                <a:cubicBezTo>
                  <a:pt x="20603" y="11795"/>
                  <a:pt x="19379" y="12028"/>
                  <a:pt x="18214" y="12507"/>
                </a:cubicBezTo>
                <a:lnTo>
                  <a:pt x="14361" y="2564"/>
                </a:lnTo>
                <a:cubicBezTo>
                  <a:pt x="15412" y="1610"/>
                  <a:pt x="14634" y="0"/>
                  <a:pt x="13407" y="0"/>
                </a:cubicBezTo>
                <a:close/>
              </a:path>
            </a:pathLst>
          </a:custGeom>
          <a:solidFill>
            <a:srgbClr val="72A9B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11"/>
          <p:cNvSpPr/>
          <p:nvPr/>
        </p:nvSpPr>
        <p:spPr>
          <a:xfrm>
            <a:off x="9932921" y="3310553"/>
            <a:ext cx="782160" cy="666504"/>
          </a:xfrm>
          <a:custGeom>
            <a:avLst/>
            <a:gdLst/>
            <a:ahLst/>
            <a:cxnLst/>
            <a:rect l="l" t="t" r="r" b="b"/>
            <a:pathLst>
              <a:path w="24718" h="21063" extrusionOk="0">
                <a:moveTo>
                  <a:pt x="7366" y="1"/>
                </a:moveTo>
                <a:cubicBezTo>
                  <a:pt x="7271" y="1"/>
                  <a:pt x="7171" y="19"/>
                  <a:pt x="7068" y="58"/>
                </a:cubicBezTo>
                <a:cubicBezTo>
                  <a:pt x="6239" y="390"/>
                  <a:pt x="6460" y="1619"/>
                  <a:pt x="7358" y="1619"/>
                </a:cubicBezTo>
                <a:lnTo>
                  <a:pt x="9484" y="7129"/>
                </a:lnTo>
                <a:cubicBezTo>
                  <a:pt x="9319" y="7212"/>
                  <a:pt x="9167" y="7308"/>
                  <a:pt x="9015" y="7419"/>
                </a:cubicBezTo>
                <a:lnTo>
                  <a:pt x="6129" y="4146"/>
                </a:lnTo>
                <a:cubicBezTo>
                  <a:pt x="6337" y="3729"/>
                  <a:pt x="6003" y="3328"/>
                  <a:pt x="5631" y="3328"/>
                </a:cubicBezTo>
                <a:cubicBezTo>
                  <a:pt x="5510" y="3328"/>
                  <a:pt x="5384" y="3371"/>
                  <a:pt x="5272" y="3469"/>
                </a:cubicBezTo>
                <a:cubicBezTo>
                  <a:pt x="4874" y="3820"/>
                  <a:pt x="5162" y="4435"/>
                  <a:pt x="5620" y="4435"/>
                </a:cubicBezTo>
                <a:cubicBezTo>
                  <a:pt x="5685" y="4435"/>
                  <a:pt x="5754" y="4422"/>
                  <a:pt x="5825" y="4394"/>
                </a:cubicBezTo>
                <a:lnTo>
                  <a:pt x="8697" y="7654"/>
                </a:lnTo>
                <a:cubicBezTo>
                  <a:pt x="7523" y="8606"/>
                  <a:pt x="6819" y="10015"/>
                  <a:pt x="6764" y="11534"/>
                </a:cubicBezTo>
                <a:lnTo>
                  <a:pt x="2566" y="11534"/>
                </a:lnTo>
                <a:cubicBezTo>
                  <a:pt x="2472" y="11287"/>
                  <a:pt x="2265" y="11175"/>
                  <a:pt x="2058" y="11175"/>
                </a:cubicBezTo>
                <a:cubicBezTo>
                  <a:pt x="1780" y="11175"/>
                  <a:pt x="1502" y="11378"/>
                  <a:pt x="1502" y="11727"/>
                </a:cubicBezTo>
                <a:cubicBezTo>
                  <a:pt x="1502" y="12075"/>
                  <a:pt x="1778" y="12274"/>
                  <a:pt x="2056" y="12274"/>
                </a:cubicBezTo>
                <a:cubicBezTo>
                  <a:pt x="2263" y="12274"/>
                  <a:pt x="2471" y="12163"/>
                  <a:pt x="2566" y="11921"/>
                </a:cubicBezTo>
                <a:lnTo>
                  <a:pt x="6764" y="11921"/>
                </a:lnTo>
                <a:cubicBezTo>
                  <a:pt x="6778" y="12321"/>
                  <a:pt x="6833" y="12708"/>
                  <a:pt x="6943" y="13095"/>
                </a:cubicBezTo>
                <a:lnTo>
                  <a:pt x="1544" y="15870"/>
                </a:lnTo>
                <a:cubicBezTo>
                  <a:pt x="1378" y="15722"/>
                  <a:pt x="1192" y="15658"/>
                  <a:pt x="1014" y="15658"/>
                </a:cubicBezTo>
                <a:cubicBezTo>
                  <a:pt x="477" y="15658"/>
                  <a:pt x="1" y="16233"/>
                  <a:pt x="301" y="16823"/>
                </a:cubicBezTo>
                <a:lnTo>
                  <a:pt x="301" y="16837"/>
                </a:lnTo>
                <a:cubicBezTo>
                  <a:pt x="455" y="17145"/>
                  <a:pt x="730" y="17282"/>
                  <a:pt x="1004" y="17282"/>
                </a:cubicBezTo>
                <a:cubicBezTo>
                  <a:pt x="1443" y="17282"/>
                  <a:pt x="1879" y="16933"/>
                  <a:pt x="1820" y="16381"/>
                </a:cubicBezTo>
                <a:lnTo>
                  <a:pt x="7123" y="13661"/>
                </a:lnTo>
                <a:cubicBezTo>
                  <a:pt x="7910" y="15663"/>
                  <a:pt x="9843" y="16975"/>
                  <a:pt x="11984" y="16975"/>
                </a:cubicBezTo>
                <a:lnTo>
                  <a:pt x="11984" y="19999"/>
                </a:lnTo>
                <a:cubicBezTo>
                  <a:pt x="11418" y="20220"/>
                  <a:pt x="11570" y="21063"/>
                  <a:pt x="12177" y="21063"/>
                </a:cubicBezTo>
                <a:cubicBezTo>
                  <a:pt x="12785" y="21063"/>
                  <a:pt x="12951" y="20220"/>
                  <a:pt x="12384" y="19999"/>
                </a:cubicBezTo>
                <a:lnTo>
                  <a:pt x="12384" y="16947"/>
                </a:lnTo>
                <a:cubicBezTo>
                  <a:pt x="14470" y="16782"/>
                  <a:pt x="16279" y="15387"/>
                  <a:pt x="16942" y="13398"/>
                </a:cubicBezTo>
                <a:lnTo>
                  <a:pt x="21927" y="16326"/>
                </a:lnTo>
                <a:cubicBezTo>
                  <a:pt x="21839" y="16889"/>
                  <a:pt x="22284" y="17267"/>
                  <a:pt x="22736" y="17267"/>
                </a:cubicBezTo>
                <a:cubicBezTo>
                  <a:pt x="22993" y="17267"/>
                  <a:pt x="23253" y="17145"/>
                  <a:pt x="23418" y="16865"/>
                </a:cubicBezTo>
                <a:cubicBezTo>
                  <a:pt x="23760" y="16277"/>
                  <a:pt x="23276" y="15649"/>
                  <a:pt x="22720" y="15649"/>
                </a:cubicBezTo>
                <a:cubicBezTo>
                  <a:pt x="22557" y="15649"/>
                  <a:pt x="22387" y="15703"/>
                  <a:pt x="22231" y="15829"/>
                </a:cubicBezTo>
                <a:lnTo>
                  <a:pt x="17107" y="12818"/>
                </a:lnTo>
                <a:cubicBezTo>
                  <a:pt x="17287" y="11948"/>
                  <a:pt x="17259" y="11051"/>
                  <a:pt x="16997" y="10208"/>
                </a:cubicBezTo>
                <a:lnTo>
                  <a:pt x="23142" y="9034"/>
                </a:lnTo>
                <a:cubicBezTo>
                  <a:pt x="23308" y="9303"/>
                  <a:pt x="23561" y="9420"/>
                  <a:pt x="23811" y="9420"/>
                </a:cubicBezTo>
                <a:cubicBezTo>
                  <a:pt x="24268" y="9420"/>
                  <a:pt x="24718" y="9031"/>
                  <a:pt x="24620" y="8468"/>
                </a:cubicBezTo>
                <a:cubicBezTo>
                  <a:pt x="24537" y="8026"/>
                  <a:pt x="24181" y="7805"/>
                  <a:pt x="23826" y="7805"/>
                </a:cubicBezTo>
                <a:cubicBezTo>
                  <a:pt x="23470" y="7805"/>
                  <a:pt x="23114" y="8026"/>
                  <a:pt x="23032" y="8468"/>
                </a:cubicBezTo>
                <a:lnTo>
                  <a:pt x="16790" y="9656"/>
                </a:lnTo>
                <a:cubicBezTo>
                  <a:pt x="16555" y="9131"/>
                  <a:pt x="16237" y="8648"/>
                  <a:pt x="15851" y="8220"/>
                </a:cubicBezTo>
                <a:lnTo>
                  <a:pt x="18543" y="5375"/>
                </a:lnTo>
                <a:cubicBezTo>
                  <a:pt x="18615" y="5403"/>
                  <a:pt x="18684" y="5416"/>
                  <a:pt x="18751" y="5416"/>
                </a:cubicBezTo>
                <a:cubicBezTo>
                  <a:pt x="19202" y="5416"/>
                  <a:pt x="19509" y="4825"/>
                  <a:pt x="19123" y="4464"/>
                </a:cubicBezTo>
                <a:cubicBezTo>
                  <a:pt x="19009" y="4356"/>
                  <a:pt x="18878" y="4310"/>
                  <a:pt x="18751" y="4310"/>
                </a:cubicBezTo>
                <a:cubicBezTo>
                  <a:pt x="18388" y="4310"/>
                  <a:pt x="18059" y="4689"/>
                  <a:pt x="18253" y="5099"/>
                </a:cubicBezTo>
                <a:lnTo>
                  <a:pt x="15574" y="7930"/>
                </a:lnTo>
                <a:cubicBezTo>
                  <a:pt x="14582" y="6993"/>
                  <a:pt x="13284" y="6496"/>
                  <a:pt x="11965" y="6496"/>
                </a:cubicBezTo>
                <a:cubicBezTo>
                  <a:pt x="11302" y="6496"/>
                  <a:pt x="10633" y="6621"/>
                  <a:pt x="9995" y="6880"/>
                </a:cubicBezTo>
                <a:lnTo>
                  <a:pt x="7896" y="1412"/>
                </a:lnTo>
                <a:cubicBezTo>
                  <a:pt x="8465" y="892"/>
                  <a:pt x="8037" y="1"/>
                  <a:pt x="7366" y="1"/>
                </a:cubicBezTo>
                <a:close/>
              </a:path>
            </a:pathLst>
          </a:custGeom>
          <a:solidFill>
            <a:srgbClr val="72A9B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11"/>
          <p:cNvSpPr/>
          <p:nvPr/>
        </p:nvSpPr>
        <p:spPr>
          <a:xfrm rot="-5400000">
            <a:off x="452482" y="-215545"/>
            <a:ext cx="996971" cy="1428060"/>
          </a:xfrm>
          <a:custGeom>
            <a:avLst/>
            <a:gdLst/>
            <a:ahLst/>
            <a:cxnLst/>
            <a:rect l="l" t="t" r="r" b="b"/>
            <a:pathLst>
              <a:path w="24889" h="35651" extrusionOk="0">
                <a:moveTo>
                  <a:pt x="21186" y="1"/>
                </a:moveTo>
                <a:cubicBezTo>
                  <a:pt x="21111" y="1"/>
                  <a:pt x="21033" y="8"/>
                  <a:pt x="20953" y="24"/>
                </a:cubicBezTo>
                <a:cubicBezTo>
                  <a:pt x="19752" y="273"/>
                  <a:pt x="19766" y="1985"/>
                  <a:pt x="20967" y="2206"/>
                </a:cubicBezTo>
                <a:lnTo>
                  <a:pt x="22155" y="8213"/>
                </a:lnTo>
                <a:cubicBezTo>
                  <a:pt x="18081" y="9345"/>
                  <a:pt x="15084" y="12798"/>
                  <a:pt x="14532" y="16996"/>
                </a:cubicBezTo>
                <a:lnTo>
                  <a:pt x="3553" y="13143"/>
                </a:lnTo>
                <a:cubicBezTo>
                  <a:pt x="3530" y="12133"/>
                  <a:pt x="2728" y="11569"/>
                  <a:pt x="1925" y="11569"/>
                </a:cubicBezTo>
                <a:cubicBezTo>
                  <a:pt x="1302" y="11569"/>
                  <a:pt x="678" y="11909"/>
                  <a:pt x="418" y="12646"/>
                </a:cubicBezTo>
                <a:cubicBezTo>
                  <a:pt x="0" y="13832"/>
                  <a:pt x="958" y="14806"/>
                  <a:pt x="1972" y="14806"/>
                </a:cubicBezTo>
                <a:cubicBezTo>
                  <a:pt x="2397" y="14806"/>
                  <a:pt x="2833" y="14634"/>
                  <a:pt x="3180" y="14234"/>
                </a:cubicBezTo>
                <a:lnTo>
                  <a:pt x="14449" y="18197"/>
                </a:lnTo>
                <a:cubicBezTo>
                  <a:pt x="14421" y="19979"/>
                  <a:pt x="14849" y="21747"/>
                  <a:pt x="15678" y="23307"/>
                </a:cubicBezTo>
                <a:lnTo>
                  <a:pt x="4009" y="28002"/>
                </a:lnTo>
                <a:cubicBezTo>
                  <a:pt x="3663" y="27633"/>
                  <a:pt x="3248" y="27475"/>
                  <a:pt x="2844" y="27475"/>
                </a:cubicBezTo>
                <a:cubicBezTo>
                  <a:pt x="1811" y="27475"/>
                  <a:pt x="853" y="28510"/>
                  <a:pt x="1330" y="29701"/>
                </a:cubicBezTo>
                <a:cubicBezTo>
                  <a:pt x="1609" y="30404"/>
                  <a:pt x="2208" y="30723"/>
                  <a:pt x="2807" y="30723"/>
                </a:cubicBezTo>
                <a:cubicBezTo>
                  <a:pt x="3631" y="30723"/>
                  <a:pt x="4453" y="30119"/>
                  <a:pt x="4437" y="29079"/>
                </a:cubicBezTo>
                <a:lnTo>
                  <a:pt x="16286" y="24315"/>
                </a:lnTo>
                <a:cubicBezTo>
                  <a:pt x="16948" y="25268"/>
                  <a:pt x="17763" y="26097"/>
                  <a:pt x="18688" y="26787"/>
                </a:cubicBezTo>
                <a:lnTo>
                  <a:pt x="14518" y="33457"/>
                </a:lnTo>
                <a:cubicBezTo>
                  <a:pt x="14437" y="33441"/>
                  <a:pt x="14359" y="33434"/>
                  <a:pt x="14283" y="33434"/>
                </a:cubicBezTo>
                <a:cubicBezTo>
                  <a:pt x="13239" y="33434"/>
                  <a:pt x="12751" y="34868"/>
                  <a:pt x="13717" y="35473"/>
                </a:cubicBezTo>
                <a:cubicBezTo>
                  <a:pt x="13914" y="35596"/>
                  <a:pt x="14115" y="35651"/>
                  <a:pt x="14306" y="35651"/>
                </a:cubicBezTo>
                <a:cubicBezTo>
                  <a:pt x="15125" y="35651"/>
                  <a:pt x="15774" y="34666"/>
                  <a:pt x="15181" y="33871"/>
                </a:cubicBezTo>
                <a:lnTo>
                  <a:pt x="19338" y="27243"/>
                </a:lnTo>
                <a:cubicBezTo>
                  <a:pt x="20995" y="28292"/>
                  <a:pt x="22928" y="28858"/>
                  <a:pt x="24889" y="28872"/>
                </a:cubicBezTo>
                <a:lnTo>
                  <a:pt x="24889" y="7854"/>
                </a:lnTo>
                <a:cubicBezTo>
                  <a:pt x="24823" y="7853"/>
                  <a:pt x="24757" y="7852"/>
                  <a:pt x="24691" y="7852"/>
                </a:cubicBezTo>
                <a:cubicBezTo>
                  <a:pt x="24096" y="7852"/>
                  <a:pt x="23512" y="7908"/>
                  <a:pt x="22928" y="8020"/>
                </a:cubicBezTo>
                <a:lnTo>
                  <a:pt x="21754" y="2040"/>
                </a:lnTo>
                <a:cubicBezTo>
                  <a:pt x="22720" y="1435"/>
                  <a:pt x="22221" y="1"/>
                  <a:pt x="21186" y="1"/>
                </a:cubicBezTo>
                <a:close/>
              </a:path>
            </a:pathLst>
          </a:custGeom>
          <a:solidFill>
            <a:srgbClr val="72A9B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11"/>
          <p:cNvSpPr/>
          <p:nvPr/>
        </p:nvSpPr>
        <p:spPr>
          <a:xfrm>
            <a:off x="11113737" y="587053"/>
            <a:ext cx="1423919" cy="1212067"/>
          </a:xfrm>
          <a:custGeom>
            <a:avLst/>
            <a:gdLst/>
            <a:ahLst/>
            <a:cxnLst/>
            <a:rect l="l" t="t" r="r" b="b"/>
            <a:pathLst>
              <a:path w="44999" h="38304" extrusionOk="0">
                <a:moveTo>
                  <a:pt x="13407" y="0"/>
                </a:moveTo>
                <a:cubicBezTo>
                  <a:pt x="13231" y="0"/>
                  <a:pt x="13046" y="33"/>
                  <a:pt x="12855" y="106"/>
                </a:cubicBezTo>
                <a:cubicBezTo>
                  <a:pt x="11350" y="700"/>
                  <a:pt x="11764" y="2937"/>
                  <a:pt x="13394" y="2937"/>
                </a:cubicBezTo>
                <a:lnTo>
                  <a:pt x="17261" y="12963"/>
                </a:lnTo>
                <a:cubicBezTo>
                  <a:pt x="16971" y="13128"/>
                  <a:pt x="16681" y="13308"/>
                  <a:pt x="16404" y="13501"/>
                </a:cubicBezTo>
                <a:lnTo>
                  <a:pt x="11143" y="7522"/>
                </a:lnTo>
                <a:cubicBezTo>
                  <a:pt x="11526" y="6776"/>
                  <a:pt x="10931" y="6053"/>
                  <a:pt x="10259" y="6053"/>
                </a:cubicBezTo>
                <a:cubicBezTo>
                  <a:pt x="10036" y="6053"/>
                  <a:pt x="9803" y="6134"/>
                  <a:pt x="9596" y="6320"/>
                </a:cubicBezTo>
                <a:cubicBezTo>
                  <a:pt x="8869" y="6963"/>
                  <a:pt x="9397" y="8074"/>
                  <a:pt x="10238" y="8074"/>
                </a:cubicBezTo>
                <a:cubicBezTo>
                  <a:pt x="10355" y="8074"/>
                  <a:pt x="10478" y="8052"/>
                  <a:pt x="10604" y="8005"/>
                </a:cubicBezTo>
                <a:lnTo>
                  <a:pt x="15824" y="13929"/>
                </a:lnTo>
                <a:cubicBezTo>
                  <a:pt x="13684" y="15655"/>
                  <a:pt x="12413" y="18224"/>
                  <a:pt x="12317" y="20972"/>
                </a:cubicBezTo>
                <a:lnTo>
                  <a:pt x="4680" y="20972"/>
                </a:lnTo>
                <a:cubicBezTo>
                  <a:pt x="4509" y="20529"/>
                  <a:pt x="4131" y="20326"/>
                  <a:pt x="3754" y="20326"/>
                </a:cubicBezTo>
                <a:cubicBezTo>
                  <a:pt x="3249" y="20326"/>
                  <a:pt x="2747" y="20691"/>
                  <a:pt x="2747" y="21331"/>
                </a:cubicBezTo>
                <a:cubicBezTo>
                  <a:pt x="2747" y="21966"/>
                  <a:pt x="3253" y="22332"/>
                  <a:pt x="3759" y="22332"/>
                </a:cubicBezTo>
                <a:cubicBezTo>
                  <a:pt x="4134" y="22332"/>
                  <a:pt x="4510" y="22131"/>
                  <a:pt x="4680" y="21690"/>
                </a:cubicBezTo>
                <a:lnTo>
                  <a:pt x="12317" y="21690"/>
                </a:lnTo>
                <a:cubicBezTo>
                  <a:pt x="12331" y="22408"/>
                  <a:pt x="12441" y="23126"/>
                  <a:pt x="12634" y="23817"/>
                </a:cubicBezTo>
                <a:lnTo>
                  <a:pt x="2816" y="28871"/>
                </a:lnTo>
                <a:cubicBezTo>
                  <a:pt x="2518" y="28604"/>
                  <a:pt x="2183" y="28489"/>
                  <a:pt x="1859" y="28489"/>
                </a:cubicBezTo>
                <a:cubicBezTo>
                  <a:pt x="879" y="28489"/>
                  <a:pt x="1" y="29545"/>
                  <a:pt x="551" y="30625"/>
                </a:cubicBezTo>
                <a:cubicBezTo>
                  <a:pt x="837" y="31176"/>
                  <a:pt x="1335" y="31420"/>
                  <a:pt x="1830" y="31420"/>
                </a:cubicBezTo>
                <a:cubicBezTo>
                  <a:pt x="2624" y="31420"/>
                  <a:pt x="3410" y="30792"/>
                  <a:pt x="3299" y="29796"/>
                </a:cubicBezTo>
                <a:lnTo>
                  <a:pt x="12966" y="24839"/>
                </a:lnTo>
                <a:cubicBezTo>
                  <a:pt x="14402" y="28471"/>
                  <a:pt x="17924" y="30860"/>
                  <a:pt x="21832" y="30860"/>
                </a:cubicBezTo>
                <a:lnTo>
                  <a:pt x="21832" y="36370"/>
                </a:lnTo>
                <a:cubicBezTo>
                  <a:pt x="20796" y="36770"/>
                  <a:pt x="21086" y="38303"/>
                  <a:pt x="22191" y="38303"/>
                </a:cubicBezTo>
                <a:cubicBezTo>
                  <a:pt x="23296" y="38303"/>
                  <a:pt x="23586" y="36770"/>
                  <a:pt x="22550" y="36370"/>
                </a:cubicBezTo>
                <a:lnTo>
                  <a:pt x="22550" y="30818"/>
                </a:lnTo>
                <a:cubicBezTo>
                  <a:pt x="26361" y="30528"/>
                  <a:pt x="29634" y="27987"/>
                  <a:pt x="30863" y="24369"/>
                </a:cubicBezTo>
                <a:lnTo>
                  <a:pt x="39936" y="29714"/>
                </a:lnTo>
                <a:cubicBezTo>
                  <a:pt x="39760" y="30735"/>
                  <a:pt x="40573" y="31420"/>
                  <a:pt x="41396" y="31420"/>
                </a:cubicBezTo>
                <a:cubicBezTo>
                  <a:pt x="41863" y="31420"/>
                  <a:pt x="42334" y="31199"/>
                  <a:pt x="42629" y="30694"/>
                </a:cubicBezTo>
                <a:cubicBezTo>
                  <a:pt x="43268" y="29619"/>
                  <a:pt x="42388" y="28486"/>
                  <a:pt x="41369" y="28486"/>
                </a:cubicBezTo>
                <a:cubicBezTo>
                  <a:pt x="41066" y="28486"/>
                  <a:pt x="40752" y="28585"/>
                  <a:pt x="40461" y="28816"/>
                </a:cubicBezTo>
                <a:lnTo>
                  <a:pt x="31139" y="23320"/>
                </a:lnTo>
                <a:cubicBezTo>
                  <a:pt x="31485" y="21745"/>
                  <a:pt x="31416" y="20102"/>
                  <a:pt x="30946" y="18569"/>
                </a:cubicBezTo>
                <a:lnTo>
                  <a:pt x="42132" y="16443"/>
                </a:lnTo>
                <a:cubicBezTo>
                  <a:pt x="42433" y="16924"/>
                  <a:pt x="42890" y="17133"/>
                  <a:pt x="43343" y="17133"/>
                </a:cubicBezTo>
                <a:cubicBezTo>
                  <a:pt x="44177" y="17133"/>
                  <a:pt x="44999" y="16422"/>
                  <a:pt x="44811" y="15393"/>
                </a:cubicBezTo>
                <a:cubicBezTo>
                  <a:pt x="44659" y="14601"/>
                  <a:pt x="44016" y="14204"/>
                  <a:pt x="43374" y="14204"/>
                </a:cubicBezTo>
                <a:cubicBezTo>
                  <a:pt x="42729" y="14204"/>
                  <a:pt x="42084" y="14604"/>
                  <a:pt x="41939" y="15407"/>
                </a:cubicBezTo>
                <a:lnTo>
                  <a:pt x="30573" y="17561"/>
                </a:lnTo>
                <a:cubicBezTo>
                  <a:pt x="30159" y="16594"/>
                  <a:pt x="29579" y="15711"/>
                  <a:pt x="28875" y="14937"/>
                </a:cubicBezTo>
                <a:lnTo>
                  <a:pt x="33749" y="9759"/>
                </a:lnTo>
                <a:cubicBezTo>
                  <a:pt x="33886" y="9813"/>
                  <a:pt x="34018" y="9838"/>
                  <a:pt x="34144" y="9838"/>
                </a:cubicBezTo>
                <a:cubicBezTo>
                  <a:pt x="34978" y="9838"/>
                  <a:pt x="35522" y="8761"/>
                  <a:pt x="34827" y="8102"/>
                </a:cubicBezTo>
                <a:cubicBezTo>
                  <a:pt x="34619" y="7905"/>
                  <a:pt x="34381" y="7820"/>
                  <a:pt x="34149" y="7820"/>
                </a:cubicBezTo>
                <a:cubicBezTo>
                  <a:pt x="33485" y="7820"/>
                  <a:pt x="32880" y="8514"/>
                  <a:pt x="33238" y="9262"/>
                </a:cubicBezTo>
                <a:lnTo>
                  <a:pt x="28377" y="14426"/>
                </a:lnTo>
                <a:cubicBezTo>
                  <a:pt x="26572" y="12703"/>
                  <a:pt x="24213" y="11795"/>
                  <a:pt x="21817" y="11795"/>
                </a:cubicBezTo>
                <a:cubicBezTo>
                  <a:pt x="20603" y="11795"/>
                  <a:pt x="19379" y="12028"/>
                  <a:pt x="18214" y="12507"/>
                </a:cubicBezTo>
                <a:lnTo>
                  <a:pt x="14361" y="2564"/>
                </a:lnTo>
                <a:cubicBezTo>
                  <a:pt x="15412" y="1610"/>
                  <a:pt x="14634" y="0"/>
                  <a:pt x="13407" y="0"/>
                </a:cubicBezTo>
                <a:close/>
              </a:path>
            </a:pathLst>
          </a:custGeom>
          <a:solidFill>
            <a:srgbClr val="72A9B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11"/>
          <p:cNvSpPr/>
          <p:nvPr/>
        </p:nvSpPr>
        <p:spPr>
          <a:xfrm>
            <a:off x="330200" y="496600"/>
            <a:ext cx="127200" cy="12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11"/>
          <p:cNvSpPr/>
          <p:nvPr/>
        </p:nvSpPr>
        <p:spPr>
          <a:xfrm>
            <a:off x="11855500" y="496600"/>
            <a:ext cx="127200" cy="12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11"/>
          <p:cNvSpPr/>
          <p:nvPr/>
        </p:nvSpPr>
        <p:spPr>
          <a:xfrm>
            <a:off x="10325100" y="3286033"/>
            <a:ext cx="93600" cy="93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11"/>
          <p:cNvSpPr/>
          <p:nvPr/>
        </p:nvSpPr>
        <p:spPr>
          <a:xfrm>
            <a:off x="1670100" y="3713000"/>
            <a:ext cx="127200" cy="12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5976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EB87-72FA-C355-AF78-F55AC762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08E4A-9BF0-503A-3A4A-FF8962BFC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415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7984-318D-8718-4673-CD17CD209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F0B91-0801-BEE8-F9D7-49E40EDAE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05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14219-F17B-753C-78DF-68A5E3554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F11EA-F8A1-85EE-E869-51DFA41A1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B58F2-5B4A-B5E2-8725-961A4AC8E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170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B62B-B2DF-48DA-F14D-475B038BF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5"/>
            <a:ext cx="11430000" cy="54927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3EEF-781F-D7EB-109E-E9783A425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CAC39-BAEE-F385-9133-6A2DB8194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CC684-6E71-F749-487D-5664A187A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7B22A-4DB9-A2CD-75A7-B2C847613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572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5F35D-2E8C-D3AF-5B05-44414671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D7EDC-AA87-E0EF-75E8-8B2E5C14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FBE0C-CC72-5D47-3BA9-90006919C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574BE5-4965-1BF5-01A9-71BC2FAF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F00C2D-F321-4A18-B14B-EEBD46A9C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58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>
            <a:spLocks noGrp="1"/>
          </p:cNvSpPr>
          <p:nvPr>
            <p:ph type="title"/>
          </p:nvPr>
        </p:nvSpPr>
        <p:spPr>
          <a:xfrm>
            <a:off x="950967" y="449071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egreya Sans SC"/>
              <a:buNone/>
              <a:defRPr sz="4000">
                <a:latin typeface="Alegreya Sans SC"/>
                <a:ea typeface="Alegreya Sans SC"/>
                <a:cs typeface="Alegreya Sans SC"/>
                <a:sym typeface="Alegreya Sans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egreya Sans SC"/>
              <a:buNone/>
              <a:defRPr sz="4000">
                <a:latin typeface="Alegreya Sans SC"/>
                <a:ea typeface="Alegreya Sans SC"/>
                <a:cs typeface="Alegreya Sans SC"/>
                <a:sym typeface="Alegreya Sans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egreya Sans SC"/>
              <a:buNone/>
              <a:defRPr sz="4000">
                <a:latin typeface="Alegreya Sans SC"/>
                <a:ea typeface="Alegreya Sans SC"/>
                <a:cs typeface="Alegreya Sans SC"/>
                <a:sym typeface="Alegreya Sans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egreya Sans SC"/>
              <a:buNone/>
              <a:defRPr sz="4000">
                <a:latin typeface="Alegreya Sans SC"/>
                <a:ea typeface="Alegreya Sans SC"/>
                <a:cs typeface="Alegreya Sans SC"/>
                <a:sym typeface="Alegreya Sans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egreya Sans SC"/>
              <a:buNone/>
              <a:defRPr sz="4000">
                <a:latin typeface="Alegreya Sans SC"/>
                <a:ea typeface="Alegreya Sans SC"/>
                <a:cs typeface="Alegreya Sans SC"/>
                <a:sym typeface="Alegreya Sans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egreya Sans SC"/>
              <a:buNone/>
              <a:defRPr sz="4000">
                <a:latin typeface="Alegreya Sans SC"/>
                <a:ea typeface="Alegreya Sans SC"/>
                <a:cs typeface="Alegreya Sans SC"/>
                <a:sym typeface="Alegreya Sans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egreya Sans SC"/>
              <a:buNone/>
              <a:defRPr sz="4000">
                <a:latin typeface="Alegreya Sans SC"/>
                <a:ea typeface="Alegreya Sans SC"/>
                <a:cs typeface="Alegreya Sans SC"/>
                <a:sym typeface="Alegreya Sans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egreya Sans SC"/>
              <a:buNone/>
              <a:defRPr sz="4000">
                <a:latin typeface="Alegreya Sans SC"/>
                <a:ea typeface="Alegreya Sans SC"/>
                <a:cs typeface="Alegreya Sans SC"/>
                <a:sym typeface="Alegreya Sans SC"/>
              </a:defRPr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2"/>
          </p:nvPr>
        </p:nvSpPr>
        <p:spPr>
          <a:xfrm>
            <a:off x="950167" y="2533500"/>
            <a:ext cx="313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1"/>
          </p:nvPr>
        </p:nvSpPr>
        <p:spPr>
          <a:xfrm>
            <a:off x="1371767" y="2940433"/>
            <a:ext cx="2711600" cy="8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3" hasCustomPrompt="1"/>
          </p:nvPr>
        </p:nvSpPr>
        <p:spPr>
          <a:xfrm>
            <a:off x="989121" y="1752896"/>
            <a:ext cx="2929200" cy="8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D9974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4"/>
          </p:nvPr>
        </p:nvSpPr>
        <p:spPr>
          <a:xfrm>
            <a:off x="950967" y="4872467"/>
            <a:ext cx="313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5"/>
          </p:nvPr>
        </p:nvSpPr>
        <p:spPr>
          <a:xfrm>
            <a:off x="1371667" y="5279400"/>
            <a:ext cx="2711600" cy="8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6" hasCustomPrompt="1"/>
          </p:nvPr>
        </p:nvSpPr>
        <p:spPr>
          <a:xfrm>
            <a:off x="989121" y="3996956"/>
            <a:ext cx="2929200" cy="8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D9974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7"/>
          </p:nvPr>
        </p:nvSpPr>
        <p:spPr>
          <a:xfrm flipH="1">
            <a:off x="8108524" y="2533500"/>
            <a:ext cx="313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8"/>
          </p:nvPr>
        </p:nvSpPr>
        <p:spPr>
          <a:xfrm flipH="1">
            <a:off x="8108524" y="2940429"/>
            <a:ext cx="2706800" cy="8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8273679" y="1752896"/>
            <a:ext cx="2929200" cy="8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D9974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13"/>
          </p:nvPr>
        </p:nvSpPr>
        <p:spPr>
          <a:xfrm flipH="1">
            <a:off x="8108524" y="4872467"/>
            <a:ext cx="313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14"/>
          </p:nvPr>
        </p:nvSpPr>
        <p:spPr>
          <a:xfrm flipH="1">
            <a:off x="8108524" y="5279400"/>
            <a:ext cx="2706800" cy="8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15" hasCustomPrompt="1"/>
          </p:nvPr>
        </p:nvSpPr>
        <p:spPr>
          <a:xfrm flipH="1">
            <a:off x="8273679" y="3996956"/>
            <a:ext cx="2929200" cy="8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D9974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>
                <a:latin typeface="Alegreya Sans SC"/>
                <a:ea typeface="Alegreya Sans SC"/>
                <a:cs typeface="Alegreya Sans SC"/>
                <a:sym typeface="Alegreya Sans SC"/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/>
          <p:nvPr/>
        </p:nvSpPr>
        <p:spPr>
          <a:xfrm>
            <a:off x="1955800" y="395000"/>
            <a:ext cx="127200" cy="12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" name="Google Shape;134;p13"/>
          <p:cNvSpPr/>
          <p:nvPr/>
        </p:nvSpPr>
        <p:spPr>
          <a:xfrm>
            <a:off x="330200" y="496600"/>
            <a:ext cx="127200" cy="12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13"/>
          <p:cNvSpPr/>
          <p:nvPr/>
        </p:nvSpPr>
        <p:spPr>
          <a:xfrm>
            <a:off x="11855500" y="496600"/>
            <a:ext cx="127200" cy="12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13"/>
          <p:cNvSpPr/>
          <p:nvPr/>
        </p:nvSpPr>
        <p:spPr>
          <a:xfrm>
            <a:off x="7118400" y="6075200"/>
            <a:ext cx="127200" cy="12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13"/>
          <p:cNvSpPr/>
          <p:nvPr/>
        </p:nvSpPr>
        <p:spPr>
          <a:xfrm>
            <a:off x="11114620" y="556320"/>
            <a:ext cx="1248424" cy="1211401"/>
          </a:xfrm>
          <a:custGeom>
            <a:avLst/>
            <a:gdLst/>
            <a:ahLst/>
            <a:cxnLst/>
            <a:rect l="l" t="t" r="r" b="b"/>
            <a:pathLst>
              <a:path w="39453" h="38283" extrusionOk="0">
                <a:moveTo>
                  <a:pt x="13393" y="1"/>
                </a:moveTo>
                <a:cubicBezTo>
                  <a:pt x="13218" y="1"/>
                  <a:pt x="13041" y="32"/>
                  <a:pt x="12869" y="99"/>
                </a:cubicBezTo>
                <a:cubicBezTo>
                  <a:pt x="12110" y="389"/>
                  <a:pt x="11737" y="1245"/>
                  <a:pt x="12027" y="2005"/>
                </a:cubicBezTo>
                <a:cubicBezTo>
                  <a:pt x="12248" y="2557"/>
                  <a:pt x="12787" y="2930"/>
                  <a:pt x="13394" y="2930"/>
                </a:cubicBezTo>
                <a:lnTo>
                  <a:pt x="17275" y="12942"/>
                </a:lnTo>
                <a:cubicBezTo>
                  <a:pt x="16985" y="13108"/>
                  <a:pt x="16695" y="13287"/>
                  <a:pt x="16418" y="13480"/>
                </a:cubicBezTo>
                <a:lnTo>
                  <a:pt x="11171" y="7515"/>
                </a:lnTo>
                <a:cubicBezTo>
                  <a:pt x="11364" y="7142"/>
                  <a:pt x="11309" y="6700"/>
                  <a:pt x="11033" y="6396"/>
                </a:cubicBezTo>
                <a:cubicBezTo>
                  <a:pt x="10837" y="6170"/>
                  <a:pt x="10560" y="6055"/>
                  <a:pt x="10281" y="6055"/>
                </a:cubicBezTo>
                <a:cubicBezTo>
                  <a:pt x="10047" y="6055"/>
                  <a:pt x="9813" y="6136"/>
                  <a:pt x="9624" y="6299"/>
                </a:cubicBezTo>
                <a:cubicBezTo>
                  <a:pt x="9210" y="6658"/>
                  <a:pt x="9168" y="7294"/>
                  <a:pt x="9527" y="7708"/>
                </a:cubicBezTo>
                <a:cubicBezTo>
                  <a:pt x="9724" y="7925"/>
                  <a:pt x="10006" y="8043"/>
                  <a:pt x="10291" y="8043"/>
                </a:cubicBezTo>
                <a:cubicBezTo>
                  <a:pt x="10406" y="8043"/>
                  <a:pt x="10521" y="8024"/>
                  <a:pt x="10632" y="7984"/>
                </a:cubicBezTo>
                <a:lnTo>
                  <a:pt x="15838" y="13908"/>
                </a:lnTo>
                <a:cubicBezTo>
                  <a:pt x="13698" y="15635"/>
                  <a:pt x="12414" y="18203"/>
                  <a:pt x="12317" y="20951"/>
                </a:cubicBezTo>
                <a:lnTo>
                  <a:pt x="4680" y="20951"/>
                </a:lnTo>
                <a:cubicBezTo>
                  <a:pt x="4520" y="20539"/>
                  <a:pt x="4139" y="20320"/>
                  <a:pt x="3756" y="20320"/>
                </a:cubicBezTo>
                <a:cubicBezTo>
                  <a:pt x="3448" y="20320"/>
                  <a:pt x="3137" y="20462"/>
                  <a:pt x="2940" y="20758"/>
                </a:cubicBezTo>
                <a:cubicBezTo>
                  <a:pt x="2484" y="21421"/>
                  <a:pt x="2954" y="22319"/>
                  <a:pt x="3755" y="22319"/>
                </a:cubicBezTo>
                <a:cubicBezTo>
                  <a:pt x="4169" y="22319"/>
                  <a:pt x="4542" y="22056"/>
                  <a:pt x="4694" y="21670"/>
                </a:cubicBezTo>
                <a:lnTo>
                  <a:pt x="12317" y="21670"/>
                </a:lnTo>
                <a:cubicBezTo>
                  <a:pt x="12345" y="22401"/>
                  <a:pt x="12455" y="23120"/>
                  <a:pt x="12648" y="23810"/>
                </a:cubicBezTo>
                <a:lnTo>
                  <a:pt x="2830" y="28851"/>
                </a:lnTo>
                <a:cubicBezTo>
                  <a:pt x="2528" y="28583"/>
                  <a:pt x="2191" y="28468"/>
                  <a:pt x="1866" y="28468"/>
                </a:cubicBezTo>
                <a:cubicBezTo>
                  <a:pt x="880" y="28468"/>
                  <a:pt x="1" y="29528"/>
                  <a:pt x="551" y="30618"/>
                </a:cubicBezTo>
                <a:cubicBezTo>
                  <a:pt x="837" y="31169"/>
                  <a:pt x="1335" y="31414"/>
                  <a:pt x="1831" y="31414"/>
                </a:cubicBezTo>
                <a:cubicBezTo>
                  <a:pt x="2626" y="31414"/>
                  <a:pt x="3415" y="30785"/>
                  <a:pt x="3313" y="29790"/>
                </a:cubicBezTo>
                <a:lnTo>
                  <a:pt x="12980" y="24818"/>
                </a:lnTo>
                <a:cubicBezTo>
                  <a:pt x="14416" y="28450"/>
                  <a:pt x="17924" y="30839"/>
                  <a:pt x="21832" y="30839"/>
                </a:cubicBezTo>
                <a:lnTo>
                  <a:pt x="21832" y="36349"/>
                </a:lnTo>
                <a:cubicBezTo>
                  <a:pt x="20796" y="36750"/>
                  <a:pt x="21086" y="38282"/>
                  <a:pt x="22191" y="38282"/>
                </a:cubicBezTo>
                <a:cubicBezTo>
                  <a:pt x="23296" y="38282"/>
                  <a:pt x="23586" y="36750"/>
                  <a:pt x="22550" y="36349"/>
                </a:cubicBezTo>
                <a:lnTo>
                  <a:pt x="22550" y="30798"/>
                </a:lnTo>
                <a:cubicBezTo>
                  <a:pt x="26361" y="30521"/>
                  <a:pt x="29634" y="27967"/>
                  <a:pt x="30863" y="24349"/>
                </a:cubicBezTo>
                <a:lnTo>
                  <a:pt x="39453" y="29417"/>
                </a:lnTo>
                <a:lnTo>
                  <a:pt x="39453" y="28188"/>
                </a:lnTo>
                <a:lnTo>
                  <a:pt x="31153" y="23299"/>
                </a:lnTo>
                <a:cubicBezTo>
                  <a:pt x="31291" y="22650"/>
                  <a:pt x="31361" y="21973"/>
                  <a:pt x="31361" y="21310"/>
                </a:cubicBezTo>
                <a:cubicBezTo>
                  <a:pt x="31361" y="20371"/>
                  <a:pt x="31222" y="19446"/>
                  <a:pt x="30946" y="18549"/>
                </a:cubicBezTo>
                <a:lnTo>
                  <a:pt x="39453" y="16933"/>
                </a:lnTo>
                <a:lnTo>
                  <a:pt x="39453" y="15869"/>
                </a:lnTo>
                <a:lnTo>
                  <a:pt x="30587" y="17554"/>
                </a:lnTo>
                <a:cubicBezTo>
                  <a:pt x="30159" y="16588"/>
                  <a:pt x="29593" y="15704"/>
                  <a:pt x="28889" y="14930"/>
                </a:cubicBezTo>
                <a:lnTo>
                  <a:pt x="33763" y="9738"/>
                </a:lnTo>
                <a:cubicBezTo>
                  <a:pt x="33890" y="9788"/>
                  <a:pt x="34020" y="9812"/>
                  <a:pt x="34149" y="9812"/>
                </a:cubicBezTo>
                <a:cubicBezTo>
                  <a:pt x="34415" y="9812"/>
                  <a:pt x="34673" y="9708"/>
                  <a:pt x="34868" y="9503"/>
                </a:cubicBezTo>
                <a:cubicBezTo>
                  <a:pt x="35241" y="9103"/>
                  <a:pt x="35227" y="8467"/>
                  <a:pt x="34827" y="8095"/>
                </a:cubicBezTo>
                <a:cubicBezTo>
                  <a:pt x="34635" y="7910"/>
                  <a:pt x="34390" y="7820"/>
                  <a:pt x="34144" y="7820"/>
                </a:cubicBezTo>
                <a:cubicBezTo>
                  <a:pt x="33876" y="7820"/>
                  <a:pt x="33606" y="7927"/>
                  <a:pt x="33404" y="8136"/>
                </a:cubicBezTo>
                <a:cubicBezTo>
                  <a:pt x="33128" y="8440"/>
                  <a:pt x="33059" y="8882"/>
                  <a:pt x="33239" y="9241"/>
                </a:cubicBezTo>
                <a:lnTo>
                  <a:pt x="28391" y="14406"/>
                </a:lnTo>
                <a:cubicBezTo>
                  <a:pt x="26624" y="12721"/>
                  <a:pt x="24276" y="11782"/>
                  <a:pt x="21832" y="11782"/>
                </a:cubicBezTo>
                <a:cubicBezTo>
                  <a:pt x="20589" y="11782"/>
                  <a:pt x="19374" y="12017"/>
                  <a:pt x="18228" y="12486"/>
                </a:cubicBezTo>
                <a:lnTo>
                  <a:pt x="14375" y="2543"/>
                </a:lnTo>
                <a:cubicBezTo>
                  <a:pt x="14830" y="2143"/>
                  <a:pt x="14982" y="1494"/>
                  <a:pt x="14761" y="941"/>
                </a:cubicBezTo>
                <a:cubicBezTo>
                  <a:pt x="14538" y="356"/>
                  <a:pt x="13979" y="1"/>
                  <a:pt x="13393" y="1"/>
                </a:cubicBezTo>
                <a:close/>
              </a:path>
            </a:pathLst>
          </a:custGeom>
          <a:solidFill>
            <a:srgbClr val="72A9B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13"/>
          <p:cNvSpPr/>
          <p:nvPr/>
        </p:nvSpPr>
        <p:spPr>
          <a:xfrm rot="5400000">
            <a:off x="6748068" y="5591410"/>
            <a:ext cx="1041439" cy="1491757"/>
          </a:xfrm>
          <a:custGeom>
            <a:avLst/>
            <a:gdLst/>
            <a:ahLst/>
            <a:cxnLst/>
            <a:rect l="l" t="t" r="r" b="b"/>
            <a:pathLst>
              <a:path w="24889" h="35651" extrusionOk="0">
                <a:moveTo>
                  <a:pt x="21186" y="1"/>
                </a:moveTo>
                <a:cubicBezTo>
                  <a:pt x="21111" y="1"/>
                  <a:pt x="21033" y="8"/>
                  <a:pt x="20953" y="24"/>
                </a:cubicBezTo>
                <a:cubicBezTo>
                  <a:pt x="19752" y="273"/>
                  <a:pt x="19766" y="1985"/>
                  <a:pt x="20967" y="2206"/>
                </a:cubicBezTo>
                <a:lnTo>
                  <a:pt x="22155" y="8213"/>
                </a:lnTo>
                <a:cubicBezTo>
                  <a:pt x="18081" y="9345"/>
                  <a:pt x="15084" y="12798"/>
                  <a:pt x="14532" y="16996"/>
                </a:cubicBezTo>
                <a:lnTo>
                  <a:pt x="3553" y="13143"/>
                </a:lnTo>
                <a:cubicBezTo>
                  <a:pt x="3530" y="12133"/>
                  <a:pt x="2728" y="11569"/>
                  <a:pt x="1925" y="11569"/>
                </a:cubicBezTo>
                <a:cubicBezTo>
                  <a:pt x="1302" y="11569"/>
                  <a:pt x="678" y="11909"/>
                  <a:pt x="418" y="12646"/>
                </a:cubicBezTo>
                <a:cubicBezTo>
                  <a:pt x="0" y="13832"/>
                  <a:pt x="958" y="14806"/>
                  <a:pt x="1972" y="14806"/>
                </a:cubicBezTo>
                <a:cubicBezTo>
                  <a:pt x="2397" y="14806"/>
                  <a:pt x="2833" y="14634"/>
                  <a:pt x="3180" y="14234"/>
                </a:cubicBezTo>
                <a:lnTo>
                  <a:pt x="14449" y="18197"/>
                </a:lnTo>
                <a:cubicBezTo>
                  <a:pt x="14421" y="19979"/>
                  <a:pt x="14849" y="21747"/>
                  <a:pt x="15678" y="23307"/>
                </a:cubicBezTo>
                <a:lnTo>
                  <a:pt x="4009" y="28002"/>
                </a:lnTo>
                <a:cubicBezTo>
                  <a:pt x="3663" y="27633"/>
                  <a:pt x="3248" y="27475"/>
                  <a:pt x="2844" y="27475"/>
                </a:cubicBezTo>
                <a:cubicBezTo>
                  <a:pt x="1811" y="27475"/>
                  <a:pt x="853" y="28510"/>
                  <a:pt x="1330" y="29701"/>
                </a:cubicBezTo>
                <a:cubicBezTo>
                  <a:pt x="1609" y="30404"/>
                  <a:pt x="2208" y="30723"/>
                  <a:pt x="2807" y="30723"/>
                </a:cubicBezTo>
                <a:cubicBezTo>
                  <a:pt x="3631" y="30723"/>
                  <a:pt x="4453" y="30119"/>
                  <a:pt x="4437" y="29079"/>
                </a:cubicBezTo>
                <a:lnTo>
                  <a:pt x="16286" y="24315"/>
                </a:lnTo>
                <a:cubicBezTo>
                  <a:pt x="16948" y="25268"/>
                  <a:pt x="17763" y="26097"/>
                  <a:pt x="18688" y="26787"/>
                </a:cubicBezTo>
                <a:lnTo>
                  <a:pt x="14518" y="33457"/>
                </a:lnTo>
                <a:cubicBezTo>
                  <a:pt x="14437" y="33441"/>
                  <a:pt x="14359" y="33434"/>
                  <a:pt x="14283" y="33434"/>
                </a:cubicBezTo>
                <a:cubicBezTo>
                  <a:pt x="13239" y="33434"/>
                  <a:pt x="12751" y="34868"/>
                  <a:pt x="13717" y="35473"/>
                </a:cubicBezTo>
                <a:cubicBezTo>
                  <a:pt x="13914" y="35596"/>
                  <a:pt x="14115" y="35651"/>
                  <a:pt x="14306" y="35651"/>
                </a:cubicBezTo>
                <a:cubicBezTo>
                  <a:pt x="15125" y="35651"/>
                  <a:pt x="15774" y="34666"/>
                  <a:pt x="15181" y="33871"/>
                </a:cubicBezTo>
                <a:lnTo>
                  <a:pt x="19338" y="27243"/>
                </a:lnTo>
                <a:cubicBezTo>
                  <a:pt x="20995" y="28292"/>
                  <a:pt x="22928" y="28858"/>
                  <a:pt x="24889" y="28872"/>
                </a:cubicBezTo>
                <a:lnTo>
                  <a:pt x="24889" y="7854"/>
                </a:lnTo>
                <a:cubicBezTo>
                  <a:pt x="24823" y="7853"/>
                  <a:pt x="24757" y="7852"/>
                  <a:pt x="24691" y="7852"/>
                </a:cubicBezTo>
                <a:cubicBezTo>
                  <a:pt x="24096" y="7852"/>
                  <a:pt x="23512" y="7908"/>
                  <a:pt x="22928" y="8020"/>
                </a:cubicBezTo>
                <a:lnTo>
                  <a:pt x="21754" y="2040"/>
                </a:lnTo>
                <a:cubicBezTo>
                  <a:pt x="22720" y="1435"/>
                  <a:pt x="22221" y="1"/>
                  <a:pt x="21186" y="1"/>
                </a:cubicBezTo>
                <a:close/>
              </a:path>
            </a:pathLst>
          </a:custGeom>
          <a:solidFill>
            <a:srgbClr val="72A9B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13"/>
          <p:cNvSpPr/>
          <p:nvPr/>
        </p:nvSpPr>
        <p:spPr>
          <a:xfrm rot="-5400000">
            <a:off x="452482" y="-215545"/>
            <a:ext cx="996971" cy="1428060"/>
          </a:xfrm>
          <a:custGeom>
            <a:avLst/>
            <a:gdLst/>
            <a:ahLst/>
            <a:cxnLst/>
            <a:rect l="l" t="t" r="r" b="b"/>
            <a:pathLst>
              <a:path w="24889" h="35651" extrusionOk="0">
                <a:moveTo>
                  <a:pt x="21186" y="1"/>
                </a:moveTo>
                <a:cubicBezTo>
                  <a:pt x="21111" y="1"/>
                  <a:pt x="21033" y="8"/>
                  <a:pt x="20953" y="24"/>
                </a:cubicBezTo>
                <a:cubicBezTo>
                  <a:pt x="19752" y="273"/>
                  <a:pt x="19766" y="1985"/>
                  <a:pt x="20967" y="2206"/>
                </a:cubicBezTo>
                <a:lnTo>
                  <a:pt x="22155" y="8213"/>
                </a:lnTo>
                <a:cubicBezTo>
                  <a:pt x="18081" y="9345"/>
                  <a:pt x="15084" y="12798"/>
                  <a:pt x="14532" y="16996"/>
                </a:cubicBezTo>
                <a:lnTo>
                  <a:pt x="3553" y="13143"/>
                </a:lnTo>
                <a:cubicBezTo>
                  <a:pt x="3530" y="12133"/>
                  <a:pt x="2728" y="11569"/>
                  <a:pt x="1925" y="11569"/>
                </a:cubicBezTo>
                <a:cubicBezTo>
                  <a:pt x="1302" y="11569"/>
                  <a:pt x="678" y="11909"/>
                  <a:pt x="418" y="12646"/>
                </a:cubicBezTo>
                <a:cubicBezTo>
                  <a:pt x="0" y="13832"/>
                  <a:pt x="958" y="14806"/>
                  <a:pt x="1972" y="14806"/>
                </a:cubicBezTo>
                <a:cubicBezTo>
                  <a:pt x="2397" y="14806"/>
                  <a:pt x="2833" y="14634"/>
                  <a:pt x="3180" y="14234"/>
                </a:cubicBezTo>
                <a:lnTo>
                  <a:pt x="14449" y="18197"/>
                </a:lnTo>
                <a:cubicBezTo>
                  <a:pt x="14421" y="19979"/>
                  <a:pt x="14849" y="21747"/>
                  <a:pt x="15678" y="23307"/>
                </a:cubicBezTo>
                <a:lnTo>
                  <a:pt x="4009" y="28002"/>
                </a:lnTo>
                <a:cubicBezTo>
                  <a:pt x="3663" y="27633"/>
                  <a:pt x="3248" y="27475"/>
                  <a:pt x="2844" y="27475"/>
                </a:cubicBezTo>
                <a:cubicBezTo>
                  <a:pt x="1811" y="27475"/>
                  <a:pt x="853" y="28510"/>
                  <a:pt x="1330" y="29701"/>
                </a:cubicBezTo>
                <a:cubicBezTo>
                  <a:pt x="1609" y="30404"/>
                  <a:pt x="2208" y="30723"/>
                  <a:pt x="2807" y="30723"/>
                </a:cubicBezTo>
                <a:cubicBezTo>
                  <a:pt x="3631" y="30723"/>
                  <a:pt x="4453" y="30119"/>
                  <a:pt x="4437" y="29079"/>
                </a:cubicBezTo>
                <a:lnTo>
                  <a:pt x="16286" y="24315"/>
                </a:lnTo>
                <a:cubicBezTo>
                  <a:pt x="16948" y="25268"/>
                  <a:pt x="17763" y="26097"/>
                  <a:pt x="18688" y="26787"/>
                </a:cubicBezTo>
                <a:lnTo>
                  <a:pt x="14518" y="33457"/>
                </a:lnTo>
                <a:cubicBezTo>
                  <a:pt x="14437" y="33441"/>
                  <a:pt x="14359" y="33434"/>
                  <a:pt x="14283" y="33434"/>
                </a:cubicBezTo>
                <a:cubicBezTo>
                  <a:pt x="13239" y="33434"/>
                  <a:pt x="12751" y="34868"/>
                  <a:pt x="13717" y="35473"/>
                </a:cubicBezTo>
                <a:cubicBezTo>
                  <a:pt x="13914" y="35596"/>
                  <a:pt x="14115" y="35651"/>
                  <a:pt x="14306" y="35651"/>
                </a:cubicBezTo>
                <a:cubicBezTo>
                  <a:pt x="15125" y="35651"/>
                  <a:pt x="15774" y="34666"/>
                  <a:pt x="15181" y="33871"/>
                </a:cubicBezTo>
                <a:lnTo>
                  <a:pt x="19338" y="27243"/>
                </a:lnTo>
                <a:cubicBezTo>
                  <a:pt x="20995" y="28292"/>
                  <a:pt x="22928" y="28858"/>
                  <a:pt x="24889" y="28872"/>
                </a:cubicBezTo>
                <a:lnTo>
                  <a:pt x="24889" y="7854"/>
                </a:lnTo>
                <a:cubicBezTo>
                  <a:pt x="24823" y="7853"/>
                  <a:pt x="24757" y="7852"/>
                  <a:pt x="24691" y="7852"/>
                </a:cubicBezTo>
                <a:cubicBezTo>
                  <a:pt x="24096" y="7852"/>
                  <a:pt x="23512" y="7908"/>
                  <a:pt x="22928" y="8020"/>
                </a:cubicBezTo>
                <a:lnTo>
                  <a:pt x="21754" y="2040"/>
                </a:lnTo>
                <a:cubicBezTo>
                  <a:pt x="22720" y="1435"/>
                  <a:pt x="22221" y="1"/>
                  <a:pt x="21186" y="1"/>
                </a:cubicBezTo>
                <a:close/>
              </a:path>
            </a:pathLst>
          </a:custGeom>
          <a:solidFill>
            <a:srgbClr val="72A9B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2352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950967" y="440967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/>
          <p:nvPr/>
        </p:nvSpPr>
        <p:spPr>
          <a:xfrm rot="-5400000" flipH="1">
            <a:off x="9518986" y="5591443"/>
            <a:ext cx="1041439" cy="1491757"/>
          </a:xfrm>
          <a:custGeom>
            <a:avLst/>
            <a:gdLst/>
            <a:ahLst/>
            <a:cxnLst/>
            <a:rect l="l" t="t" r="r" b="b"/>
            <a:pathLst>
              <a:path w="24889" h="35651" extrusionOk="0">
                <a:moveTo>
                  <a:pt x="21186" y="1"/>
                </a:moveTo>
                <a:cubicBezTo>
                  <a:pt x="21111" y="1"/>
                  <a:pt x="21033" y="8"/>
                  <a:pt x="20953" y="24"/>
                </a:cubicBezTo>
                <a:cubicBezTo>
                  <a:pt x="19752" y="273"/>
                  <a:pt x="19766" y="1985"/>
                  <a:pt x="20967" y="2206"/>
                </a:cubicBezTo>
                <a:lnTo>
                  <a:pt x="22155" y="8213"/>
                </a:lnTo>
                <a:cubicBezTo>
                  <a:pt x="18081" y="9345"/>
                  <a:pt x="15084" y="12798"/>
                  <a:pt x="14532" y="16996"/>
                </a:cubicBezTo>
                <a:lnTo>
                  <a:pt x="3553" y="13143"/>
                </a:lnTo>
                <a:cubicBezTo>
                  <a:pt x="3530" y="12133"/>
                  <a:pt x="2728" y="11569"/>
                  <a:pt x="1925" y="11569"/>
                </a:cubicBezTo>
                <a:cubicBezTo>
                  <a:pt x="1302" y="11569"/>
                  <a:pt x="678" y="11909"/>
                  <a:pt x="418" y="12646"/>
                </a:cubicBezTo>
                <a:cubicBezTo>
                  <a:pt x="0" y="13832"/>
                  <a:pt x="958" y="14806"/>
                  <a:pt x="1972" y="14806"/>
                </a:cubicBezTo>
                <a:cubicBezTo>
                  <a:pt x="2397" y="14806"/>
                  <a:pt x="2833" y="14634"/>
                  <a:pt x="3180" y="14234"/>
                </a:cubicBezTo>
                <a:lnTo>
                  <a:pt x="14449" y="18197"/>
                </a:lnTo>
                <a:cubicBezTo>
                  <a:pt x="14421" y="19979"/>
                  <a:pt x="14849" y="21747"/>
                  <a:pt x="15678" y="23307"/>
                </a:cubicBezTo>
                <a:lnTo>
                  <a:pt x="4009" y="28002"/>
                </a:lnTo>
                <a:cubicBezTo>
                  <a:pt x="3663" y="27633"/>
                  <a:pt x="3248" y="27475"/>
                  <a:pt x="2844" y="27475"/>
                </a:cubicBezTo>
                <a:cubicBezTo>
                  <a:pt x="1811" y="27475"/>
                  <a:pt x="853" y="28510"/>
                  <a:pt x="1330" y="29701"/>
                </a:cubicBezTo>
                <a:cubicBezTo>
                  <a:pt x="1609" y="30404"/>
                  <a:pt x="2208" y="30723"/>
                  <a:pt x="2807" y="30723"/>
                </a:cubicBezTo>
                <a:cubicBezTo>
                  <a:pt x="3631" y="30723"/>
                  <a:pt x="4453" y="30119"/>
                  <a:pt x="4437" y="29079"/>
                </a:cubicBezTo>
                <a:lnTo>
                  <a:pt x="16286" y="24315"/>
                </a:lnTo>
                <a:cubicBezTo>
                  <a:pt x="16948" y="25268"/>
                  <a:pt x="17763" y="26097"/>
                  <a:pt x="18688" y="26787"/>
                </a:cubicBezTo>
                <a:lnTo>
                  <a:pt x="14518" y="33457"/>
                </a:lnTo>
                <a:cubicBezTo>
                  <a:pt x="14437" y="33441"/>
                  <a:pt x="14359" y="33434"/>
                  <a:pt x="14283" y="33434"/>
                </a:cubicBezTo>
                <a:cubicBezTo>
                  <a:pt x="13239" y="33434"/>
                  <a:pt x="12751" y="34868"/>
                  <a:pt x="13717" y="35473"/>
                </a:cubicBezTo>
                <a:cubicBezTo>
                  <a:pt x="13914" y="35596"/>
                  <a:pt x="14115" y="35651"/>
                  <a:pt x="14306" y="35651"/>
                </a:cubicBezTo>
                <a:cubicBezTo>
                  <a:pt x="15125" y="35651"/>
                  <a:pt x="15774" y="34666"/>
                  <a:pt x="15181" y="33871"/>
                </a:cubicBezTo>
                <a:lnTo>
                  <a:pt x="19338" y="27243"/>
                </a:lnTo>
                <a:cubicBezTo>
                  <a:pt x="20995" y="28292"/>
                  <a:pt x="22928" y="28858"/>
                  <a:pt x="24889" y="28872"/>
                </a:cubicBezTo>
                <a:lnTo>
                  <a:pt x="24889" y="7854"/>
                </a:lnTo>
                <a:cubicBezTo>
                  <a:pt x="24823" y="7853"/>
                  <a:pt x="24757" y="7852"/>
                  <a:pt x="24691" y="7852"/>
                </a:cubicBezTo>
                <a:cubicBezTo>
                  <a:pt x="24096" y="7852"/>
                  <a:pt x="23512" y="7908"/>
                  <a:pt x="22928" y="8020"/>
                </a:cubicBezTo>
                <a:lnTo>
                  <a:pt x="21754" y="2040"/>
                </a:lnTo>
                <a:cubicBezTo>
                  <a:pt x="22720" y="1435"/>
                  <a:pt x="22221" y="1"/>
                  <a:pt x="21186" y="1"/>
                </a:cubicBezTo>
                <a:close/>
              </a:path>
            </a:pathLst>
          </a:custGeom>
          <a:solidFill>
            <a:srgbClr val="72A9B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4"/>
          <p:cNvSpPr/>
          <p:nvPr/>
        </p:nvSpPr>
        <p:spPr>
          <a:xfrm rot="5400000" flipH="1">
            <a:off x="11325140" y="-215545"/>
            <a:ext cx="996971" cy="1428060"/>
          </a:xfrm>
          <a:custGeom>
            <a:avLst/>
            <a:gdLst/>
            <a:ahLst/>
            <a:cxnLst/>
            <a:rect l="l" t="t" r="r" b="b"/>
            <a:pathLst>
              <a:path w="24889" h="35651" extrusionOk="0">
                <a:moveTo>
                  <a:pt x="21186" y="1"/>
                </a:moveTo>
                <a:cubicBezTo>
                  <a:pt x="21111" y="1"/>
                  <a:pt x="21033" y="8"/>
                  <a:pt x="20953" y="24"/>
                </a:cubicBezTo>
                <a:cubicBezTo>
                  <a:pt x="19752" y="273"/>
                  <a:pt x="19766" y="1985"/>
                  <a:pt x="20967" y="2206"/>
                </a:cubicBezTo>
                <a:lnTo>
                  <a:pt x="22155" y="8213"/>
                </a:lnTo>
                <a:cubicBezTo>
                  <a:pt x="18081" y="9345"/>
                  <a:pt x="15084" y="12798"/>
                  <a:pt x="14532" y="16996"/>
                </a:cubicBezTo>
                <a:lnTo>
                  <a:pt x="3553" y="13143"/>
                </a:lnTo>
                <a:cubicBezTo>
                  <a:pt x="3530" y="12133"/>
                  <a:pt x="2728" y="11569"/>
                  <a:pt x="1925" y="11569"/>
                </a:cubicBezTo>
                <a:cubicBezTo>
                  <a:pt x="1302" y="11569"/>
                  <a:pt x="678" y="11909"/>
                  <a:pt x="418" y="12646"/>
                </a:cubicBezTo>
                <a:cubicBezTo>
                  <a:pt x="0" y="13832"/>
                  <a:pt x="958" y="14806"/>
                  <a:pt x="1972" y="14806"/>
                </a:cubicBezTo>
                <a:cubicBezTo>
                  <a:pt x="2397" y="14806"/>
                  <a:pt x="2833" y="14634"/>
                  <a:pt x="3180" y="14234"/>
                </a:cubicBezTo>
                <a:lnTo>
                  <a:pt x="14449" y="18197"/>
                </a:lnTo>
                <a:cubicBezTo>
                  <a:pt x="14421" y="19979"/>
                  <a:pt x="14849" y="21747"/>
                  <a:pt x="15678" y="23307"/>
                </a:cubicBezTo>
                <a:lnTo>
                  <a:pt x="4009" y="28002"/>
                </a:lnTo>
                <a:cubicBezTo>
                  <a:pt x="3663" y="27633"/>
                  <a:pt x="3248" y="27475"/>
                  <a:pt x="2844" y="27475"/>
                </a:cubicBezTo>
                <a:cubicBezTo>
                  <a:pt x="1811" y="27475"/>
                  <a:pt x="853" y="28510"/>
                  <a:pt x="1330" y="29701"/>
                </a:cubicBezTo>
                <a:cubicBezTo>
                  <a:pt x="1609" y="30404"/>
                  <a:pt x="2208" y="30723"/>
                  <a:pt x="2807" y="30723"/>
                </a:cubicBezTo>
                <a:cubicBezTo>
                  <a:pt x="3631" y="30723"/>
                  <a:pt x="4453" y="30119"/>
                  <a:pt x="4437" y="29079"/>
                </a:cubicBezTo>
                <a:lnTo>
                  <a:pt x="16286" y="24315"/>
                </a:lnTo>
                <a:cubicBezTo>
                  <a:pt x="16948" y="25268"/>
                  <a:pt x="17763" y="26097"/>
                  <a:pt x="18688" y="26787"/>
                </a:cubicBezTo>
                <a:lnTo>
                  <a:pt x="14518" y="33457"/>
                </a:lnTo>
                <a:cubicBezTo>
                  <a:pt x="14437" y="33441"/>
                  <a:pt x="14359" y="33434"/>
                  <a:pt x="14283" y="33434"/>
                </a:cubicBezTo>
                <a:cubicBezTo>
                  <a:pt x="13239" y="33434"/>
                  <a:pt x="12751" y="34868"/>
                  <a:pt x="13717" y="35473"/>
                </a:cubicBezTo>
                <a:cubicBezTo>
                  <a:pt x="13914" y="35596"/>
                  <a:pt x="14115" y="35651"/>
                  <a:pt x="14306" y="35651"/>
                </a:cubicBezTo>
                <a:cubicBezTo>
                  <a:pt x="15125" y="35651"/>
                  <a:pt x="15774" y="34666"/>
                  <a:pt x="15181" y="33871"/>
                </a:cubicBezTo>
                <a:lnTo>
                  <a:pt x="19338" y="27243"/>
                </a:lnTo>
                <a:cubicBezTo>
                  <a:pt x="20995" y="28292"/>
                  <a:pt x="22928" y="28858"/>
                  <a:pt x="24889" y="28872"/>
                </a:cubicBezTo>
                <a:lnTo>
                  <a:pt x="24889" y="7854"/>
                </a:lnTo>
                <a:cubicBezTo>
                  <a:pt x="24823" y="7853"/>
                  <a:pt x="24757" y="7852"/>
                  <a:pt x="24691" y="7852"/>
                </a:cubicBezTo>
                <a:cubicBezTo>
                  <a:pt x="24096" y="7852"/>
                  <a:pt x="23512" y="7908"/>
                  <a:pt x="22928" y="8020"/>
                </a:cubicBezTo>
                <a:lnTo>
                  <a:pt x="21754" y="2040"/>
                </a:lnTo>
                <a:cubicBezTo>
                  <a:pt x="22720" y="1435"/>
                  <a:pt x="22221" y="1"/>
                  <a:pt x="21186" y="1"/>
                </a:cubicBezTo>
                <a:close/>
              </a:path>
            </a:pathLst>
          </a:custGeom>
          <a:solidFill>
            <a:srgbClr val="72A9B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4"/>
          <p:cNvSpPr/>
          <p:nvPr/>
        </p:nvSpPr>
        <p:spPr>
          <a:xfrm flipH="1">
            <a:off x="135338" y="180653"/>
            <a:ext cx="1423919" cy="1212067"/>
          </a:xfrm>
          <a:custGeom>
            <a:avLst/>
            <a:gdLst/>
            <a:ahLst/>
            <a:cxnLst/>
            <a:rect l="l" t="t" r="r" b="b"/>
            <a:pathLst>
              <a:path w="44999" h="38304" extrusionOk="0">
                <a:moveTo>
                  <a:pt x="13407" y="0"/>
                </a:moveTo>
                <a:cubicBezTo>
                  <a:pt x="13231" y="0"/>
                  <a:pt x="13046" y="33"/>
                  <a:pt x="12855" y="106"/>
                </a:cubicBezTo>
                <a:cubicBezTo>
                  <a:pt x="11350" y="700"/>
                  <a:pt x="11764" y="2937"/>
                  <a:pt x="13394" y="2937"/>
                </a:cubicBezTo>
                <a:lnTo>
                  <a:pt x="17261" y="12963"/>
                </a:lnTo>
                <a:cubicBezTo>
                  <a:pt x="16971" y="13128"/>
                  <a:pt x="16681" y="13308"/>
                  <a:pt x="16404" y="13501"/>
                </a:cubicBezTo>
                <a:lnTo>
                  <a:pt x="11143" y="7522"/>
                </a:lnTo>
                <a:cubicBezTo>
                  <a:pt x="11526" y="6776"/>
                  <a:pt x="10931" y="6053"/>
                  <a:pt x="10259" y="6053"/>
                </a:cubicBezTo>
                <a:cubicBezTo>
                  <a:pt x="10036" y="6053"/>
                  <a:pt x="9803" y="6134"/>
                  <a:pt x="9596" y="6320"/>
                </a:cubicBezTo>
                <a:cubicBezTo>
                  <a:pt x="8869" y="6963"/>
                  <a:pt x="9397" y="8074"/>
                  <a:pt x="10238" y="8074"/>
                </a:cubicBezTo>
                <a:cubicBezTo>
                  <a:pt x="10355" y="8074"/>
                  <a:pt x="10478" y="8052"/>
                  <a:pt x="10604" y="8005"/>
                </a:cubicBezTo>
                <a:lnTo>
                  <a:pt x="15824" y="13929"/>
                </a:lnTo>
                <a:cubicBezTo>
                  <a:pt x="13684" y="15655"/>
                  <a:pt x="12413" y="18224"/>
                  <a:pt x="12317" y="20972"/>
                </a:cubicBezTo>
                <a:lnTo>
                  <a:pt x="4680" y="20972"/>
                </a:lnTo>
                <a:cubicBezTo>
                  <a:pt x="4509" y="20529"/>
                  <a:pt x="4131" y="20326"/>
                  <a:pt x="3754" y="20326"/>
                </a:cubicBezTo>
                <a:cubicBezTo>
                  <a:pt x="3249" y="20326"/>
                  <a:pt x="2747" y="20691"/>
                  <a:pt x="2747" y="21331"/>
                </a:cubicBezTo>
                <a:cubicBezTo>
                  <a:pt x="2747" y="21966"/>
                  <a:pt x="3253" y="22332"/>
                  <a:pt x="3759" y="22332"/>
                </a:cubicBezTo>
                <a:cubicBezTo>
                  <a:pt x="4134" y="22332"/>
                  <a:pt x="4510" y="22131"/>
                  <a:pt x="4680" y="21690"/>
                </a:cubicBezTo>
                <a:lnTo>
                  <a:pt x="12317" y="21690"/>
                </a:lnTo>
                <a:cubicBezTo>
                  <a:pt x="12331" y="22408"/>
                  <a:pt x="12441" y="23126"/>
                  <a:pt x="12634" y="23817"/>
                </a:cubicBezTo>
                <a:lnTo>
                  <a:pt x="2816" y="28871"/>
                </a:lnTo>
                <a:cubicBezTo>
                  <a:pt x="2518" y="28604"/>
                  <a:pt x="2183" y="28489"/>
                  <a:pt x="1859" y="28489"/>
                </a:cubicBezTo>
                <a:cubicBezTo>
                  <a:pt x="879" y="28489"/>
                  <a:pt x="1" y="29545"/>
                  <a:pt x="551" y="30625"/>
                </a:cubicBezTo>
                <a:cubicBezTo>
                  <a:pt x="837" y="31176"/>
                  <a:pt x="1335" y="31420"/>
                  <a:pt x="1830" y="31420"/>
                </a:cubicBezTo>
                <a:cubicBezTo>
                  <a:pt x="2624" y="31420"/>
                  <a:pt x="3410" y="30792"/>
                  <a:pt x="3299" y="29796"/>
                </a:cubicBezTo>
                <a:lnTo>
                  <a:pt x="12966" y="24839"/>
                </a:lnTo>
                <a:cubicBezTo>
                  <a:pt x="14402" y="28471"/>
                  <a:pt x="17924" y="30860"/>
                  <a:pt x="21832" y="30860"/>
                </a:cubicBezTo>
                <a:lnTo>
                  <a:pt x="21832" y="36370"/>
                </a:lnTo>
                <a:cubicBezTo>
                  <a:pt x="20796" y="36770"/>
                  <a:pt x="21086" y="38303"/>
                  <a:pt x="22191" y="38303"/>
                </a:cubicBezTo>
                <a:cubicBezTo>
                  <a:pt x="23296" y="38303"/>
                  <a:pt x="23586" y="36770"/>
                  <a:pt x="22550" y="36370"/>
                </a:cubicBezTo>
                <a:lnTo>
                  <a:pt x="22550" y="30818"/>
                </a:lnTo>
                <a:cubicBezTo>
                  <a:pt x="26361" y="30528"/>
                  <a:pt x="29634" y="27987"/>
                  <a:pt x="30863" y="24369"/>
                </a:cubicBezTo>
                <a:lnTo>
                  <a:pt x="39936" y="29714"/>
                </a:lnTo>
                <a:cubicBezTo>
                  <a:pt x="39760" y="30735"/>
                  <a:pt x="40573" y="31420"/>
                  <a:pt x="41396" y="31420"/>
                </a:cubicBezTo>
                <a:cubicBezTo>
                  <a:pt x="41863" y="31420"/>
                  <a:pt x="42334" y="31199"/>
                  <a:pt x="42629" y="30694"/>
                </a:cubicBezTo>
                <a:cubicBezTo>
                  <a:pt x="43268" y="29619"/>
                  <a:pt x="42388" y="28486"/>
                  <a:pt x="41369" y="28486"/>
                </a:cubicBezTo>
                <a:cubicBezTo>
                  <a:pt x="41066" y="28486"/>
                  <a:pt x="40752" y="28585"/>
                  <a:pt x="40461" y="28816"/>
                </a:cubicBezTo>
                <a:lnTo>
                  <a:pt x="31139" y="23320"/>
                </a:lnTo>
                <a:cubicBezTo>
                  <a:pt x="31485" y="21745"/>
                  <a:pt x="31416" y="20102"/>
                  <a:pt x="30946" y="18569"/>
                </a:cubicBezTo>
                <a:lnTo>
                  <a:pt x="42132" y="16443"/>
                </a:lnTo>
                <a:cubicBezTo>
                  <a:pt x="42433" y="16924"/>
                  <a:pt x="42890" y="17133"/>
                  <a:pt x="43343" y="17133"/>
                </a:cubicBezTo>
                <a:cubicBezTo>
                  <a:pt x="44177" y="17133"/>
                  <a:pt x="44999" y="16422"/>
                  <a:pt x="44811" y="15393"/>
                </a:cubicBezTo>
                <a:cubicBezTo>
                  <a:pt x="44659" y="14601"/>
                  <a:pt x="44016" y="14204"/>
                  <a:pt x="43374" y="14204"/>
                </a:cubicBezTo>
                <a:cubicBezTo>
                  <a:pt x="42729" y="14204"/>
                  <a:pt x="42084" y="14604"/>
                  <a:pt x="41939" y="15407"/>
                </a:cubicBezTo>
                <a:lnTo>
                  <a:pt x="30573" y="17561"/>
                </a:lnTo>
                <a:cubicBezTo>
                  <a:pt x="30159" y="16594"/>
                  <a:pt x="29579" y="15711"/>
                  <a:pt x="28875" y="14937"/>
                </a:cubicBezTo>
                <a:lnTo>
                  <a:pt x="33749" y="9759"/>
                </a:lnTo>
                <a:cubicBezTo>
                  <a:pt x="33886" y="9813"/>
                  <a:pt x="34018" y="9838"/>
                  <a:pt x="34144" y="9838"/>
                </a:cubicBezTo>
                <a:cubicBezTo>
                  <a:pt x="34978" y="9838"/>
                  <a:pt x="35522" y="8761"/>
                  <a:pt x="34827" y="8102"/>
                </a:cubicBezTo>
                <a:cubicBezTo>
                  <a:pt x="34619" y="7905"/>
                  <a:pt x="34381" y="7820"/>
                  <a:pt x="34149" y="7820"/>
                </a:cubicBezTo>
                <a:cubicBezTo>
                  <a:pt x="33485" y="7820"/>
                  <a:pt x="32880" y="8514"/>
                  <a:pt x="33238" y="9262"/>
                </a:cubicBezTo>
                <a:lnTo>
                  <a:pt x="28377" y="14426"/>
                </a:lnTo>
                <a:cubicBezTo>
                  <a:pt x="26572" y="12703"/>
                  <a:pt x="24213" y="11795"/>
                  <a:pt x="21817" y="11795"/>
                </a:cubicBezTo>
                <a:cubicBezTo>
                  <a:pt x="20603" y="11795"/>
                  <a:pt x="19379" y="12028"/>
                  <a:pt x="18214" y="12507"/>
                </a:cubicBezTo>
                <a:lnTo>
                  <a:pt x="14361" y="2564"/>
                </a:lnTo>
                <a:cubicBezTo>
                  <a:pt x="15412" y="1610"/>
                  <a:pt x="14634" y="0"/>
                  <a:pt x="13407" y="0"/>
                </a:cubicBezTo>
                <a:close/>
              </a:path>
            </a:pathLst>
          </a:custGeom>
          <a:solidFill>
            <a:srgbClr val="72A9B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4"/>
          <p:cNvSpPr/>
          <p:nvPr/>
        </p:nvSpPr>
        <p:spPr>
          <a:xfrm flipH="1">
            <a:off x="10691592" y="395000"/>
            <a:ext cx="127200" cy="12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4"/>
          <p:cNvSpPr/>
          <p:nvPr/>
        </p:nvSpPr>
        <p:spPr>
          <a:xfrm flipH="1">
            <a:off x="690292" y="90200"/>
            <a:ext cx="127200" cy="12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4"/>
          <p:cNvSpPr/>
          <p:nvPr/>
        </p:nvSpPr>
        <p:spPr>
          <a:xfrm flipH="1">
            <a:off x="11116992" y="6075200"/>
            <a:ext cx="127200" cy="12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4"/>
          <p:cNvSpPr/>
          <p:nvPr/>
        </p:nvSpPr>
        <p:spPr>
          <a:xfrm flipH="1">
            <a:off x="9505992" y="6397533"/>
            <a:ext cx="93600" cy="93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373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9F1E31E-63C9-61D2-91EA-A88CC2B7231C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522FE8-9F50-DADA-8537-FEE9F5AC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5"/>
            <a:ext cx="114300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9C80E-A973-86A5-76A4-3134BAB07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449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242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440" userDrawn="1">
          <p15:clr>
            <a:srgbClr val="F26B43"/>
          </p15:clr>
        </p15:guide>
        <p15:guide id="4" pos="240" userDrawn="1">
          <p15:clr>
            <a:srgbClr val="F26B43"/>
          </p15:clr>
        </p15:guide>
        <p15:guide id="5" orient="horz" pos="240" userDrawn="1">
          <p15:clr>
            <a:srgbClr val="F26B43"/>
          </p15:clr>
        </p15:guide>
        <p15:guide id="6" orient="horz" pos="576" userDrawn="1">
          <p15:clr>
            <a:srgbClr val="F26B43"/>
          </p15:clr>
        </p15:guide>
        <p15:guide id="7" orient="horz" pos="37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face mask on the earth&#10;&#10;Description automatically generated">
            <a:extLst>
              <a:ext uri="{FF2B5EF4-FFF2-40B4-BE49-F238E27FC236}">
                <a16:creationId xmlns:a16="http://schemas.microsoft.com/office/drawing/2014/main" id="{BDDC38E8-88AB-EBE3-825C-1047CBD029BD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41" name="Google Shape;341;p30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3657600" cy="6858000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>
                <a:solidFill>
                  <a:schemeClr val="accent2"/>
                </a:solidFill>
              </a:rPr>
              <a:t>Team </a:t>
            </a:r>
            <a:r>
              <a:rPr lang="en" sz="7200" dirty="0">
                <a:solidFill>
                  <a:schemeClr val="accent2"/>
                </a:solidFill>
              </a:rPr>
              <a:t>6</a:t>
            </a:r>
            <a:br>
              <a:rPr lang="en" dirty="0">
                <a:solidFill>
                  <a:schemeClr val="bg1"/>
                </a:solidFill>
              </a:rPr>
            </a:br>
            <a:r>
              <a:rPr lang="en" sz="2400" b="0" dirty="0">
                <a:solidFill>
                  <a:schemeClr val="bg1"/>
                </a:solidFill>
              </a:rPr>
              <a:t>Final Project</a:t>
            </a:r>
            <a:endParaRPr b="0" dirty="0">
              <a:solidFill>
                <a:schemeClr val="bg1"/>
              </a:solidFill>
            </a:endParaRPr>
          </a:p>
        </p:txBody>
      </p:sp>
      <p:pic>
        <p:nvPicPr>
          <p:cNvPr id="8" name="Graphic 7" descr="Covid-19 outline">
            <a:extLst>
              <a:ext uri="{FF2B5EF4-FFF2-40B4-BE49-F238E27FC236}">
                <a16:creationId xmlns:a16="http://schemas.microsoft.com/office/drawing/2014/main" id="{CC1BDA90-FFDB-A0DE-370D-35B435AD07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57400" y="4267200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E16F0BD-4115-54B6-CF1D-12B9CF6502C3}"/>
              </a:ext>
            </a:extLst>
          </p:cNvPr>
          <p:cNvGrpSpPr/>
          <p:nvPr/>
        </p:nvGrpSpPr>
        <p:grpSpPr>
          <a:xfrm>
            <a:off x="6629400" y="258973"/>
            <a:ext cx="5562600" cy="6340054"/>
            <a:chOff x="8915399" y="708478"/>
            <a:chExt cx="5562600" cy="6340054"/>
          </a:xfrm>
        </p:grpSpPr>
        <p:sp>
          <p:nvSpPr>
            <p:cNvPr id="17" name="Google Shape;508;p31">
              <a:extLst>
                <a:ext uri="{FF2B5EF4-FFF2-40B4-BE49-F238E27FC236}">
                  <a16:creationId xmlns:a16="http://schemas.microsoft.com/office/drawing/2014/main" id="{DE1CC233-73DA-C18B-5F3A-07488707E147}"/>
                </a:ext>
              </a:extLst>
            </p:cNvPr>
            <p:cNvSpPr txBox="1">
              <a:spLocks/>
            </p:cNvSpPr>
            <p:nvPr/>
          </p:nvSpPr>
          <p:spPr>
            <a:xfrm>
              <a:off x="8915399" y="3939424"/>
              <a:ext cx="5562600" cy="955145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solidFill>
                <a:schemeClr val="tx2"/>
              </a:solidFill>
              <a:prstDash val="solid"/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3600" b="1" kern="1200" cap="all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rgbClr val="FFFFFF"/>
                  </a:solidFill>
                  <a:ea typeface="Roboto Condensed"/>
                  <a:cs typeface="Roboto Condensed"/>
                  <a:sym typeface="Roboto Condensed"/>
                </a:rPr>
                <a:t>Devon Solheim</a:t>
              </a:r>
              <a:br>
                <a:rPr lang="en-US" sz="2000" dirty="0">
                  <a:solidFill>
                    <a:schemeClr val="accent2"/>
                  </a:solidFill>
                  <a:ea typeface="Roboto Condensed"/>
                  <a:cs typeface="Roboto Condensed"/>
                  <a:sym typeface="Roboto Condensed"/>
                </a:rPr>
              </a:br>
              <a:r>
                <a:rPr lang="en-US" sz="1600" b="0" dirty="0">
                  <a:solidFill>
                    <a:schemeClr val="accent2"/>
                  </a:solidFill>
                  <a:ea typeface="Roboto Condensed"/>
                  <a:cs typeface="Roboto Condensed"/>
                  <a:sym typeface="Roboto Condensed"/>
                </a:rPr>
                <a:t>Data Engineer</a:t>
              </a:r>
              <a:br>
                <a:rPr lang="en-US" sz="1600" b="0" dirty="0">
                  <a:solidFill>
                    <a:schemeClr val="accent2"/>
                  </a:solidFill>
                  <a:ea typeface="Roboto Condensed"/>
                  <a:cs typeface="Roboto Condensed"/>
                  <a:sym typeface="Roboto Condensed"/>
                </a:rPr>
              </a:br>
              <a:r>
                <a:rPr lang="en-US" sz="1600" b="0" dirty="0">
                  <a:solidFill>
                    <a:schemeClr val="accent2"/>
                  </a:solidFill>
                  <a:ea typeface="Roboto Condensed"/>
                  <a:cs typeface="Roboto Condensed"/>
                  <a:sym typeface="Roboto Condensed"/>
                </a:rPr>
                <a:t>Co-Project Manager</a:t>
              </a:r>
              <a:endParaRPr lang="en-US" sz="2000" dirty="0">
                <a:solidFill>
                  <a:schemeClr val="accent2"/>
                </a:solidFill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8" name="Google Shape;509;p31">
              <a:extLst>
                <a:ext uri="{FF2B5EF4-FFF2-40B4-BE49-F238E27FC236}">
                  <a16:creationId xmlns:a16="http://schemas.microsoft.com/office/drawing/2014/main" id="{32189F1A-77FF-AD3A-A447-8CC44082F234}"/>
                </a:ext>
              </a:extLst>
            </p:cNvPr>
            <p:cNvSpPr txBox="1">
              <a:spLocks/>
            </p:cNvSpPr>
            <p:nvPr/>
          </p:nvSpPr>
          <p:spPr>
            <a:xfrm>
              <a:off x="8915399" y="5016406"/>
              <a:ext cx="5562600" cy="955145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solidFill>
                <a:schemeClr val="tx2"/>
              </a:solidFill>
              <a:prstDash val="solid"/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3600" b="1" kern="1200" cap="all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rgbClr val="FFFFFF"/>
                  </a:solidFill>
                  <a:ea typeface="Roboto Condensed"/>
                  <a:cs typeface="Roboto Condensed"/>
                  <a:sym typeface="Roboto Condensed"/>
                </a:rPr>
                <a:t>Kristen </a:t>
              </a:r>
              <a:r>
                <a:rPr lang="en-US" sz="2000" dirty="0" err="1">
                  <a:solidFill>
                    <a:srgbClr val="FFFFFF"/>
                  </a:solidFill>
                  <a:ea typeface="Roboto Condensed"/>
                  <a:cs typeface="Roboto Condensed"/>
                  <a:sym typeface="Roboto Condensed"/>
                </a:rPr>
                <a:t>Bestavros</a:t>
              </a:r>
              <a:br>
                <a:rPr lang="en-US" sz="2000" dirty="0">
                  <a:solidFill>
                    <a:schemeClr val="accent2"/>
                  </a:solidFill>
                  <a:ea typeface="Roboto Condensed"/>
                  <a:cs typeface="Roboto Condensed"/>
                  <a:sym typeface="Roboto Condensed"/>
                </a:rPr>
              </a:br>
              <a:r>
                <a:rPr lang="en-US" sz="1600" b="0" dirty="0">
                  <a:solidFill>
                    <a:schemeClr val="accent2"/>
                  </a:solidFill>
                  <a:ea typeface="Roboto Condensed"/>
                  <a:cs typeface="Roboto Condensed"/>
                  <a:sym typeface="Roboto Condensed"/>
                </a:rPr>
                <a:t>Data Analyst Co-Project Manager</a:t>
              </a:r>
            </a:p>
          </p:txBody>
        </p:sp>
        <p:sp>
          <p:nvSpPr>
            <p:cNvPr id="19" name="Google Shape;511;p31">
              <a:extLst>
                <a:ext uri="{FF2B5EF4-FFF2-40B4-BE49-F238E27FC236}">
                  <a16:creationId xmlns:a16="http://schemas.microsoft.com/office/drawing/2014/main" id="{9B25284C-5755-4875-2B30-9ADE714A92E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915399" y="2862442"/>
              <a:ext cx="5562600" cy="955145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solidFill>
                <a:schemeClr val="tx2"/>
              </a:solidFill>
              <a:prstDash val="solid"/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3600" b="1" kern="1200" cap="all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>
                  <a:solidFill>
                    <a:srgbClr val="FFFFFF"/>
                  </a:solidFill>
                  <a:ea typeface="Roboto Condensed"/>
                  <a:cs typeface="Roboto Condensed"/>
                  <a:sym typeface="Roboto Condensed"/>
                </a:rPr>
                <a:t>Noga</a:t>
              </a:r>
              <a:r>
                <a:rPr lang="en-US" sz="2000" dirty="0">
                  <a:solidFill>
                    <a:srgbClr val="FFFFFF"/>
                  </a:solidFill>
                  <a:ea typeface="Roboto Condensed"/>
                  <a:cs typeface="Roboto Condensed"/>
                  <a:sym typeface="Roboto Condensed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ea typeface="Roboto Condensed"/>
                  <a:cs typeface="Roboto Condensed"/>
                  <a:sym typeface="Roboto Condensed"/>
                </a:rPr>
                <a:t>Starobinski</a:t>
              </a:r>
              <a:br>
                <a:rPr lang="en-US" sz="2000" dirty="0">
                  <a:solidFill>
                    <a:schemeClr val="accent2"/>
                  </a:solidFill>
                  <a:ea typeface="Roboto Condensed"/>
                  <a:cs typeface="Roboto Condensed"/>
                  <a:sym typeface="Roboto Condensed"/>
                </a:rPr>
              </a:br>
              <a:r>
                <a:rPr lang="en-US" sz="1600" b="0" dirty="0">
                  <a:solidFill>
                    <a:schemeClr val="accent2"/>
                  </a:solidFill>
                  <a:ea typeface="Roboto Condensed"/>
                  <a:cs typeface="Roboto Condensed"/>
                  <a:sym typeface="Roboto Condensed"/>
                </a:rPr>
                <a:t>Data Analyst</a:t>
              </a:r>
              <a:endParaRPr lang="en-US" sz="1600" b="0" dirty="0">
                <a:solidFill>
                  <a:schemeClr val="accent2"/>
                </a:solidFill>
                <a:ea typeface="Roboto Condensed"/>
                <a:cs typeface="Roboto Condensed"/>
              </a:endParaRPr>
            </a:p>
          </p:txBody>
        </p:sp>
        <p:sp>
          <p:nvSpPr>
            <p:cNvPr id="20" name="Google Shape;546;p31">
              <a:extLst>
                <a:ext uri="{FF2B5EF4-FFF2-40B4-BE49-F238E27FC236}">
                  <a16:creationId xmlns:a16="http://schemas.microsoft.com/office/drawing/2014/main" id="{F5CE52E4-9078-5CD1-AC2D-206D2BB21BB3}"/>
                </a:ext>
              </a:extLst>
            </p:cNvPr>
            <p:cNvSpPr txBox="1"/>
            <p:nvPr/>
          </p:nvSpPr>
          <p:spPr>
            <a:xfrm>
              <a:off x="8915399" y="1785460"/>
              <a:ext cx="5562600" cy="95514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r">
                <a:defRPr sz="2400" b="1">
                  <a:solidFill>
                    <a:schemeClr val="bg1"/>
                  </a:solidFill>
                  <a:ea typeface="Roboto Condensed"/>
                  <a:cs typeface="Roboto Condensed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sz="2000" dirty="0">
                  <a:solidFill>
                    <a:srgbClr val="FFFFFF"/>
                  </a:solidFill>
                  <a:sym typeface="Roboto Condensed"/>
                </a:rPr>
                <a:t>OGHENERUKEVWE OMUSI</a:t>
              </a:r>
              <a:br>
                <a:rPr lang="en-US" sz="2000" dirty="0">
                  <a:solidFill>
                    <a:schemeClr val="accent2"/>
                  </a:solidFill>
                  <a:sym typeface="Roboto Condensed"/>
                </a:rPr>
              </a:br>
              <a:r>
                <a:rPr lang="en-US" sz="1600" b="0" dirty="0">
                  <a:solidFill>
                    <a:schemeClr val="accent2"/>
                  </a:solidFill>
                  <a:sym typeface="Roboto Condensed"/>
                </a:rPr>
                <a:t>DATA ENGINEER</a:t>
              </a:r>
              <a:br>
                <a:rPr lang="en-US" sz="1600" b="0" dirty="0">
                  <a:solidFill>
                    <a:schemeClr val="accent2"/>
                  </a:solidFill>
                  <a:sym typeface="Roboto Condensed"/>
                </a:rPr>
              </a:br>
              <a:r>
                <a:rPr lang="en-US" sz="1600" b="0" dirty="0">
                  <a:solidFill>
                    <a:schemeClr val="accent2"/>
                  </a:solidFill>
                  <a:sym typeface="Roboto Condensed"/>
                </a:rPr>
                <a:t>CO-PROJECT MANAGER</a:t>
              </a:r>
            </a:p>
          </p:txBody>
        </p:sp>
        <p:sp>
          <p:nvSpPr>
            <p:cNvPr id="21" name="Google Shape;547;p31">
              <a:extLst>
                <a:ext uri="{FF2B5EF4-FFF2-40B4-BE49-F238E27FC236}">
                  <a16:creationId xmlns:a16="http://schemas.microsoft.com/office/drawing/2014/main" id="{BF76E2C1-0C5E-D80C-558A-74229C89FC73}"/>
                </a:ext>
              </a:extLst>
            </p:cNvPr>
            <p:cNvSpPr txBox="1"/>
            <p:nvPr/>
          </p:nvSpPr>
          <p:spPr>
            <a:xfrm>
              <a:off x="8915399" y="6093387"/>
              <a:ext cx="5562600" cy="95514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Autofit/>
            </a:bodyPr>
            <a:lstStyle>
              <a:lvl1pPr algn="r">
                <a:lnSpc>
                  <a:spcPct val="100000"/>
                </a:lnSpc>
                <a:spcBef>
                  <a:spcPct val="0"/>
                </a:spcBef>
                <a:buNone/>
                <a:defRPr sz="2400" b="1" cap="all" baseline="0">
                  <a:solidFill>
                    <a:schemeClr val="bg1"/>
                  </a:solidFill>
                  <a:ea typeface="Roboto Condensed"/>
                  <a:cs typeface="Roboto Condensed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" sz="2000" dirty="0">
                  <a:solidFill>
                    <a:srgbClr val="FFFFFF"/>
                  </a:solidFill>
                  <a:sym typeface="Roboto Condensed"/>
                </a:rPr>
                <a:t>Sara Patel</a:t>
              </a:r>
            </a:p>
            <a:p>
              <a:pPr algn="l"/>
              <a:r>
                <a:rPr lang="en-US" sz="1600" b="0" dirty="0">
                  <a:solidFill>
                    <a:schemeClr val="accent2"/>
                  </a:solidFill>
                  <a:sym typeface="Roboto Condensed"/>
                </a:rPr>
                <a:t>Data Engineer</a:t>
              </a:r>
              <a:endParaRPr sz="2000" dirty="0">
                <a:solidFill>
                  <a:schemeClr val="accent2"/>
                </a:solidFill>
                <a:sym typeface="Roboto Condensed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72C108B-EA3C-8DDE-7023-CC0C5FB86AB5}"/>
                </a:ext>
              </a:extLst>
            </p:cNvPr>
            <p:cNvSpPr/>
            <p:nvPr/>
          </p:nvSpPr>
          <p:spPr>
            <a:xfrm>
              <a:off x="8915399" y="708478"/>
              <a:ext cx="5562600" cy="95514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rgbClr val="FFFFFF"/>
                  </a:solidFill>
                  <a:ea typeface="Roboto Condensed"/>
                  <a:cs typeface="Roboto Condensed"/>
                  <a:sym typeface="Roboto Condensed"/>
                </a:rPr>
                <a:t>TOMAS SAMUOLIS</a:t>
              </a:r>
              <a:br>
                <a:rPr lang="en-US" sz="1600" dirty="0">
                  <a:solidFill>
                    <a:schemeClr val="accent2"/>
                  </a:solidFill>
                  <a:ea typeface="Roboto Condensed"/>
                  <a:cs typeface="Roboto Condensed"/>
                  <a:sym typeface="Roboto Condensed"/>
                </a:rPr>
              </a:br>
              <a:r>
                <a:rPr lang="en-US" sz="1600" dirty="0">
                  <a:solidFill>
                    <a:schemeClr val="accent2"/>
                  </a:solidFill>
                  <a:ea typeface="Roboto Condensed"/>
                  <a:cs typeface="Roboto Condensed"/>
                  <a:sym typeface="Roboto Condensed"/>
                </a:rPr>
                <a:t>PROJECT LEAD</a:t>
              </a:r>
              <a:endParaRPr lang="en-US" sz="1600" dirty="0">
                <a:solidFill>
                  <a:schemeClr val="accent2"/>
                </a:solidFill>
              </a:endParaRPr>
            </a:p>
          </p:txBody>
        </p:sp>
      </p:grpSp>
      <p:pic>
        <p:nvPicPr>
          <p:cNvPr id="26" name="Picture 25" descr="A planet earth surrounded by red virus&#10;&#10;Description automatically generated">
            <a:extLst>
              <a:ext uri="{FF2B5EF4-FFF2-40B4-BE49-F238E27FC236}">
                <a16:creationId xmlns:a16="http://schemas.microsoft.com/office/drawing/2014/main" id="{EBF9117D-73ED-86C4-43F0-E054C1CA06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6294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2"/>
          <p:cNvSpPr txBox="1">
            <a:spLocks noGrp="1"/>
          </p:cNvSpPr>
          <p:nvPr>
            <p:ph type="title"/>
          </p:nvPr>
        </p:nvSpPr>
        <p:spPr>
          <a:xfrm>
            <a:off x="0" y="365124"/>
            <a:ext cx="12192000" cy="3063876"/>
          </a:xfrm>
          <a:solidFill>
            <a:schemeClr val="tx2"/>
          </a:solidFill>
        </p:spPr>
        <p:txBody>
          <a:bodyPr spcFirstLastPara="1" vert="horz" wrap="square" lIns="457200" tIns="121900" rIns="121900" bIns="121900" rtlCol="0" anchor="ctr" anchorCtr="0">
            <a:no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Our Metrics</a:t>
            </a:r>
          </a:p>
        </p:txBody>
      </p:sp>
      <p:sp>
        <p:nvSpPr>
          <p:cNvPr id="559" name="Google Shape;559;p32"/>
          <p:cNvSpPr txBox="1"/>
          <p:nvPr/>
        </p:nvSpPr>
        <p:spPr>
          <a:xfrm>
            <a:off x="3716148" y="3718750"/>
            <a:ext cx="4615800" cy="153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>
              <a:defRPr lang="en-US"/>
            </a:defPPr>
            <a:lvl1pPr algn="ctr">
              <a:defRPr sz="2800">
                <a:latin typeface="+mj-lt"/>
                <a:ea typeface="Roboto Condensed"/>
                <a:cs typeface="Roboto Condensed"/>
              </a:defRPr>
            </a:lvl1pPr>
          </a:lstStyle>
          <a:p>
            <a:r>
              <a:rPr lang="en-US" dirty="0">
                <a:solidFill>
                  <a:schemeClr val="accent4"/>
                </a:solidFill>
                <a:sym typeface="Roboto Condensed"/>
              </a:rPr>
              <a:t>PUBLIC </a:t>
            </a:r>
            <a:br>
              <a:rPr lang="en-US" dirty="0">
                <a:solidFill>
                  <a:schemeClr val="accent4"/>
                </a:solidFill>
                <a:sym typeface="Roboto Condensed"/>
              </a:rPr>
            </a:br>
            <a:r>
              <a:rPr lang="en-US" dirty="0">
                <a:solidFill>
                  <a:schemeClr val="accent4"/>
                </a:solidFill>
                <a:sym typeface="Roboto Condensed"/>
              </a:rPr>
              <a:t>INFORMATION</a:t>
            </a:r>
            <a:br>
              <a:rPr lang="en-US" dirty="0">
                <a:solidFill>
                  <a:schemeClr val="accent4"/>
                </a:solidFill>
                <a:sym typeface="Roboto Condensed"/>
              </a:rPr>
            </a:br>
            <a:r>
              <a:rPr lang="en-US" dirty="0">
                <a:solidFill>
                  <a:schemeClr val="accent4"/>
                </a:solidFill>
                <a:sym typeface="Roboto Condensed"/>
              </a:rPr>
              <a:t>CAMPAIGNS</a:t>
            </a:r>
          </a:p>
        </p:txBody>
      </p:sp>
      <p:sp>
        <p:nvSpPr>
          <p:cNvPr id="561" name="Google Shape;561;p32"/>
          <p:cNvSpPr txBox="1"/>
          <p:nvPr/>
        </p:nvSpPr>
        <p:spPr>
          <a:xfrm>
            <a:off x="7500000" y="3718750"/>
            <a:ext cx="4615800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sz="2800" dirty="0">
                <a:solidFill>
                  <a:schemeClr val="accent4"/>
                </a:solidFill>
                <a:latin typeface="+mj-lt"/>
                <a:ea typeface="Roboto Condensed"/>
                <a:cs typeface="Roboto Condensed"/>
                <a:sym typeface="Roboto Condensed"/>
              </a:rPr>
              <a:t>WORKPLACE</a:t>
            </a:r>
            <a:br>
              <a:rPr lang="en-US" sz="2800" dirty="0">
                <a:solidFill>
                  <a:schemeClr val="accent4"/>
                </a:solidFill>
                <a:latin typeface="+mj-lt"/>
                <a:ea typeface="Roboto Condensed"/>
                <a:cs typeface="Roboto Condensed"/>
                <a:sym typeface="Roboto Condensed"/>
              </a:rPr>
            </a:br>
            <a:r>
              <a:rPr lang="en-US" sz="2800" dirty="0">
                <a:solidFill>
                  <a:schemeClr val="accent4"/>
                </a:solidFill>
                <a:latin typeface="+mj-lt"/>
                <a:ea typeface="Roboto Condensed"/>
                <a:cs typeface="Roboto Condensed"/>
                <a:sym typeface="Roboto Condensed"/>
              </a:rPr>
              <a:t>CLOSING</a:t>
            </a:r>
          </a:p>
        </p:txBody>
      </p:sp>
      <p:sp>
        <p:nvSpPr>
          <p:cNvPr id="563" name="Google Shape;563;p32"/>
          <p:cNvSpPr txBox="1"/>
          <p:nvPr/>
        </p:nvSpPr>
        <p:spPr>
          <a:xfrm>
            <a:off x="4195248" y="5050923"/>
            <a:ext cx="3657600" cy="106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>
              <a:defRPr lang="en-US"/>
            </a:defPPr>
            <a:lvl1pPr algn="ctr">
              <a:lnSpc>
                <a:spcPct val="115000"/>
              </a:lnSpc>
              <a:defRPr sz="2000" b="1">
                <a:solidFill>
                  <a:schemeClr val="tx2"/>
                </a:solidFill>
                <a:ea typeface="Roboto Condensed"/>
                <a:cs typeface="Roboto Condensed"/>
              </a:defRPr>
            </a:lvl1pPr>
          </a:lstStyle>
          <a:p>
            <a:r>
              <a:rPr lang="en" sz="1800" dirty="0">
                <a:sym typeface="Roboto Condensed"/>
              </a:rPr>
              <a:t>LEVEL 0</a:t>
            </a:r>
            <a:br>
              <a:rPr lang="en" sz="1600" dirty="0">
                <a:sym typeface="Roboto Condensed"/>
              </a:rPr>
            </a:br>
            <a:r>
              <a:rPr lang="en" sz="1400" b="0" dirty="0">
                <a:sym typeface="Roboto Condensed"/>
              </a:rPr>
              <a:t>No COVID-19 public</a:t>
            </a:r>
            <a:br>
              <a:rPr lang="en" sz="1400" b="0" dirty="0">
                <a:sym typeface="Roboto Condensed"/>
              </a:rPr>
            </a:br>
            <a:r>
              <a:rPr lang="en" sz="1400" b="0" dirty="0">
                <a:sym typeface="Roboto Condensed"/>
              </a:rPr>
              <a:t>information campaign</a:t>
            </a:r>
            <a:endParaRPr sz="1400" b="0" dirty="0">
              <a:sym typeface="Roboto Condensed"/>
            </a:endParaRPr>
          </a:p>
        </p:txBody>
      </p:sp>
      <p:sp>
        <p:nvSpPr>
          <p:cNvPr id="564" name="Google Shape;564;p32"/>
          <p:cNvSpPr txBox="1"/>
          <p:nvPr/>
        </p:nvSpPr>
        <p:spPr>
          <a:xfrm>
            <a:off x="7598100" y="4572331"/>
            <a:ext cx="4419600" cy="212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" b="1" dirty="0">
                <a:solidFill>
                  <a:schemeClr val="tx2"/>
                </a:solidFill>
                <a:ea typeface="Roboto Condensed"/>
                <a:cs typeface="Roboto Condensed"/>
                <a:sym typeface="Roboto Condensed"/>
              </a:rPr>
              <a:t>LEVEL 2</a:t>
            </a:r>
            <a:br>
              <a:rPr lang="en" sz="1400" i="1" u="sng" dirty="0">
                <a:solidFill>
                  <a:schemeClr val="tx2"/>
                </a:solidFill>
                <a:ea typeface="Roboto Condensed"/>
                <a:cs typeface="Roboto Condensed"/>
                <a:sym typeface="Roboto Condensed"/>
              </a:rPr>
            </a:br>
            <a:r>
              <a:rPr lang="en" sz="1400" i="1" dirty="0">
                <a:solidFill>
                  <a:schemeClr val="tx2"/>
                </a:solidFill>
                <a:ea typeface="Roboto Condensed"/>
                <a:cs typeface="Roboto Condensed"/>
                <a:sym typeface="Roboto Condensed"/>
              </a:rPr>
              <a:t>Require closing (or work from home)</a:t>
            </a:r>
            <a:br>
              <a:rPr lang="en" sz="1400" i="1" dirty="0">
                <a:solidFill>
                  <a:schemeClr val="tx2"/>
                </a:solidFill>
                <a:ea typeface="Roboto Condensed"/>
                <a:cs typeface="Roboto Condensed"/>
                <a:sym typeface="Roboto Condensed"/>
              </a:rPr>
            </a:br>
            <a:r>
              <a:rPr lang="en" sz="1400" i="1" dirty="0">
                <a:solidFill>
                  <a:schemeClr val="tx2"/>
                </a:solidFill>
                <a:ea typeface="Roboto Condensed"/>
                <a:cs typeface="Roboto Condensed"/>
                <a:sym typeface="Roboto Condensed"/>
              </a:rPr>
              <a:t>for some sectors or categories of workers</a:t>
            </a:r>
            <a:endParaRPr sz="1400" i="1" dirty="0">
              <a:solidFill>
                <a:schemeClr val="tx2"/>
              </a:solidFill>
              <a:ea typeface="Roboto Condensed"/>
              <a:cs typeface="Roboto Condensed"/>
              <a:sym typeface="Roboto Condensed"/>
            </a:endParaRPr>
          </a:p>
          <a:p>
            <a:pPr algn="ctr">
              <a:lnSpc>
                <a:spcPct val="115000"/>
              </a:lnSpc>
            </a:pPr>
            <a:r>
              <a:rPr lang="en" sz="1400" b="1" i="1" dirty="0">
                <a:solidFill>
                  <a:schemeClr val="tx2"/>
                </a:solidFill>
                <a:ea typeface="Roboto Condensed"/>
                <a:cs typeface="Roboto Condensed"/>
                <a:sym typeface="Roboto Condensed"/>
              </a:rPr>
              <a:t> </a:t>
            </a:r>
            <a:r>
              <a:rPr lang="en" b="1" i="1" dirty="0">
                <a:solidFill>
                  <a:schemeClr val="tx2"/>
                </a:solidFill>
                <a:ea typeface="Roboto Condensed"/>
                <a:cs typeface="Roboto Condensed"/>
                <a:sym typeface="Roboto Condensed"/>
              </a:rPr>
              <a:t>LEVEL 3</a:t>
            </a:r>
            <a:br>
              <a:rPr lang="en" sz="1400" i="1" u="sng" dirty="0">
                <a:solidFill>
                  <a:schemeClr val="tx2"/>
                </a:solidFill>
                <a:ea typeface="Roboto Condensed"/>
                <a:cs typeface="Roboto Condensed"/>
                <a:sym typeface="Roboto Condensed"/>
              </a:rPr>
            </a:br>
            <a:r>
              <a:rPr lang="en" sz="1400" i="1" dirty="0">
                <a:solidFill>
                  <a:schemeClr val="tx2"/>
                </a:solidFill>
                <a:ea typeface="Roboto Condensed"/>
                <a:cs typeface="Roboto Condensed"/>
                <a:sym typeface="Roboto Condensed"/>
              </a:rPr>
              <a:t>Require closing (or work from home)</a:t>
            </a:r>
            <a:br>
              <a:rPr lang="en" sz="1400" i="1" dirty="0">
                <a:solidFill>
                  <a:schemeClr val="tx2"/>
                </a:solidFill>
                <a:ea typeface="Roboto Condensed"/>
                <a:cs typeface="Roboto Condensed"/>
                <a:sym typeface="Roboto Condensed"/>
              </a:rPr>
            </a:br>
            <a:r>
              <a:rPr lang="en" sz="1400" i="1" dirty="0">
                <a:solidFill>
                  <a:schemeClr val="tx2"/>
                </a:solidFill>
                <a:ea typeface="Roboto Condensed"/>
                <a:cs typeface="Roboto Condensed"/>
                <a:sym typeface="Roboto Condensed"/>
              </a:rPr>
              <a:t>for all-but-essential workplaces</a:t>
            </a:r>
            <a:br>
              <a:rPr lang="en" sz="1400" i="1" dirty="0">
                <a:solidFill>
                  <a:schemeClr val="tx2"/>
                </a:solidFill>
                <a:ea typeface="Roboto Condensed"/>
                <a:cs typeface="Roboto Condensed"/>
                <a:sym typeface="Roboto Condensed"/>
              </a:rPr>
            </a:br>
            <a:r>
              <a:rPr lang="en" sz="1400" i="1" dirty="0">
                <a:solidFill>
                  <a:schemeClr val="tx2"/>
                </a:solidFill>
                <a:ea typeface="Roboto Condensed"/>
                <a:cs typeface="Roboto Condensed"/>
                <a:sym typeface="Roboto Condensed"/>
              </a:rPr>
              <a:t>(i.e. grocery stores, doctors)</a:t>
            </a:r>
            <a:endParaRPr sz="1400" i="1" dirty="0">
              <a:solidFill>
                <a:schemeClr val="tx2"/>
              </a:solidFill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" name="Picture 1" descr="A sign on a glass wall&#10;&#10;Description automatically generated">
            <a:extLst>
              <a:ext uri="{FF2B5EF4-FFF2-40B4-BE49-F238E27FC236}">
                <a16:creationId xmlns:a16="http://schemas.microsoft.com/office/drawing/2014/main" id="{A3FA1B84-1278-CB17-B580-D047A47CE245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2705" y="1123532"/>
            <a:ext cx="2690391" cy="2690391"/>
          </a:xfrm>
          <a:prstGeom prst="rect">
            <a:avLst/>
          </a:prstGeom>
          <a:ln w="57150">
            <a:noFill/>
          </a:ln>
        </p:spPr>
      </p:pic>
      <p:pic>
        <p:nvPicPr>
          <p:cNvPr id="7" name="Picture 6" descr="A crowd of people walking on a street&#10;&#10;Description automatically generated">
            <a:extLst>
              <a:ext uri="{FF2B5EF4-FFF2-40B4-BE49-F238E27FC236}">
                <a16:creationId xmlns:a16="http://schemas.microsoft.com/office/drawing/2014/main" id="{F0B763BC-6962-98C8-4661-17CCE11D23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853" y="1123532"/>
            <a:ext cx="2690391" cy="2690391"/>
          </a:xfrm>
          <a:prstGeom prst="rect">
            <a:avLst/>
          </a:prstGeom>
          <a:ln w="5715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9"/>
          <p:cNvSpPr txBox="1">
            <a:spLocks noGrp="1"/>
          </p:cNvSpPr>
          <p:nvPr>
            <p:ph type="title"/>
          </p:nvPr>
        </p:nvSpPr>
        <p:spPr>
          <a:xfrm>
            <a:off x="0" y="914400"/>
            <a:ext cx="12192000" cy="5029200"/>
          </a:xfrm>
          <a:prstGeom prst="rect">
            <a:avLst/>
          </a:prstGeom>
          <a:solidFill>
            <a:schemeClr val="tx2"/>
          </a:solidFill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algn="ctr"/>
            <a:r>
              <a:rPr lang="en" dirty="0">
                <a:solidFill>
                  <a:schemeClr val="accent4"/>
                </a:solidFill>
              </a:rPr>
              <a:t>Thank You!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4" name="Graphic 3" descr="Surgical mask outline">
            <a:extLst>
              <a:ext uri="{FF2B5EF4-FFF2-40B4-BE49-F238E27FC236}">
                <a16:creationId xmlns:a16="http://schemas.microsoft.com/office/drawing/2014/main" id="{32BB33C1-0E7E-CAD2-66ED-53D6DB725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3810000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ustom 7">
      <a:majorFont>
        <a:latin typeface="Avenir Next LT Pro Demi"/>
        <a:ea typeface=""/>
        <a:cs typeface=""/>
      </a:majorFont>
      <a:minorFont>
        <a:latin typeface="Avenir Next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110</Words>
  <Application>Microsoft Office PowerPoint</Application>
  <PresentationFormat>Widescreen</PresentationFormat>
  <Paragraphs>15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Alegreya Sans SC</vt:lpstr>
      <vt:lpstr>Anaheim</vt:lpstr>
      <vt:lpstr>Arial</vt:lpstr>
      <vt:lpstr>Avenir Next LT Pro Demi</vt:lpstr>
      <vt:lpstr>Avenir Next Medium</vt:lpstr>
      <vt:lpstr>Calibri</vt:lpstr>
      <vt:lpstr>Roboto Condensed Light</vt:lpstr>
      <vt:lpstr>Office Theme</vt:lpstr>
      <vt:lpstr>Team 6 Final Project</vt:lpstr>
      <vt:lpstr>PowerPoint Presentation</vt:lpstr>
      <vt:lpstr>Our Metrics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6 Final Project</dc:title>
  <dc:creator>Devon Solheim</dc:creator>
  <cp:lastModifiedBy>Devon Solheim</cp:lastModifiedBy>
  <cp:revision>6</cp:revision>
  <dcterms:created xsi:type="dcterms:W3CDTF">2023-12-20T16:08:26Z</dcterms:created>
  <dcterms:modified xsi:type="dcterms:W3CDTF">2023-12-20T16:24:46Z</dcterms:modified>
</cp:coreProperties>
</file>