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client id="{C96B59C3-607F-4037-9554-076B74D854EF}" v="67" dt="2022-07-06T09:36:52.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2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5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8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3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dirty="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2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4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dirty="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7/8/2022</a:t>
            </a:fld>
            <a:endParaRPr lang="en-US" dirty="0"/>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0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tsanchit92" TargetMode="External"/><Relationship Id="rId7" Type="http://schemas.openxmlformats.org/officeDocument/2006/relationships/hyperlink" Target="https://www.linkedin.com/in/sanchit-tripathi-966234172/"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_2pGkzSII5NcP05usB6uXrZZR5zlHqEm/view?usp=drivesdk" TargetMode="External"/><Relationship Id="rId4" Type="http://schemas.openxmlformats.org/officeDocument/2006/relationships/image" Target="../media/image14.pn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505482077"/>
              </p:ext>
            </p:extLst>
          </p:nvPr>
        </p:nvGraphicFramePr>
        <p:xfrm>
          <a:off x="9229514" y="958338"/>
          <a:ext cx="3038686" cy="6002272"/>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8685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74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16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868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3475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868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588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868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5702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868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9512774"/>
                  </a:ext>
                </a:extLst>
              </a:tr>
              <a:tr h="2852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645317192"/>
                  </a:ext>
                </a:extLst>
              </a:tr>
              <a:tr h="48685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35842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Crop-Deals Web Application</a:t>
            </a:r>
          </a:p>
          <a:p>
            <a:pPr eaLnBrk="1" hangingPunct="1">
              <a:lnSpc>
                <a:spcPct val="114000"/>
              </a:lnSpc>
            </a:pPr>
            <a:r>
              <a:rPr lang="en-IN" altLang="en-US" dirty="0"/>
              <a:t>Completed end to end case study of Crop-Deals Application along with JWT authentication, Swagger ,payment testing using </a:t>
            </a:r>
            <a:r>
              <a:rPr lang="en-IN" altLang="en-US" dirty="0" err="1"/>
              <a:t>razorpay</a:t>
            </a:r>
            <a:r>
              <a:rPr lang="en-IN" altLang="en-US" dirty="0"/>
              <a:t> and responsive UI with </a:t>
            </a:r>
            <a:r>
              <a:rPr lang="en-US" altLang="en-US" dirty="0"/>
              <a:t>CSS and Angular used for user interface.</a:t>
            </a:r>
          </a:p>
          <a:p>
            <a:pPr eaLnBrk="1" hangingPunct="1">
              <a:lnSpc>
                <a:spcPct val="114000"/>
              </a:lnSpc>
            </a:pPr>
            <a:endParaRPr lang="en-IN" altLang="nl-NL" b="1" dirty="0"/>
          </a:p>
          <a:p>
            <a:pPr eaLnBrk="1" hangingPunct="1">
              <a:lnSpc>
                <a:spcPct val="114000"/>
              </a:lnSpc>
            </a:pPr>
            <a:endParaRPr lang="en-IN" altLang="nl-NL" b="1" dirty="0"/>
          </a:p>
          <a:p>
            <a:pPr eaLnBrk="1" hangingPunct="1">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174575"/>
          </a:xfrm>
        </p:spPr>
        <p:txBody>
          <a:bodyPr vert="horz" lIns="0" tIns="0" rIns="0" bIns="0" rtlCol="0" anchor="t">
            <a:noAutofit/>
          </a:bodyPr>
          <a:lstStyle/>
          <a:p>
            <a:pPr eaLnBrk="1" hangingPunct="1"/>
            <a:r>
              <a:rPr lang="nl-NL" altLang="nl-NL" dirty="0">
                <a:ea typeface="Verdana"/>
              </a:rPr>
              <a:t>Mumbai</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90445"/>
            <a:ext cx="2382837" cy="188651"/>
          </a:xfrm>
        </p:spPr>
        <p:txBody>
          <a:bodyPr/>
          <a:lstStyle/>
          <a:p>
            <a:pPr eaLnBrk="1" hangingPunct="1"/>
            <a:r>
              <a:rPr lang="nl-NL" altLang="nl-NL" dirty="0"/>
              <a:t>+916283499858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 load balancing, </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a:t>
            </a:r>
          </a:p>
          <a:p>
            <a:pPr marL="171450" indent="-171450">
              <a:buFont typeface="Arial" panose="020B0604020202020204" pitchFamily="34" charset="0"/>
              <a:buChar char="•"/>
            </a:pPr>
            <a:r>
              <a:rPr lang="en-US" dirty="0"/>
              <a:t>Hands on experience in implementing </a:t>
            </a:r>
            <a:r>
              <a:rPr lang="en-US" b="1" dirty="0"/>
              <a:t>microservice architecture </a:t>
            </a:r>
            <a:r>
              <a:rPr lang="en-US" dirty="0"/>
              <a:t>with </a:t>
            </a:r>
            <a:r>
              <a:rPr lang="en-US" b="1" dirty="0"/>
              <a:t>Angular</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Development experience in creating docker images and pushing to </a:t>
            </a:r>
            <a:r>
              <a:rPr lang="en-US" b="1" dirty="0"/>
              <a:t>Docker Hub</a:t>
            </a:r>
            <a:endParaRPr lang="en-US" dirty="0"/>
          </a:p>
          <a:p>
            <a:br>
              <a:rPr lang="en-US" altLang="nl-NL" dirty="0"/>
            </a:br>
            <a:endParaRPr lang="en-US" altLang="nl-NL"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79831"/>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08717" y="547041"/>
            <a:ext cx="251481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8" name="Text Placeholder 7">
            <a:extLst>
              <a:ext uri="{FF2B5EF4-FFF2-40B4-BE49-F238E27FC236}">
                <a16:creationId xmlns:a16="http://schemas.microsoft.com/office/drawing/2014/main" id="{F175E022-08A7-4D70-B19F-1A0ADC728FCE}"/>
              </a:ext>
            </a:extLst>
          </p:cNvPr>
          <p:cNvSpPr>
            <a:spLocks noGrp="1"/>
          </p:cNvSpPr>
          <p:nvPr>
            <p:ph type="body" sz="quarter" idx="41"/>
          </p:nvPr>
        </p:nvSpPr>
        <p:spPr/>
        <p:txBody>
          <a:bodyPr/>
          <a:lstStyle/>
          <a:p>
            <a:r>
              <a:rPr lang="en-IN" dirty="0"/>
              <a:t>Sanchit Tripathi</a:t>
            </a:r>
          </a:p>
        </p:txBody>
      </p:sp>
      <p:sp>
        <p:nvSpPr>
          <p:cNvPr id="10" name="Text Placeholder 9">
            <a:extLst>
              <a:ext uri="{FF2B5EF4-FFF2-40B4-BE49-F238E27FC236}">
                <a16:creationId xmlns:a16="http://schemas.microsoft.com/office/drawing/2014/main" id="{2FE1862E-C382-4AD3-A24C-58CD049B5912}"/>
              </a:ext>
            </a:extLst>
          </p:cNvPr>
          <p:cNvSpPr>
            <a:spLocks noGrp="1"/>
          </p:cNvSpPr>
          <p:nvPr>
            <p:ph type="body" sz="quarter" idx="47"/>
          </p:nvPr>
        </p:nvSpPr>
        <p:spPr>
          <a:xfrm>
            <a:off x="3304487" y="1589788"/>
            <a:ext cx="2764851" cy="237143"/>
          </a:xfrm>
        </p:spPr>
        <p:txBody>
          <a:bodyPr/>
          <a:lstStyle/>
          <a:p>
            <a:r>
              <a:rPr lang="en-IN" dirty="0"/>
              <a:t>Sanchit.A.Tripathi@Capgemini.com</a:t>
            </a:r>
          </a:p>
        </p:txBody>
      </p:sp>
      <p:pic>
        <p:nvPicPr>
          <p:cNvPr id="14" name="Picture Placeholder 13" descr="A person in a suit and tie&#10;&#10;Description automatically generated with medium confidence">
            <a:extLst>
              <a:ext uri="{FF2B5EF4-FFF2-40B4-BE49-F238E27FC236}">
                <a16:creationId xmlns:a16="http://schemas.microsoft.com/office/drawing/2014/main" id="{AE413D68-C177-44A3-AD34-6096DB103B11}"/>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2394" b="2394"/>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4" ma:contentTypeDescription="Create a new document." ma:contentTypeScope="" ma:versionID="88091a3f84d805c3c9ff2925653704f9">
  <xsd:schema xmlns:xsd="http://www.w3.org/2001/XMLSchema" xmlns:xs="http://www.w3.org/2001/XMLSchema" xmlns:p="http://schemas.microsoft.com/office/2006/metadata/properties" xmlns:ns2="e0ffb6ef-0000-48aa-9041-fb29fcb198e5" targetNamespace="http://schemas.microsoft.com/office/2006/metadata/properties" ma:root="true" ma:fieldsID="30cc77094a1a23a6ec208a5ec365c03a" ns2:_="">
    <xsd:import namespace="e0ffb6ef-0000-48aa-9041-fb29fcb198e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www.w3.org/XML/1998/namespace"/>
    <ds:schemaRef ds:uri="http://purl.org/dc/elements/1.1/"/>
    <ds:schemaRef ds:uri="http://schemas.microsoft.com/office/2006/metadata/properties"/>
    <ds:schemaRef ds:uri="http://purl.org/dc/terms/"/>
    <ds:schemaRef ds:uri="25289c4b-8fd1-4155-b56f-82d6fa13afd3"/>
    <ds:schemaRef ds:uri="http://schemas.microsoft.com/office/2006/documentManagement/types"/>
    <ds:schemaRef ds:uri="c43bfbf7-b5f8-4451-8464-ef79a2e28ca1"/>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6794DBB2-7BE0-45F4-B0DB-7DBB0D8C1E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3126</TotalTime>
  <Words>342</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Tripathi, Sanchit</cp:lastModifiedBy>
  <cp:revision>127</cp:revision>
  <dcterms:created xsi:type="dcterms:W3CDTF">2020-09-22T06:24:34Z</dcterms:created>
  <dcterms:modified xsi:type="dcterms:W3CDTF">2022-07-08T05:20:57Z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