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5" r:id="rId6"/>
    <p:sldId id="263" r:id="rId7"/>
    <p:sldId id="262" r:id="rId8"/>
    <p:sldId id="261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FF7E7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6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2F38-FDDA-1645-96DC-7797DC375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F0CE5-731C-7A47-8B51-2B86D014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61F7-E306-1E42-B615-9F396F5E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0D61-2428-3849-8C70-DE77EDBF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44A3-98E2-D547-BB77-8798A4BF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71BD-E86E-A642-84A9-584F405D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E753-5CE6-6249-A498-716BF461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4A65-7A4A-5D49-9335-41B0A03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3E65-A07F-5946-AF86-617950E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6C44-DBF2-664C-95F5-215C4AF2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CC5D7-2924-DD42-B329-61843AD43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1CD5-B107-2340-BC32-9CC84E3D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2131-57A4-7F4E-85DC-272B4C04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8E9-235E-8F42-934F-5E58882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DB58-802D-384A-83D7-99DE3A8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5EB4-18F9-AD44-968D-A505043F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BB6F-8494-B54C-B24E-1CD60B94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DF8E-F8AB-844A-B693-E6E6D65F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D71E-A63F-D643-9CCB-DBA106F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61E9-88F3-9D46-B5FA-7564F620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842-BD93-8044-A5A3-2D576649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86A5-4E36-7A42-984D-320FBB49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6D5B-178F-DA4F-B4BE-F835E0BD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BB2C-F941-1F40-B715-C86D53B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C39E-E50F-8443-8AB1-768076E6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C864-BB7C-7D41-842D-5491192F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5915-62C1-3048-9142-1F8BDDBA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8F7CF-F958-CB4D-88A6-07A6A20F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13D68-2C62-4644-889B-5C697D67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2A77-3985-AE46-A574-BDF0D2F7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421B2-0A88-7C4E-959C-F4D62676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13C3-4141-C544-8647-43203F9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BA0B-E9BB-EA4C-AE54-DAAAC855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168-4CD6-F349-BB5E-694B660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FCB2D-9458-EF43-B117-C584379A0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528EA-E941-A842-9882-9BF09646D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68C94-777E-E441-9537-DC4E57B5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58BEF-DB80-7148-BDC6-6C5D0F75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1069E-D2CC-9644-B09D-8C2DD869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2760-2C98-364C-AC34-72E253C0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26167-BC04-CB41-8E52-C28D0B3C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3A89-43A9-494F-A7BA-EE1A1D7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4CE14-6DA1-E94D-8557-12163AFB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158A2-7FA9-8C42-8F7C-92C5273C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C70AB-81CE-6B48-9443-D06F3ABE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E244-C878-C948-A3C6-29B13BE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7BA5-FC13-D44B-858A-9B93E413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0905-5498-994F-917E-6D22199F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0988-1535-0046-B13A-B74007DF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2B8B-75EF-E943-A62E-2D39C68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B747-AF62-2547-B778-4AC83BDE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FB240-8100-C948-82B0-10C7D4D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ED76-29CB-304B-9A9E-5F8C6D29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4086D-FC75-D841-918F-91C55CD35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A24AD-6F8C-2546-B90E-EF3192F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F5C96-D661-DD43-B00C-DE2D51B8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803F-65EA-E441-BEE2-F941851F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7C7D7-D074-5B49-8D7A-C29BA5C0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3951A-1D0E-CA4D-95C8-FDCA8464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46B5-6E91-FC4A-A6D0-48B7D5BD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9567-A570-AF4A-B3ED-DB1FCB95E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646-8FF3-E24B-94F7-D4699A21949A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8D7E-08D2-6A40-B2C7-05CC317C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6119-FD43-BE40-9405-168D3F7BF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F8C9-4E30-FE4D-B976-8ABD56FA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15A59D-5EEE-3F47-A773-D57475B4F987}"/>
              </a:ext>
            </a:extLst>
          </p:cNvPr>
          <p:cNvCxnSpPr>
            <a:cxnSpLocks/>
          </p:cNvCxnSpPr>
          <p:nvPr/>
        </p:nvCxnSpPr>
        <p:spPr>
          <a:xfrm flipV="1">
            <a:off x="5929312" y="660749"/>
            <a:ext cx="0" cy="43338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BD7AE2-8638-F94F-8EF2-7BB1BDD5C09F}"/>
              </a:ext>
            </a:extLst>
          </p:cNvPr>
          <p:cNvCxnSpPr>
            <a:cxnSpLocks/>
          </p:cNvCxnSpPr>
          <p:nvPr/>
        </p:nvCxnSpPr>
        <p:spPr>
          <a:xfrm>
            <a:off x="5929312" y="4994622"/>
            <a:ext cx="4257676" cy="420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8150C9-5994-3742-ABD4-AB46B91A32F6}"/>
              </a:ext>
            </a:extLst>
          </p:cNvPr>
          <p:cNvCxnSpPr>
            <a:cxnSpLocks/>
          </p:cNvCxnSpPr>
          <p:nvPr/>
        </p:nvCxnSpPr>
        <p:spPr>
          <a:xfrm flipH="1">
            <a:off x="3814763" y="4994622"/>
            <a:ext cx="2114947" cy="1202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0BCF90-A91E-0F4B-8CF4-DF577535CB12}"/>
              </a:ext>
            </a:extLst>
          </p:cNvPr>
          <p:cNvSpPr/>
          <p:nvPr/>
        </p:nvSpPr>
        <p:spPr>
          <a:xfrm>
            <a:off x="4986338" y="3100388"/>
            <a:ext cx="300037" cy="3286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16A459-6306-984C-AEE0-114A5F55A57A}"/>
              </a:ext>
            </a:extLst>
          </p:cNvPr>
          <p:cNvSpPr/>
          <p:nvPr/>
        </p:nvSpPr>
        <p:spPr>
          <a:xfrm>
            <a:off x="7099675" y="4370671"/>
            <a:ext cx="300037" cy="328612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2BB0B7-BFCE-7D4B-9F06-D7F5819EA724}"/>
              </a:ext>
            </a:extLst>
          </p:cNvPr>
          <p:cNvSpPr/>
          <p:nvPr/>
        </p:nvSpPr>
        <p:spPr>
          <a:xfrm>
            <a:off x="9009857" y="3671555"/>
            <a:ext cx="300037" cy="328612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094F56-07DC-044E-B895-5F0053127B42}"/>
              </a:ext>
            </a:extLst>
          </p:cNvPr>
          <p:cNvSpPr/>
          <p:nvPr/>
        </p:nvSpPr>
        <p:spPr>
          <a:xfrm>
            <a:off x="6853237" y="2415033"/>
            <a:ext cx="300037" cy="3286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B136CA-357F-FB41-8565-22028440EED3}"/>
              </a:ext>
            </a:extLst>
          </p:cNvPr>
          <p:cNvCxnSpPr>
            <a:cxnSpLocks/>
          </p:cNvCxnSpPr>
          <p:nvPr/>
        </p:nvCxnSpPr>
        <p:spPr>
          <a:xfrm>
            <a:off x="7240581" y="2734381"/>
            <a:ext cx="1689107" cy="100206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CDD15B-58E1-DD42-97AE-7B560C70BC89}"/>
              </a:ext>
            </a:extLst>
          </p:cNvPr>
          <p:cNvCxnSpPr>
            <a:cxnSpLocks/>
          </p:cNvCxnSpPr>
          <p:nvPr/>
        </p:nvCxnSpPr>
        <p:spPr>
          <a:xfrm>
            <a:off x="5366544" y="3407606"/>
            <a:ext cx="1706561" cy="1035361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682A7C-1084-6F46-BBC9-D21A67286B8F}"/>
              </a:ext>
            </a:extLst>
          </p:cNvPr>
          <p:cNvSpPr txBox="1"/>
          <p:nvPr/>
        </p:nvSpPr>
        <p:spPr>
          <a:xfrm>
            <a:off x="4469997" y="2596852"/>
            <a:ext cx="92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king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0FC41-EBF6-DB40-BC3B-2C8349349CA1}"/>
              </a:ext>
            </a:extLst>
          </p:cNvPr>
          <p:cNvSpPr txBox="1"/>
          <p:nvPr/>
        </p:nvSpPr>
        <p:spPr>
          <a:xfrm>
            <a:off x="7388628" y="4281329"/>
            <a:ext cx="145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queen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43F27D-26E6-A14E-A8DC-F061211CE70B}"/>
              </a:ext>
            </a:extLst>
          </p:cNvPr>
          <p:cNvSpPr txBox="1"/>
          <p:nvPr/>
        </p:nvSpPr>
        <p:spPr>
          <a:xfrm>
            <a:off x="6767505" y="1842388"/>
            <a:ext cx="94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man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136A6-1CDE-5747-9EFE-002D19813244}"/>
              </a:ext>
            </a:extLst>
          </p:cNvPr>
          <p:cNvSpPr txBox="1"/>
          <p:nvPr/>
        </p:nvSpPr>
        <p:spPr>
          <a:xfrm>
            <a:off x="9309894" y="3572821"/>
            <a:ext cx="1534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woman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21C03-230D-6348-A616-17342D6256E7}"/>
              </a:ext>
            </a:extLst>
          </p:cNvPr>
          <p:cNvSpPr txBox="1"/>
          <p:nvPr/>
        </p:nvSpPr>
        <p:spPr>
          <a:xfrm>
            <a:off x="4863440" y="5701144"/>
            <a:ext cx="499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Male-Female Analogy 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EA9D0-B96F-C740-8286-ED556B099741}"/>
              </a:ext>
            </a:extLst>
          </p:cNvPr>
          <p:cNvSpPr txBox="1"/>
          <p:nvPr/>
        </p:nvSpPr>
        <p:spPr>
          <a:xfrm>
            <a:off x="5965272" y="660749"/>
            <a:ext cx="349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Helvetica" pitchFamily="2" charset="0"/>
              </a:rPr>
              <a:t>Word2Vec Representations</a:t>
            </a:r>
            <a:endParaRPr lang="en-US" sz="16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6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15A59D-5EEE-3F47-A773-D57475B4F987}"/>
              </a:ext>
            </a:extLst>
          </p:cNvPr>
          <p:cNvCxnSpPr>
            <a:cxnSpLocks/>
          </p:cNvCxnSpPr>
          <p:nvPr/>
        </p:nvCxnSpPr>
        <p:spPr>
          <a:xfrm flipV="1">
            <a:off x="5929312" y="660749"/>
            <a:ext cx="0" cy="43338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BD7AE2-8638-F94F-8EF2-7BB1BDD5C09F}"/>
              </a:ext>
            </a:extLst>
          </p:cNvPr>
          <p:cNvCxnSpPr>
            <a:cxnSpLocks/>
          </p:cNvCxnSpPr>
          <p:nvPr/>
        </p:nvCxnSpPr>
        <p:spPr>
          <a:xfrm>
            <a:off x="5929312" y="4994622"/>
            <a:ext cx="4257676" cy="420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8150C9-5994-3742-ABD4-AB46B91A32F6}"/>
              </a:ext>
            </a:extLst>
          </p:cNvPr>
          <p:cNvCxnSpPr>
            <a:cxnSpLocks/>
          </p:cNvCxnSpPr>
          <p:nvPr/>
        </p:nvCxnSpPr>
        <p:spPr>
          <a:xfrm flipH="1">
            <a:off x="3814763" y="4994622"/>
            <a:ext cx="2114947" cy="1202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616A459-6306-984C-AEE0-114A5F55A57A}"/>
              </a:ext>
            </a:extLst>
          </p:cNvPr>
          <p:cNvSpPr/>
          <p:nvPr/>
        </p:nvSpPr>
        <p:spPr>
          <a:xfrm>
            <a:off x="6610896" y="1698493"/>
            <a:ext cx="300037" cy="32861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CDD15B-58E1-DD42-97AE-7B560C70BC89}"/>
              </a:ext>
            </a:extLst>
          </p:cNvPr>
          <p:cNvCxnSpPr>
            <a:cxnSpLocks/>
          </p:cNvCxnSpPr>
          <p:nvPr/>
        </p:nvCxnSpPr>
        <p:spPr>
          <a:xfrm>
            <a:off x="4595179" y="1377488"/>
            <a:ext cx="1900277" cy="433078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682A7C-1084-6F46-BBC9-D21A67286B8F}"/>
              </a:ext>
            </a:extLst>
          </p:cNvPr>
          <p:cNvSpPr txBox="1"/>
          <p:nvPr/>
        </p:nvSpPr>
        <p:spPr>
          <a:xfrm>
            <a:off x="2835300" y="950576"/>
            <a:ext cx="141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lyric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43F27D-26E6-A14E-A8DC-F061211CE70B}"/>
              </a:ext>
            </a:extLst>
          </p:cNvPr>
          <p:cNvSpPr txBox="1"/>
          <p:nvPr/>
        </p:nvSpPr>
        <p:spPr>
          <a:xfrm>
            <a:off x="6927033" y="1587955"/>
            <a:ext cx="212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good annotation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21C03-230D-6348-A616-17342D6256E7}"/>
              </a:ext>
            </a:extLst>
          </p:cNvPr>
          <p:cNvSpPr txBox="1"/>
          <p:nvPr/>
        </p:nvSpPr>
        <p:spPr>
          <a:xfrm>
            <a:off x="4956516" y="6005642"/>
            <a:ext cx="556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Good vs. Bad Annotations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9E985-FA2A-5042-9B03-6BDA5B5C4A18}"/>
              </a:ext>
            </a:extLst>
          </p:cNvPr>
          <p:cNvSpPr txBox="1"/>
          <p:nvPr/>
        </p:nvSpPr>
        <p:spPr>
          <a:xfrm>
            <a:off x="9809371" y="2584322"/>
            <a:ext cx="202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bad 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B1527-0FAA-9044-98CE-540C48D6A03D}"/>
              </a:ext>
            </a:extLst>
          </p:cNvPr>
          <p:cNvSpPr/>
          <p:nvPr/>
        </p:nvSpPr>
        <p:spPr>
          <a:xfrm>
            <a:off x="315311" y="5181600"/>
            <a:ext cx="2795752" cy="147037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F682F0-C69F-0848-A315-047C902426E6}"/>
              </a:ext>
            </a:extLst>
          </p:cNvPr>
          <p:cNvSpPr/>
          <p:nvPr/>
        </p:nvSpPr>
        <p:spPr>
          <a:xfrm>
            <a:off x="9659353" y="2964119"/>
            <a:ext cx="300037" cy="328612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676574-C12D-E64C-8F4A-10DEDE2820D7}"/>
              </a:ext>
            </a:extLst>
          </p:cNvPr>
          <p:cNvCxnSpPr>
            <a:cxnSpLocks/>
          </p:cNvCxnSpPr>
          <p:nvPr/>
        </p:nvCxnSpPr>
        <p:spPr>
          <a:xfrm flipV="1">
            <a:off x="3431692" y="3139078"/>
            <a:ext cx="6127531" cy="661872"/>
          </a:xfrm>
          <a:prstGeom prst="straightConnector1">
            <a:avLst/>
          </a:prstGeom>
          <a:ln w="57150">
            <a:solidFill>
              <a:srgbClr val="C00000">
                <a:alpha val="6902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DBDB5BE-B2D2-4A46-8F9A-CEB57AECE37B}"/>
              </a:ext>
            </a:extLst>
          </p:cNvPr>
          <p:cNvSpPr/>
          <p:nvPr/>
        </p:nvSpPr>
        <p:spPr>
          <a:xfrm>
            <a:off x="548669" y="6164501"/>
            <a:ext cx="300037" cy="328612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B0A280-C41D-2349-AE6B-42ABC66DBEAE}"/>
              </a:ext>
            </a:extLst>
          </p:cNvPr>
          <p:cNvSpPr txBox="1"/>
          <p:nvPr/>
        </p:nvSpPr>
        <p:spPr>
          <a:xfrm>
            <a:off x="2260773" y="3131661"/>
            <a:ext cx="141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lyric 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E8EC85-1622-2E4C-AB67-FDADB1D0259D}"/>
              </a:ext>
            </a:extLst>
          </p:cNvPr>
          <p:cNvSpPr/>
          <p:nvPr/>
        </p:nvSpPr>
        <p:spPr>
          <a:xfrm>
            <a:off x="4101164" y="1109844"/>
            <a:ext cx="300037" cy="328612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56DFF9-6F45-6D4A-A8DD-AAF15AD0F50A}"/>
              </a:ext>
            </a:extLst>
          </p:cNvPr>
          <p:cNvSpPr/>
          <p:nvPr/>
        </p:nvSpPr>
        <p:spPr>
          <a:xfrm>
            <a:off x="3023182" y="3693261"/>
            <a:ext cx="300037" cy="328612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2DEECB-F98E-DE45-83D2-CBDAF9F67A48}"/>
              </a:ext>
            </a:extLst>
          </p:cNvPr>
          <p:cNvSpPr/>
          <p:nvPr/>
        </p:nvSpPr>
        <p:spPr>
          <a:xfrm>
            <a:off x="548668" y="5508745"/>
            <a:ext cx="300037" cy="32861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8C78E37-822B-414A-B0BF-2073EE46D049}"/>
              </a:ext>
            </a:extLst>
          </p:cNvPr>
          <p:cNvSpPr/>
          <p:nvPr/>
        </p:nvSpPr>
        <p:spPr>
          <a:xfrm rot="16832023">
            <a:off x="1512842" y="353451"/>
            <a:ext cx="377569" cy="1841397"/>
          </a:xfrm>
          <a:prstGeom prst="leftBrace">
            <a:avLst>
              <a:gd name="adj1" fmla="val 4935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514629BD-5D7C-804C-95EC-FE487A398919}"/>
              </a:ext>
            </a:extLst>
          </p:cNvPr>
          <p:cNvSpPr/>
          <p:nvPr/>
        </p:nvSpPr>
        <p:spPr>
          <a:xfrm rot="15859317">
            <a:off x="6267695" y="991201"/>
            <a:ext cx="575232" cy="5996652"/>
          </a:xfrm>
          <a:prstGeom prst="leftBrace">
            <a:avLst>
              <a:gd name="adj1" fmla="val 4935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07DC7-1DE9-4E48-A7D1-9C643AEF9B9D}"/>
              </a:ext>
            </a:extLst>
          </p:cNvPr>
          <p:cNvSpPr txBox="1"/>
          <p:nvPr/>
        </p:nvSpPr>
        <p:spPr>
          <a:xfrm>
            <a:off x="4697014" y="1691941"/>
            <a:ext cx="1130464" cy="47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Bell MT" panose="02020503060305020303" pitchFamily="18" charset="77"/>
              </a:rPr>
              <a:t>closer</a:t>
            </a:r>
          </a:p>
        </p:txBody>
      </p:sp>
    </p:spTree>
    <p:extLst>
      <p:ext uri="{BB962C8B-B14F-4D97-AF65-F5344CB8AC3E}">
        <p14:creationId xmlns:p14="http://schemas.microsoft.com/office/powerpoint/2010/main" val="319899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913C21-C8E4-0341-B768-0EEC273F20C0}"/>
              </a:ext>
            </a:extLst>
          </p:cNvPr>
          <p:cNvGrpSpPr/>
          <p:nvPr/>
        </p:nvGrpSpPr>
        <p:grpSpPr>
          <a:xfrm>
            <a:off x="3814763" y="660749"/>
            <a:ext cx="6372225" cy="5536502"/>
            <a:chOff x="3814763" y="660749"/>
            <a:chExt cx="6372225" cy="553650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15A59D-5EEE-3F47-A773-D57475B4F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9312" y="660749"/>
              <a:ext cx="0" cy="43338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BD7AE2-8638-F94F-8EF2-7BB1BDD5C09F}"/>
                </a:ext>
              </a:extLst>
            </p:cNvPr>
            <p:cNvCxnSpPr>
              <a:cxnSpLocks/>
            </p:cNvCxnSpPr>
            <p:nvPr/>
          </p:nvCxnSpPr>
          <p:spPr>
            <a:xfrm>
              <a:off x="5929312" y="4994622"/>
              <a:ext cx="4257676" cy="4203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8150C9-5994-3742-ABD4-AB46B91A3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4763" y="4994622"/>
              <a:ext cx="2114947" cy="12026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121C03-230D-6348-A616-17342D6256E7}"/>
              </a:ext>
            </a:extLst>
          </p:cNvPr>
          <p:cNvSpPr txBox="1"/>
          <p:nvPr/>
        </p:nvSpPr>
        <p:spPr>
          <a:xfrm>
            <a:off x="4438309" y="5715889"/>
            <a:ext cx="614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Good vs. Bad Annotations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86C966-6C80-B64C-8271-8E391BDC79EF}"/>
              </a:ext>
            </a:extLst>
          </p:cNvPr>
          <p:cNvGrpSpPr/>
          <p:nvPr/>
        </p:nvGrpSpPr>
        <p:grpSpPr>
          <a:xfrm>
            <a:off x="2907726" y="1656019"/>
            <a:ext cx="6341374" cy="1121217"/>
            <a:chOff x="2835300" y="950576"/>
            <a:chExt cx="6341374" cy="112121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16A459-6306-984C-AEE0-114A5F55A57A}"/>
                </a:ext>
              </a:extLst>
            </p:cNvPr>
            <p:cNvSpPr/>
            <p:nvPr/>
          </p:nvSpPr>
          <p:spPr>
            <a:xfrm>
              <a:off x="6610896" y="1698493"/>
              <a:ext cx="300037" cy="32861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CDD15B-58E1-DD42-97AE-7B560C70BC89}"/>
                </a:ext>
              </a:extLst>
            </p:cNvPr>
            <p:cNvCxnSpPr>
              <a:cxnSpLocks/>
            </p:cNvCxnSpPr>
            <p:nvPr/>
          </p:nvCxnSpPr>
          <p:spPr>
            <a:xfrm>
              <a:off x="4595179" y="1377488"/>
              <a:ext cx="1900278" cy="485311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82A7C-1084-6F46-BBC9-D21A67286B8F}"/>
                </a:ext>
              </a:extLst>
            </p:cNvPr>
            <p:cNvSpPr txBox="1"/>
            <p:nvPr/>
          </p:nvSpPr>
          <p:spPr>
            <a:xfrm>
              <a:off x="2835300" y="950576"/>
              <a:ext cx="1415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lyric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3F27D-26E6-A14E-A8DC-F061211CE70B}"/>
                </a:ext>
              </a:extLst>
            </p:cNvPr>
            <p:cNvSpPr txBox="1"/>
            <p:nvPr/>
          </p:nvSpPr>
          <p:spPr>
            <a:xfrm>
              <a:off x="6927033" y="1587955"/>
              <a:ext cx="2249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good annotation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EE8EC85-1622-2E4C-AB67-FDADB1D0259D}"/>
                </a:ext>
              </a:extLst>
            </p:cNvPr>
            <p:cNvSpPr/>
            <p:nvPr/>
          </p:nvSpPr>
          <p:spPr>
            <a:xfrm>
              <a:off x="4101164" y="1109844"/>
              <a:ext cx="300037" cy="32861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007DC7-1DE9-4E48-A7D1-9C643AEF9B9D}"/>
                </a:ext>
              </a:extLst>
            </p:cNvPr>
            <p:cNvSpPr txBox="1"/>
            <p:nvPr/>
          </p:nvSpPr>
          <p:spPr>
            <a:xfrm>
              <a:off x="4682497" y="1671683"/>
              <a:ext cx="1130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Helvetica" pitchFamily="2" charset="0"/>
                </a:rPr>
                <a:t>closer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A94CFE-6141-424B-9B01-9E44F852AD69}"/>
              </a:ext>
            </a:extLst>
          </p:cNvPr>
          <p:cNvGrpSpPr/>
          <p:nvPr/>
        </p:nvGrpSpPr>
        <p:grpSpPr>
          <a:xfrm>
            <a:off x="2508334" y="3143206"/>
            <a:ext cx="9577968" cy="1437551"/>
            <a:chOff x="2260773" y="2584322"/>
            <a:chExt cx="9577968" cy="14375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89E985-FA2A-5042-9B03-6BDA5B5C4A18}"/>
                </a:ext>
              </a:extLst>
            </p:cNvPr>
            <p:cNvSpPr txBox="1"/>
            <p:nvPr/>
          </p:nvSpPr>
          <p:spPr>
            <a:xfrm>
              <a:off x="9809371" y="2584322"/>
              <a:ext cx="20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bad annotation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F682F0-C69F-0848-A315-047C902426E6}"/>
                </a:ext>
              </a:extLst>
            </p:cNvPr>
            <p:cNvSpPr/>
            <p:nvPr/>
          </p:nvSpPr>
          <p:spPr>
            <a:xfrm>
              <a:off x="9659353" y="2964119"/>
              <a:ext cx="300037" cy="32861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8676574-C12D-E64C-8F4A-10DEDE282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92" y="3139078"/>
              <a:ext cx="6127531" cy="66187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B0A280-C41D-2349-AE6B-42ABC66DBEAE}"/>
                </a:ext>
              </a:extLst>
            </p:cNvPr>
            <p:cNvSpPr txBox="1"/>
            <p:nvPr/>
          </p:nvSpPr>
          <p:spPr>
            <a:xfrm>
              <a:off x="2260773" y="3131661"/>
              <a:ext cx="1415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lyric b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56DFF9-6F45-6D4A-A8DD-AAF15AD0F50A}"/>
                </a:ext>
              </a:extLst>
            </p:cNvPr>
            <p:cNvSpPr/>
            <p:nvPr/>
          </p:nvSpPr>
          <p:spPr>
            <a:xfrm>
              <a:off x="3023182" y="3693261"/>
              <a:ext cx="300037" cy="32861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6A1615-4B85-FC4B-986A-B01EC08F30CB}"/>
                </a:ext>
              </a:extLst>
            </p:cNvPr>
            <p:cNvSpPr txBox="1"/>
            <p:nvPr/>
          </p:nvSpPr>
          <p:spPr>
            <a:xfrm>
              <a:off x="6132982" y="3613888"/>
              <a:ext cx="1130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Helvetica" pitchFamily="2" charset="0"/>
                </a:rPr>
                <a:t>further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C4575-7750-9D42-93E8-CA3CF01AA8D6}"/>
              </a:ext>
            </a:extLst>
          </p:cNvPr>
          <p:cNvSpPr txBox="1"/>
          <p:nvPr/>
        </p:nvSpPr>
        <p:spPr>
          <a:xfrm>
            <a:off x="5873462" y="660749"/>
            <a:ext cx="362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Helvetica" pitchFamily="2" charset="0"/>
              </a:rPr>
              <a:t>Doc2Vec Representations</a:t>
            </a:r>
            <a:endParaRPr lang="en-US" sz="16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5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B2534-F3F2-4A49-95BB-E91E3256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81703"/>
            <a:ext cx="4923147" cy="49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F93D9-9B17-054D-82C2-EC940BF4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2" y="2765432"/>
            <a:ext cx="5883895" cy="61594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8527FD-15D5-754F-8079-959F439A1D1A}"/>
              </a:ext>
            </a:extLst>
          </p:cNvPr>
          <p:cNvSpPr/>
          <p:nvPr/>
        </p:nvSpPr>
        <p:spPr>
          <a:xfrm>
            <a:off x="6585284" y="546100"/>
            <a:ext cx="5334000" cy="5308600"/>
          </a:xfrm>
          <a:prstGeom prst="roundRect">
            <a:avLst>
              <a:gd name="adj" fmla="val 5477"/>
            </a:avLst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B8AB9D-DD5A-6143-A032-C9FA0944C2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47" r="93137" b="13251"/>
          <a:stretch/>
        </p:blipFill>
        <p:spPr>
          <a:xfrm>
            <a:off x="61268" y="2679699"/>
            <a:ext cx="438484" cy="787399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F3DD57-CE19-A245-85F6-00837E1D805B}"/>
              </a:ext>
            </a:extLst>
          </p:cNvPr>
          <p:cNvSpPr/>
          <p:nvPr/>
        </p:nvSpPr>
        <p:spPr>
          <a:xfrm>
            <a:off x="61268" y="2603497"/>
            <a:ext cx="6370947" cy="939802"/>
          </a:xfrm>
          <a:prstGeom prst="roundRect">
            <a:avLst>
              <a:gd name="adj" fmla="val 5477"/>
            </a:avLst>
          </a:prstGeom>
          <a:solidFill>
            <a:schemeClr val="accent4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20DCC-554D-2741-BB56-C25E5AE17F59}"/>
              </a:ext>
            </a:extLst>
          </p:cNvPr>
          <p:cNvSpPr txBox="1"/>
          <p:nvPr/>
        </p:nvSpPr>
        <p:spPr>
          <a:xfrm>
            <a:off x="2593807" y="1957166"/>
            <a:ext cx="16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Lyric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61A870-B37E-FD4A-B4F0-2EB6C519F865}"/>
              </a:ext>
            </a:extLst>
          </p:cNvPr>
          <p:cNvSpPr txBox="1"/>
          <p:nvPr/>
        </p:nvSpPr>
        <p:spPr>
          <a:xfrm>
            <a:off x="7814620" y="35372"/>
            <a:ext cx="28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Annotation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0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12068-C4CB-F043-B720-A0765B92638A}"/>
              </a:ext>
            </a:extLst>
          </p:cNvPr>
          <p:cNvGrpSpPr/>
          <p:nvPr/>
        </p:nvGrpSpPr>
        <p:grpSpPr>
          <a:xfrm>
            <a:off x="6740358" y="568763"/>
            <a:ext cx="5334000" cy="4419600"/>
            <a:chOff x="6591302" y="1016000"/>
            <a:chExt cx="5334000" cy="4419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B2534-F3F2-4A49-95BB-E91E32567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757"/>
            <a:stretch/>
          </p:blipFill>
          <p:spPr>
            <a:xfrm>
              <a:off x="6796728" y="1016000"/>
              <a:ext cx="4923148" cy="4283997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98527FD-15D5-754F-8079-959F439A1D1A}"/>
                </a:ext>
              </a:extLst>
            </p:cNvPr>
            <p:cNvSpPr/>
            <p:nvPr/>
          </p:nvSpPr>
          <p:spPr>
            <a:xfrm>
              <a:off x="6591302" y="1016000"/>
              <a:ext cx="5334000" cy="4419600"/>
            </a:xfrm>
            <a:prstGeom prst="roundRect">
              <a:avLst>
                <a:gd name="adj" fmla="val 5477"/>
              </a:avLst>
            </a:prstGeom>
            <a:solidFill>
              <a:srgbClr val="4472C4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6B7203-670B-5E48-AD17-8D67E08817DC}"/>
              </a:ext>
            </a:extLst>
          </p:cNvPr>
          <p:cNvGrpSpPr/>
          <p:nvPr/>
        </p:nvGrpSpPr>
        <p:grpSpPr>
          <a:xfrm>
            <a:off x="117642" y="646331"/>
            <a:ext cx="6370947" cy="939802"/>
            <a:chOff x="61268" y="2603497"/>
            <a:chExt cx="6370947" cy="9398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F93D9-9B17-054D-82C2-EC940BF4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052" y="2765432"/>
              <a:ext cx="5883895" cy="61594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B8AB9D-DD5A-6143-A032-C9FA0944C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247" r="93137" b="13251"/>
            <a:stretch/>
          </p:blipFill>
          <p:spPr>
            <a:xfrm>
              <a:off x="61268" y="2679699"/>
              <a:ext cx="438484" cy="787399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9F3DD57-CE19-A245-85F6-00837E1D805B}"/>
                </a:ext>
              </a:extLst>
            </p:cNvPr>
            <p:cNvSpPr/>
            <p:nvPr/>
          </p:nvSpPr>
          <p:spPr>
            <a:xfrm>
              <a:off x="61268" y="2603497"/>
              <a:ext cx="6370947" cy="939802"/>
            </a:xfrm>
            <a:prstGeom prst="roundRect">
              <a:avLst>
                <a:gd name="adj" fmla="val 5477"/>
              </a:avLst>
            </a:prstGeom>
            <a:solidFill>
              <a:schemeClr val="accent4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120DCC-554D-2741-BB56-C25E5AE17F59}"/>
              </a:ext>
            </a:extLst>
          </p:cNvPr>
          <p:cNvSpPr txBox="1"/>
          <p:nvPr/>
        </p:nvSpPr>
        <p:spPr>
          <a:xfrm>
            <a:off x="0" y="0"/>
            <a:ext cx="16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Lyric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61A870-B37E-FD4A-B4F0-2EB6C519F865}"/>
              </a:ext>
            </a:extLst>
          </p:cNvPr>
          <p:cNvSpPr txBox="1"/>
          <p:nvPr/>
        </p:nvSpPr>
        <p:spPr>
          <a:xfrm>
            <a:off x="6945784" y="-12700"/>
            <a:ext cx="28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Annotation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3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FD5CE-1718-3246-81B8-FE1DFF2A52C3}"/>
              </a:ext>
            </a:extLst>
          </p:cNvPr>
          <p:cNvGrpSpPr/>
          <p:nvPr/>
        </p:nvGrpSpPr>
        <p:grpSpPr>
          <a:xfrm>
            <a:off x="6856920" y="646330"/>
            <a:ext cx="5098905" cy="4570266"/>
            <a:chOff x="6959599" y="776434"/>
            <a:chExt cx="5098905" cy="4570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8074BD-3600-0E49-9307-4ED252CCF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20" b="20638"/>
            <a:stretch/>
          </p:blipFill>
          <p:spPr>
            <a:xfrm>
              <a:off x="7172616" y="776434"/>
              <a:ext cx="4695934" cy="445596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326B91-4A8D-FF41-8C67-BC306130DF2D}"/>
                </a:ext>
              </a:extLst>
            </p:cNvPr>
            <p:cNvSpPr/>
            <p:nvPr/>
          </p:nvSpPr>
          <p:spPr>
            <a:xfrm>
              <a:off x="6959599" y="789135"/>
              <a:ext cx="5098905" cy="4557565"/>
            </a:xfrm>
            <a:prstGeom prst="roundRect">
              <a:avLst>
                <a:gd name="adj" fmla="val 5477"/>
              </a:avLst>
            </a:prstGeom>
            <a:solidFill>
              <a:srgbClr val="4472C4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FB1250-413F-E14F-8768-D645F485F9C4}"/>
              </a:ext>
            </a:extLst>
          </p:cNvPr>
          <p:cNvGrpSpPr/>
          <p:nvPr/>
        </p:nvGrpSpPr>
        <p:grpSpPr>
          <a:xfrm>
            <a:off x="94907" y="659031"/>
            <a:ext cx="6530463" cy="1295403"/>
            <a:chOff x="10001" y="2033708"/>
            <a:chExt cx="6530463" cy="12954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08728C-7DA8-A840-858C-047A6315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1" b="7071"/>
            <a:stretch/>
          </p:blipFill>
          <p:spPr>
            <a:xfrm>
              <a:off x="151269" y="2136583"/>
              <a:ext cx="6389195" cy="1089654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67FE94B-D786-A243-93BA-6817BF4CB29A}"/>
                </a:ext>
              </a:extLst>
            </p:cNvPr>
            <p:cNvSpPr/>
            <p:nvPr/>
          </p:nvSpPr>
          <p:spPr>
            <a:xfrm>
              <a:off x="10001" y="2033708"/>
              <a:ext cx="6512216" cy="1295403"/>
            </a:xfrm>
            <a:prstGeom prst="roundRect">
              <a:avLst>
                <a:gd name="adj" fmla="val 5477"/>
              </a:avLst>
            </a:prstGeom>
            <a:solidFill>
              <a:schemeClr val="accent4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779119E-6EC6-034A-90F3-928F80FCF22C}"/>
              </a:ext>
            </a:extLst>
          </p:cNvPr>
          <p:cNvSpPr txBox="1"/>
          <p:nvPr/>
        </p:nvSpPr>
        <p:spPr>
          <a:xfrm>
            <a:off x="0" y="12700"/>
            <a:ext cx="16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Lyric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F9C1-37F1-CB42-94C9-087DFE4EE6D1}"/>
              </a:ext>
            </a:extLst>
          </p:cNvPr>
          <p:cNvSpPr txBox="1"/>
          <p:nvPr/>
        </p:nvSpPr>
        <p:spPr>
          <a:xfrm>
            <a:off x="6933976" y="-1"/>
            <a:ext cx="28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Annotation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8074BD-3600-0E49-9307-4ED252CC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66" y="336410"/>
            <a:ext cx="4695934" cy="6185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728C-7DA8-A840-858C-047A6315A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1" b="7071"/>
          <a:stretch/>
        </p:blipFill>
        <p:spPr>
          <a:xfrm>
            <a:off x="151269" y="2136583"/>
            <a:ext cx="6389195" cy="108965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26B91-4A8D-FF41-8C67-BC306130DF2D}"/>
              </a:ext>
            </a:extLst>
          </p:cNvPr>
          <p:cNvSpPr/>
          <p:nvPr/>
        </p:nvSpPr>
        <p:spPr>
          <a:xfrm>
            <a:off x="6681733" y="168204"/>
            <a:ext cx="5334000" cy="6521591"/>
          </a:xfrm>
          <a:prstGeom prst="roundRect">
            <a:avLst>
              <a:gd name="adj" fmla="val 5477"/>
            </a:avLst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7FE94B-D786-A243-93BA-6817BF4CB29A}"/>
              </a:ext>
            </a:extLst>
          </p:cNvPr>
          <p:cNvSpPr/>
          <p:nvPr/>
        </p:nvSpPr>
        <p:spPr>
          <a:xfrm>
            <a:off x="10001" y="2033708"/>
            <a:ext cx="6512216" cy="1295403"/>
          </a:xfrm>
          <a:prstGeom prst="roundRect">
            <a:avLst>
              <a:gd name="adj" fmla="val 5477"/>
            </a:avLst>
          </a:prstGeom>
          <a:solidFill>
            <a:schemeClr val="accent4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9119E-6EC6-034A-90F3-928F80FCF22C}"/>
              </a:ext>
            </a:extLst>
          </p:cNvPr>
          <p:cNvSpPr txBox="1"/>
          <p:nvPr/>
        </p:nvSpPr>
        <p:spPr>
          <a:xfrm>
            <a:off x="2430917" y="1387377"/>
            <a:ext cx="16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Lyric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F9C1-37F1-CB42-94C9-087DFE4EE6D1}"/>
              </a:ext>
            </a:extLst>
          </p:cNvPr>
          <p:cNvSpPr txBox="1"/>
          <p:nvPr/>
        </p:nvSpPr>
        <p:spPr>
          <a:xfrm>
            <a:off x="3345866" y="142804"/>
            <a:ext cx="28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Annotation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FD5CE-1718-3246-81B8-FE1DFF2A52C3}"/>
              </a:ext>
            </a:extLst>
          </p:cNvPr>
          <p:cNvGrpSpPr/>
          <p:nvPr/>
        </p:nvGrpSpPr>
        <p:grpSpPr>
          <a:xfrm>
            <a:off x="6959599" y="776434"/>
            <a:ext cx="5098905" cy="4570266"/>
            <a:chOff x="6959599" y="776434"/>
            <a:chExt cx="5098905" cy="4570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8074BD-3600-0E49-9307-4ED252CCF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20" b="20638"/>
            <a:stretch/>
          </p:blipFill>
          <p:spPr>
            <a:xfrm>
              <a:off x="7172616" y="776434"/>
              <a:ext cx="4695934" cy="445596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326B91-4A8D-FF41-8C67-BC306130DF2D}"/>
                </a:ext>
              </a:extLst>
            </p:cNvPr>
            <p:cNvSpPr/>
            <p:nvPr/>
          </p:nvSpPr>
          <p:spPr>
            <a:xfrm>
              <a:off x="6959599" y="789135"/>
              <a:ext cx="5098905" cy="4557565"/>
            </a:xfrm>
            <a:prstGeom prst="roundRect">
              <a:avLst>
                <a:gd name="adj" fmla="val 5477"/>
              </a:avLst>
            </a:prstGeom>
            <a:solidFill>
              <a:srgbClr val="4472C4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FB1250-413F-E14F-8768-D645F485F9C4}"/>
              </a:ext>
            </a:extLst>
          </p:cNvPr>
          <p:cNvGrpSpPr/>
          <p:nvPr/>
        </p:nvGrpSpPr>
        <p:grpSpPr>
          <a:xfrm>
            <a:off x="219242" y="954206"/>
            <a:ext cx="6530463" cy="1295403"/>
            <a:chOff x="10001" y="2033708"/>
            <a:chExt cx="6530463" cy="12954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08728C-7DA8-A840-858C-047A6315A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1" b="7071"/>
            <a:stretch/>
          </p:blipFill>
          <p:spPr>
            <a:xfrm>
              <a:off x="151269" y="2136583"/>
              <a:ext cx="6389195" cy="1089654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67FE94B-D786-A243-93BA-6817BF4CB29A}"/>
                </a:ext>
              </a:extLst>
            </p:cNvPr>
            <p:cNvSpPr/>
            <p:nvPr/>
          </p:nvSpPr>
          <p:spPr>
            <a:xfrm>
              <a:off x="10001" y="2033708"/>
              <a:ext cx="6512216" cy="1295403"/>
            </a:xfrm>
            <a:prstGeom prst="roundRect">
              <a:avLst>
                <a:gd name="adj" fmla="val 5477"/>
              </a:avLst>
            </a:prstGeom>
            <a:solidFill>
              <a:schemeClr val="accent4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779119E-6EC6-034A-90F3-928F80FCF22C}"/>
              </a:ext>
            </a:extLst>
          </p:cNvPr>
          <p:cNvSpPr txBox="1"/>
          <p:nvPr/>
        </p:nvSpPr>
        <p:spPr>
          <a:xfrm>
            <a:off x="-129153" y="0"/>
            <a:ext cx="16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Lyric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F9C1-37F1-CB42-94C9-087DFE4EE6D1}"/>
              </a:ext>
            </a:extLst>
          </p:cNvPr>
          <p:cNvSpPr txBox="1"/>
          <p:nvPr/>
        </p:nvSpPr>
        <p:spPr>
          <a:xfrm>
            <a:off x="6959599" y="-1"/>
            <a:ext cx="28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Helvetica" pitchFamily="2" charset="0"/>
              </a:rPr>
              <a:t>Annotation</a:t>
            </a:r>
            <a:endParaRPr lang="en-US" sz="28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31F88E-D679-B743-BEF7-A23B6F00584B}"/>
              </a:ext>
            </a:extLst>
          </p:cNvPr>
          <p:cNvGrpSpPr/>
          <p:nvPr/>
        </p:nvGrpSpPr>
        <p:grpSpPr>
          <a:xfrm>
            <a:off x="95025" y="3580179"/>
            <a:ext cx="6370947" cy="939802"/>
            <a:chOff x="61268" y="2603497"/>
            <a:chExt cx="6370947" cy="93980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1929A1-F096-394C-AE94-CCD6742E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052" y="2765432"/>
              <a:ext cx="5883895" cy="6159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6FB281-2D21-0F47-93B7-E8F206B0B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247" r="93137" b="13251"/>
            <a:stretch/>
          </p:blipFill>
          <p:spPr>
            <a:xfrm>
              <a:off x="61268" y="2679699"/>
              <a:ext cx="438484" cy="787399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533066E-52C5-9447-A4AF-915DF2EDB2F9}"/>
                </a:ext>
              </a:extLst>
            </p:cNvPr>
            <p:cNvSpPr/>
            <p:nvPr/>
          </p:nvSpPr>
          <p:spPr>
            <a:xfrm>
              <a:off x="61268" y="2603497"/>
              <a:ext cx="6370947" cy="939802"/>
            </a:xfrm>
            <a:prstGeom prst="roundRect">
              <a:avLst>
                <a:gd name="adj" fmla="val 5477"/>
              </a:avLst>
            </a:prstGeom>
            <a:solidFill>
              <a:schemeClr val="accent4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007B44-25DA-034B-951A-CD8CE55EBB45}"/>
              </a:ext>
            </a:extLst>
          </p:cNvPr>
          <p:cNvGrpSpPr/>
          <p:nvPr/>
        </p:nvGrpSpPr>
        <p:grpSpPr>
          <a:xfrm>
            <a:off x="2565402" y="2943901"/>
            <a:ext cx="5334000" cy="4419600"/>
            <a:chOff x="6591302" y="1016000"/>
            <a:chExt cx="5334000" cy="44196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2CED075-8F7A-244B-9B11-427A1ED6B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757"/>
            <a:stretch/>
          </p:blipFill>
          <p:spPr>
            <a:xfrm>
              <a:off x="6796728" y="1016000"/>
              <a:ext cx="4923148" cy="4283997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336950E-A7ED-1F4F-B36F-B6C8258E9957}"/>
                </a:ext>
              </a:extLst>
            </p:cNvPr>
            <p:cNvSpPr/>
            <p:nvPr/>
          </p:nvSpPr>
          <p:spPr>
            <a:xfrm>
              <a:off x="6591302" y="1016000"/>
              <a:ext cx="5334000" cy="4419600"/>
            </a:xfrm>
            <a:prstGeom prst="roundRect">
              <a:avLst>
                <a:gd name="adj" fmla="val 5477"/>
              </a:avLst>
            </a:prstGeom>
            <a:solidFill>
              <a:srgbClr val="4472C4">
                <a:alpha val="1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67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33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15A59D-5EEE-3F47-A773-D57475B4F987}"/>
              </a:ext>
            </a:extLst>
          </p:cNvPr>
          <p:cNvCxnSpPr>
            <a:cxnSpLocks/>
          </p:cNvCxnSpPr>
          <p:nvPr/>
        </p:nvCxnSpPr>
        <p:spPr>
          <a:xfrm flipV="1">
            <a:off x="5929312" y="660749"/>
            <a:ext cx="0" cy="43338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BD7AE2-8638-F94F-8EF2-7BB1BDD5C09F}"/>
              </a:ext>
            </a:extLst>
          </p:cNvPr>
          <p:cNvCxnSpPr>
            <a:cxnSpLocks/>
          </p:cNvCxnSpPr>
          <p:nvPr/>
        </p:nvCxnSpPr>
        <p:spPr>
          <a:xfrm>
            <a:off x="5929312" y="4994622"/>
            <a:ext cx="4257676" cy="420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8150C9-5994-3742-ABD4-AB46B91A32F6}"/>
              </a:ext>
            </a:extLst>
          </p:cNvPr>
          <p:cNvCxnSpPr>
            <a:cxnSpLocks/>
          </p:cNvCxnSpPr>
          <p:nvPr/>
        </p:nvCxnSpPr>
        <p:spPr>
          <a:xfrm flipH="1">
            <a:off x="3814763" y="4994622"/>
            <a:ext cx="2114947" cy="1202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616A459-6306-984C-AEE0-114A5F55A57A}"/>
              </a:ext>
            </a:extLst>
          </p:cNvPr>
          <p:cNvSpPr/>
          <p:nvPr/>
        </p:nvSpPr>
        <p:spPr>
          <a:xfrm>
            <a:off x="6610896" y="1698493"/>
            <a:ext cx="300037" cy="32861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CDD15B-58E1-DD42-97AE-7B560C70BC89}"/>
              </a:ext>
            </a:extLst>
          </p:cNvPr>
          <p:cNvCxnSpPr>
            <a:cxnSpLocks/>
          </p:cNvCxnSpPr>
          <p:nvPr/>
        </p:nvCxnSpPr>
        <p:spPr>
          <a:xfrm>
            <a:off x="4595179" y="1377488"/>
            <a:ext cx="1900277" cy="433078"/>
          </a:xfrm>
          <a:prstGeom prst="straightConnector1">
            <a:avLst/>
          </a:prstGeom>
          <a:ln w="571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682A7C-1084-6F46-BBC9-D21A67286B8F}"/>
              </a:ext>
            </a:extLst>
          </p:cNvPr>
          <p:cNvSpPr txBox="1"/>
          <p:nvPr/>
        </p:nvSpPr>
        <p:spPr>
          <a:xfrm>
            <a:off x="2835300" y="950576"/>
            <a:ext cx="141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lyric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43F27D-26E6-A14E-A8DC-F061211CE70B}"/>
              </a:ext>
            </a:extLst>
          </p:cNvPr>
          <p:cNvSpPr txBox="1"/>
          <p:nvPr/>
        </p:nvSpPr>
        <p:spPr>
          <a:xfrm>
            <a:off x="6927033" y="1587955"/>
            <a:ext cx="212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good annotation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21C03-230D-6348-A616-17342D6256E7}"/>
              </a:ext>
            </a:extLst>
          </p:cNvPr>
          <p:cNvSpPr txBox="1"/>
          <p:nvPr/>
        </p:nvSpPr>
        <p:spPr>
          <a:xfrm>
            <a:off x="4956516" y="6005642"/>
            <a:ext cx="556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Good vs. Bad Annotations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9E985-FA2A-5042-9B03-6BDA5B5C4A18}"/>
              </a:ext>
            </a:extLst>
          </p:cNvPr>
          <p:cNvSpPr txBox="1"/>
          <p:nvPr/>
        </p:nvSpPr>
        <p:spPr>
          <a:xfrm>
            <a:off x="9809371" y="2584322"/>
            <a:ext cx="202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bad annotation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F682F0-C69F-0848-A315-047C902426E6}"/>
              </a:ext>
            </a:extLst>
          </p:cNvPr>
          <p:cNvSpPr/>
          <p:nvPr/>
        </p:nvSpPr>
        <p:spPr>
          <a:xfrm>
            <a:off x="9659353" y="2964119"/>
            <a:ext cx="300037" cy="328612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676574-C12D-E64C-8F4A-10DEDE2820D7}"/>
              </a:ext>
            </a:extLst>
          </p:cNvPr>
          <p:cNvCxnSpPr>
            <a:cxnSpLocks/>
          </p:cNvCxnSpPr>
          <p:nvPr/>
        </p:nvCxnSpPr>
        <p:spPr>
          <a:xfrm flipV="1">
            <a:off x="3431692" y="3139078"/>
            <a:ext cx="6127531" cy="661872"/>
          </a:xfrm>
          <a:prstGeom prst="straightConnector1">
            <a:avLst/>
          </a:prstGeom>
          <a:ln w="57150">
            <a:solidFill>
              <a:schemeClr val="accent4">
                <a:alpha val="6902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2B0A280-C41D-2349-AE6B-42ABC66DBEAE}"/>
              </a:ext>
            </a:extLst>
          </p:cNvPr>
          <p:cNvSpPr txBox="1"/>
          <p:nvPr/>
        </p:nvSpPr>
        <p:spPr>
          <a:xfrm>
            <a:off x="2260773" y="3131661"/>
            <a:ext cx="141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77"/>
              </a:rPr>
              <a:t>lyric 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E8EC85-1622-2E4C-AB67-FDADB1D0259D}"/>
              </a:ext>
            </a:extLst>
          </p:cNvPr>
          <p:cNvSpPr/>
          <p:nvPr/>
        </p:nvSpPr>
        <p:spPr>
          <a:xfrm>
            <a:off x="4101164" y="1109844"/>
            <a:ext cx="300037" cy="328612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56DFF9-6F45-6D4A-A8DD-AAF15AD0F50A}"/>
              </a:ext>
            </a:extLst>
          </p:cNvPr>
          <p:cNvSpPr/>
          <p:nvPr/>
        </p:nvSpPr>
        <p:spPr>
          <a:xfrm>
            <a:off x="3023182" y="3693261"/>
            <a:ext cx="300037" cy="328612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8C78E37-822B-414A-B0BF-2073EE46D049}"/>
              </a:ext>
            </a:extLst>
          </p:cNvPr>
          <p:cNvSpPr/>
          <p:nvPr/>
        </p:nvSpPr>
        <p:spPr>
          <a:xfrm rot="16965034">
            <a:off x="5226249" y="1035712"/>
            <a:ext cx="377569" cy="1841397"/>
          </a:xfrm>
          <a:prstGeom prst="leftBrace">
            <a:avLst>
              <a:gd name="adj1" fmla="val 49355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514629BD-5D7C-804C-95EC-FE487A398919}"/>
              </a:ext>
            </a:extLst>
          </p:cNvPr>
          <p:cNvSpPr/>
          <p:nvPr/>
        </p:nvSpPr>
        <p:spPr>
          <a:xfrm rot="15859317">
            <a:off x="6207841" y="958720"/>
            <a:ext cx="575232" cy="5996652"/>
          </a:xfrm>
          <a:prstGeom prst="leftBrace">
            <a:avLst>
              <a:gd name="adj1" fmla="val 4935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07DC7-1DE9-4E48-A7D1-9C643AEF9B9D}"/>
              </a:ext>
            </a:extLst>
          </p:cNvPr>
          <p:cNvSpPr txBox="1"/>
          <p:nvPr/>
        </p:nvSpPr>
        <p:spPr>
          <a:xfrm>
            <a:off x="4764008" y="2094132"/>
            <a:ext cx="1130464" cy="47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Bell MT" panose="02020503060305020303" pitchFamily="18" charset="77"/>
              </a:rPr>
              <a:t>closer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6A1615-4B85-FC4B-986A-B01EC08F30CB}"/>
              </a:ext>
            </a:extLst>
          </p:cNvPr>
          <p:cNvSpPr txBox="1"/>
          <p:nvPr/>
        </p:nvSpPr>
        <p:spPr>
          <a:xfrm>
            <a:off x="6125610" y="4222309"/>
            <a:ext cx="1130464" cy="47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ll MT" panose="02020503060305020303" pitchFamily="18" charset="77"/>
              </a:rPr>
              <a:t>further</a:t>
            </a:r>
          </a:p>
        </p:txBody>
      </p:sp>
    </p:spTree>
    <p:extLst>
      <p:ext uri="{BB962C8B-B14F-4D97-AF65-F5344CB8AC3E}">
        <p14:creationId xmlns:p14="http://schemas.microsoft.com/office/powerpoint/2010/main" val="88235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64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2019-04-07T21:40:48Z</dcterms:created>
  <dcterms:modified xsi:type="dcterms:W3CDTF">2019-04-08T17:35:05Z</dcterms:modified>
</cp:coreProperties>
</file>