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E84397-749F-419D-82D1-E1C992073384}">
  <a:tblStyle styleId="{3FE84397-749F-419D-82D1-E1C9920733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92ffa509e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92ffa509e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2ffa509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2ffa509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92ffa509e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92ffa509e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2ffa509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2ffa509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2ffa50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2ffa509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2ffa509e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2ffa509e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2ffa50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2ffa50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2ffa50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2ffa50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2ffa50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2ffa50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2ffa509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2ffa509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2ffa5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2ffa5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2ffa509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2ffa509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41fe27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41fe27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2ffa509e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92ffa509e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DSD 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第十四組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組員：顏柏聖、曾啟睿、莊昊晨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600"/>
              <a:buFont typeface="Arial"/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Compression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87900" y="3344725"/>
            <a:ext cx="37461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 = 275815.615603(um^2)</a:t>
            </a:r>
            <a:br>
              <a:rPr lang="zh-TW"/>
            </a:br>
            <a:r>
              <a:rPr lang="zh-TW"/>
              <a:t>T = 1994.850(ns)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AT score = 5.50E8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1162050"/>
            <a:ext cx="8867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prediction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須將I_mem_Pred檔案多加入一行指令(任意)才能順利通過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63" y="1471950"/>
            <a:ext cx="838026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75" y="1943175"/>
            <a:ext cx="88868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1875" y="3916225"/>
            <a:ext cx="32889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 = 275815.615603(um^2)</a:t>
            </a:r>
            <a:br>
              <a:rPr lang="zh-TW"/>
            </a:br>
            <a:r>
              <a:rPr lang="zh-TW"/>
              <a:t>T = 1612.650(ns)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AT score = 4.44E8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12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非常噁爛的bug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由於在最後一個指令(sw)fetch後PC已經超過上限，因此導致instruction出現了X(unknown)的輸出，在RTL時不會造成嚴重的破壞，但在gate level時這些X便會擴散出去(推測是藉由control path快速擴散出去，比stage data傳播速度快)，導致最後一個指令:sw在MEM stage的訊號早一個cycle被影響變為X，因此sw運行失敗。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因此在I MEM最後加上任何一個額外的instruction，就可以讓instruction的X 晚出現一個cycle，也代表sw可以在被X影響前運行完畢，故才能正常跑完。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t="9362" r="5177"/>
          <a:stretch/>
        </p:blipFill>
        <p:spPr>
          <a:xfrm>
            <a:off x="424250" y="524000"/>
            <a:ext cx="8268452" cy="1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50" y="2571750"/>
            <a:ext cx="8268452" cy="20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6111850" y="342900"/>
            <a:ext cx="869400" cy="12678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6111850" y="2932775"/>
            <a:ext cx="869400" cy="10503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5314950" y="1556325"/>
            <a:ext cx="36300" cy="57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 rot="10800000" flipH="1">
            <a:off x="5387400" y="2081700"/>
            <a:ext cx="489000" cy="723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5"/>
          <p:cNvCxnSpPr/>
          <p:nvPr/>
        </p:nvCxnSpPr>
        <p:spPr>
          <a:xfrm rot="10800000" flipH="1">
            <a:off x="5948850" y="1773600"/>
            <a:ext cx="54300" cy="308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5"/>
          <p:cNvCxnSpPr/>
          <p:nvPr/>
        </p:nvCxnSpPr>
        <p:spPr>
          <a:xfrm rot="10800000" flipH="1">
            <a:off x="6030350" y="1121700"/>
            <a:ext cx="498000" cy="651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5" y="0"/>
            <a:ext cx="745784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6"/>
          <p:cNvCxnSpPr/>
          <p:nvPr/>
        </p:nvCxnSpPr>
        <p:spPr>
          <a:xfrm>
            <a:off x="2272325" y="2624875"/>
            <a:ext cx="326100" cy="18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6"/>
          <p:cNvCxnSpPr/>
          <p:nvPr/>
        </p:nvCxnSpPr>
        <p:spPr>
          <a:xfrm rot="10800000">
            <a:off x="2172725" y="1788775"/>
            <a:ext cx="425700" cy="83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1996850" y="1924125"/>
            <a:ext cx="10500" cy="511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6"/>
          <p:cNvSpPr txBox="1"/>
          <p:nvPr/>
        </p:nvSpPr>
        <p:spPr>
          <a:xfrm>
            <a:off x="1871925" y="3217450"/>
            <a:ext cx="581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stall</a:t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1996850" y="2842100"/>
            <a:ext cx="10500" cy="511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453325" y="3408550"/>
            <a:ext cx="3712800" cy="17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6"/>
          <p:cNvCxnSpPr/>
          <p:nvPr/>
        </p:nvCxnSpPr>
        <p:spPr>
          <a:xfrm rot="10800000" flipH="1">
            <a:off x="6148050" y="3421850"/>
            <a:ext cx="507000" cy="16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6"/>
          <p:cNvSpPr txBox="1"/>
          <p:nvPr/>
        </p:nvSpPr>
        <p:spPr>
          <a:xfrm>
            <a:off x="7198475" y="107450"/>
            <a:ext cx="1738800" cy="43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猜測X移動路徑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 load chart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柏聖：PISCV_pipeline、支援各種debug。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啟睿：decompressor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昊晨：branch 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5" y="0"/>
            <a:ext cx="74578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 優先度(若多個情形同時發生應採取哪種行為)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100"/>
              <a:t>hazard &gt; miss = jalr &gt; jal &gt; branch_pred = PC+4</a:t>
            </a:r>
            <a:endParaRPr sz="21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00" y="3221774"/>
            <a:ext cx="7991600" cy="19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575" y="1450446"/>
            <a:ext cx="2503325" cy="16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Decompression path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直接將 I CACHE 得到的instruction輸入，輸出解壓縮的指令，若需要bubble以等待被分割的指令，就輸出指令為0(不做任何事)。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同時也輸出下一個PC應該為 +4, +2 或 +0 (PC_nxt) 。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63" y="80950"/>
            <a:ext cx="2676525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pred path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在IF stage就用FSM算出 Pred_addr，而FSM以EX stage得出的真正branch result來更新。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38" y="2754275"/>
            <a:ext cx="8281324" cy="23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9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miss path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668900"/>
            <a:ext cx="8520600" cy="3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判斷branch miss的地點在EX stage，因為需要透過forward過的data來判斷 (來自EX stage)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將 untaken branch address一路送到 EX stage，若判斷為branch miss，則將之送至IF stage的PC，並洗掉IF/ID , ID/EX的資料。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21" y="2800846"/>
            <a:ext cx="5841149" cy="2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Decompressor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將輸入指令轉為RC32I形式輸出，並輸出下一輪PC的位置(最低優先級PC_nxt)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Uncompressed的指令被分割時，將前半指令存入buffer並PC停在原處(避免遇到branch 或 jump時跳錯位置) 會先讀取PC+2(下一行)的instruction輸入(此時PC位於block中間處)，再將此時的後半指令與buffer內的另一半連接後輸出。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遇到flush時清空buffer，遇到stall時buffer維持不變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0788"/>
            <a:ext cx="8520600" cy="33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2-bit branch predictor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pros: small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cons: bad performance when nested branches occur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" y="2359075"/>
            <a:ext cx="35924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743450" y="2032275"/>
            <a:ext cx="381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branch_EX =&gt; 判別是否在執行beq指令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branch_result =&gt; 判別實際上是否發生branch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4338675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{3FE84397-749F-419D-82D1-E1C992073384}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with predictor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without predictor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cell 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275815.615603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263100.393211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578832.150 ns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678754.050 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A*T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1.597E11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1.786E11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Google Shape;106;p20"/>
          <p:cNvSpPr/>
          <p:nvPr/>
        </p:nvSpPr>
        <p:spPr>
          <a:xfrm>
            <a:off x="6981825" y="46482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</a:rPr>
              <a:t>Quick sort</a:t>
            </a:r>
            <a:endParaRPr sz="25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5569500" y="3067800"/>
            <a:ext cx="4089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 = 275815.615603(um^2)</a:t>
            </a:r>
            <a:br>
              <a:rPr lang="zh-TW"/>
            </a:br>
            <a:r>
              <a:rPr lang="zh-TW"/>
              <a:t>Time = 578832.150(ns)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AT score = 1.59E11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t="50000"/>
          <a:stretch/>
        </p:blipFill>
        <p:spPr>
          <a:xfrm>
            <a:off x="157163" y="1149763"/>
            <a:ext cx="8829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3" y="2796300"/>
            <a:ext cx="52673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Macintosh PowerPoint</Application>
  <PresentationFormat>如螢幕大小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DSD final presentation</vt:lpstr>
      <vt:lpstr>PowerPoint 簡報</vt:lpstr>
      <vt:lpstr>PC 優先度(若多個情形同時發生應採取哪種行為)</vt:lpstr>
      <vt:lpstr>Decompression path</vt:lpstr>
      <vt:lpstr>Branch pred path</vt:lpstr>
      <vt:lpstr>Branch miss path</vt:lpstr>
      <vt:lpstr>Decompressor</vt:lpstr>
      <vt:lpstr>2-bit branch predictor</vt:lpstr>
      <vt:lpstr>Quick sort</vt:lpstr>
      <vt:lpstr>Compression</vt:lpstr>
      <vt:lpstr>Branch prediction</vt:lpstr>
      <vt:lpstr>非常噁爛的bug</vt:lpstr>
      <vt:lpstr>PowerPoint 簡報</vt:lpstr>
      <vt:lpstr>PowerPoint 簡報</vt:lpstr>
      <vt:lpstr>Work load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final presentation</dc:title>
  <cp:lastModifiedBy>Edison20001222@gmail.com</cp:lastModifiedBy>
  <cp:revision>1</cp:revision>
  <dcterms:modified xsi:type="dcterms:W3CDTF">2023-06-17T15:24:47Z</dcterms:modified>
</cp:coreProperties>
</file>