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0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 триъгъл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ен триъгъл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 триъгъл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1" name="Право съединение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bg-BG"/>
              <a:t>Щракн., за да ред. стил на загл. в обр.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ен триъгъл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аво съединение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bg-BG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bg-BG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/>
              <a:t>Второ ниво</a:t>
            </a:r>
          </a:p>
          <a:p>
            <a:pPr lvl="2" eaLnBrk="1" latinLnBrk="0" hangingPunct="1"/>
            <a:r>
              <a:rPr kumimoji="0" lang="bg-BG"/>
              <a:t>Трето ниво</a:t>
            </a:r>
          </a:p>
          <a:p>
            <a:pPr lvl="3" eaLnBrk="1" latinLnBrk="0" hangingPunct="1"/>
            <a:r>
              <a:rPr kumimoji="0" lang="bg-BG"/>
              <a:t>Четвърто ниво</a:t>
            </a:r>
          </a:p>
          <a:p>
            <a:pPr lvl="4" eaLnBrk="1" latinLnBrk="0" hangingPunct="1"/>
            <a:r>
              <a:rPr kumimoji="0" lang="bg-BG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9FFC77A-EE81-4360-8F3C-121CB95F72F1}" type="datetimeFigureOut">
              <a:rPr lang="bg-BG" smtClean="0"/>
              <a:pPr/>
              <a:t>11.9.2018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45DA4EA-78BC-4212-8955-9F99469DD53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Linear Data Structures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Static List (Array), Linked List, Double Linked List, Stack</a:t>
            </a:r>
            <a:r>
              <a:rPr lang="en-US" sz="2800"/>
              <a:t>, </a:t>
            </a:r>
            <a:r>
              <a:rPr lang="en-US" sz="2800" smtClean="0"/>
              <a:t>Queue</a:t>
            </a:r>
            <a:endParaRPr lang="bg-BG" sz="28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343AF-F413-4ACF-8299-530AFC1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complexity?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07E85DD0-EAD9-4199-8771-CC6EBEB71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0087" y="1897062"/>
            <a:ext cx="7743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001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List</a:t>
            </a: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779BF08-4234-437E-8121-986FA0CF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1618" y="4725144"/>
            <a:ext cx="7120764" cy="696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E22C41-B4A2-4D21-B9D4-02E7C547639D}"/>
              </a:ext>
            </a:extLst>
          </p:cNvPr>
          <p:cNvSpPr txBox="1"/>
          <p:nvPr/>
        </p:nvSpPr>
        <p:spPr>
          <a:xfrm>
            <a:off x="3283781" y="1772816"/>
            <a:ext cx="2576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Functions :</a:t>
            </a:r>
          </a:p>
          <a:p>
            <a:pPr>
              <a:buFontTx/>
              <a:buChar char="-"/>
            </a:pPr>
            <a:r>
              <a:rPr lang="en-US" sz="2400" dirty="0" smtClean="0"/>
              <a:t>Add</a:t>
            </a:r>
          </a:p>
          <a:p>
            <a:pPr>
              <a:buFontTx/>
              <a:buChar char="-"/>
            </a:pPr>
            <a:r>
              <a:rPr lang="en-US" sz="2400" dirty="0" smtClean="0"/>
              <a:t>Remove</a:t>
            </a:r>
          </a:p>
          <a:p>
            <a:pPr>
              <a:buFontTx/>
              <a:buChar char="-"/>
            </a:pPr>
            <a:r>
              <a:rPr lang="en-US" sz="2400" dirty="0" smtClean="0"/>
              <a:t>Get At Index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pPr algn="ctr"/>
            <a:r>
              <a:rPr lang="en-US" dirty="0"/>
              <a:t>Linked List</a:t>
            </a: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EC99510-5730-4822-91DA-4ED47411A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3573016"/>
            <a:ext cx="5706707" cy="2626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4D6F761-324A-494E-B985-A91D153BEEFE}"/>
              </a:ext>
            </a:extLst>
          </p:cNvPr>
          <p:cNvSpPr txBox="1"/>
          <p:nvPr/>
        </p:nvSpPr>
        <p:spPr>
          <a:xfrm>
            <a:off x="3412650" y="1556792"/>
            <a:ext cx="23187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Functions :</a:t>
            </a:r>
          </a:p>
          <a:p>
            <a:pPr>
              <a:buFontTx/>
              <a:buChar char="-"/>
            </a:pPr>
            <a:r>
              <a:rPr lang="en-US" sz="2400" dirty="0" smtClean="0"/>
              <a:t>Add</a:t>
            </a:r>
          </a:p>
          <a:p>
            <a:pPr>
              <a:buFontTx/>
              <a:buChar char="-"/>
            </a:pPr>
            <a:r>
              <a:rPr lang="en-US" sz="2400" dirty="0" smtClean="0"/>
              <a:t>Remove</a:t>
            </a:r>
          </a:p>
          <a:p>
            <a:pPr>
              <a:buFontTx/>
              <a:buChar char="-"/>
            </a:pPr>
            <a:r>
              <a:rPr lang="en-US" sz="2400" dirty="0" smtClean="0"/>
              <a:t>Get At Index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List </a:t>
            </a:r>
            <a:r>
              <a:rPr lang="en-US" dirty="0" err="1"/>
              <a:t>vs</a:t>
            </a:r>
            <a:r>
              <a:rPr lang="en-US" dirty="0"/>
              <a:t> Linked List</a:t>
            </a: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F5D4351-FEDD-472A-B5B4-BA9298119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7361329" cy="28569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Double Linked List</a:t>
            </a: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27C5184-9C3D-4165-A46D-BAABF70B4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3933056"/>
            <a:ext cx="8274364" cy="648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8982CF-120C-4DF2-9B2D-4AC3C0B93AE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429000"/>
            <a:ext cx="8280920" cy="504512"/>
          </a:xfrm>
          <a:prstGeom prst="rect">
            <a:avLst/>
          </a:prstGeom>
        </p:spPr>
      </p:pic>
      <p:sp>
        <p:nvSpPr>
          <p:cNvPr id="6" name="Текстово поле 5"/>
          <p:cNvSpPr txBox="1"/>
          <p:nvPr/>
        </p:nvSpPr>
        <p:spPr>
          <a:xfrm>
            <a:off x="283006" y="2276872"/>
            <a:ext cx="8577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What’s the difference between single linked and double linked list ?</a:t>
            </a:r>
            <a:endParaRPr lang="bg-BG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</a:t>
            </a: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F83DD62-E74F-4751-98A1-C37F844D6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06012" y="3429000"/>
            <a:ext cx="4331976" cy="3045306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9CE22C41-B4A2-4D21-B9D4-02E7C547639D}"/>
              </a:ext>
            </a:extLst>
          </p:cNvPr>
          <p:cNvSpPr txBox="1"/>
          <p:nvPr/>
        </p:nvSpPr>
        <p:spPr>
          <a:xfrm>
            <a:off x="3275856" y="1484784"/>
            <a:ext cx="2576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Functions :</a:t>
            </a:r>
          </a:p>
          <a:p>
            <a:pPr>
              <a:buFontTx/>
              <a:buChar char="-"/>
            </a:pPr>
            <a:r>
              <a:rPr lang="en-US" sz="2400" dirty="0" smtClean="0"/>
              <a:t>Push</a:t>
            </a:r>
          </a:p>
          <a:p>
            <a:pPr>
              <a:buFontTx/>
              <a:buChar char="-"/>
            </a:pPr>
            <a:r>
              <a:rPr lang="en-US" sz="2400" dirty="0" smtClean="0"/>
              <a:t>Pop</a:t>
            </a:r>
          </a:p>
          <a:p>
            <a:pPr>
              <a:buFontTx/>
              <a:buChar char="-"/>
            </a:pPr>
            <a:r>
              <a:rPr lang="en-US" sz="2400" dirty="0" smtClean="0"/>
              <a:t>Top/Peek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63A6BFB-427E-4A5A-AD31-A007D36B0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196752"/>
            <a:ext cx="4930477" cy="46106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Queue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469BF4-8D70-482A-9EE2-A728188062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9652" y="1484784"/>
            <a:ext cx="6264696" cy="1985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E22C41-B4A2-4D21-B9D4-02E7C547639D}"/>
              </a:ext>
            </a:extLst>
          </p:cNvPr>
          <p:cNvSpPr txBox="1"/>
          <p:nvPr/>
        </p:nvSpPr>
        <p:spPr>
          <a:xfrm>
            <a:off x="2987824" y="3933056"/>
            <a:ext cx="25764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Functions :</a:t>
            </a:r>
          </a:p>
          <a:p>
            <a:pPr>
              <a:buFontTx/>
              <a:buChar char="-"/>
            </a:pPr>
            <a:r>
              <a:rPr lang="en-US" sz="2400" dirty="0" err="1" smtClean="0"/>
              <a:t>Enqueue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Dequeue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Front</a:t>
            </a:r>
          </a:p>
          <a:p>
            <a:pPr>
              <a:buFontTx/>
              <a:buChar char="-"/>
            </a:pPr>
            <a:r>
              <a:rPr lang="en-US" sz="2400" dirty="0" smtClean="0"/>
              <a:t>Back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Живост">
  <a:themeElements>
    <a:clrScheme name="Живост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Живост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Живост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87</TotalTime>
  <Words>73</Words>
  <Application>Microsoft Office PowerPoint</Application>
  <PresentationFormat>Презентация на цял екран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Живост</vt:lpstr>
      <vt:lpstr>Linear Data Structures</vt:lpstr>
      <vt:lpstr>What is complexity?</vt:lpstr>
      <vt:lpstr>Array List</vt:lpstr>
      <vt:lpstr>Linked List</vt:lpstr>
      <vt:lpstr>Array List vs Linked List</vt:lpstr>
      <vt:lpstr>Double Linked List</vt:lpstr>
      <vt:lpstr>Stack</vt:lpstr>
      <vt:lpstr>Слайд 8</vt:lpstr>
      <vt:lpstr>Queue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creator>Tsani</dc:creator>
  <cp:lastModifiedBy>Tsani</cp:lastModifiedBy>
  <cp:revision>9</cp:revision>
  <dcterms:created xsi:type="dcterms:W3CDTF">2018-09-01T16:03:08Z</dcterms:created>
  <dcterms:modified xsi:type="dcterms:W3CDTF">2018-09-11T18:01:39Z</dcterms:modified>
</cp:coreProperties>
</file>