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4D288-03EC-41D7-8AE9-B2C8ACB5700D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0DCE1-D886-423E-A85B-69751DC64FAD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0DCE1-D886-423E-A85B-69751DC64FAD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 триъгъл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ен триъгъл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 триъгъл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1" name="Право съединение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ен триъгъл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аво съединение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27.9.2018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structures – Part II - Trees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Left-child right-sibling binary tree</a:t>
            </a:r>
            <a:br>
              <a:rPr lang="en-US" dirty="0" smtClean="0"/>
            </a:br>
            <a:endParaRPr lang="bg-B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887537"/>
            <a:ext cx="60769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Traversing a tree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23528" y="1882808"/>
            <a:ext cx="8568952" cy="176221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BFS and DFS</a:t>
            </a:r>
            <a:endParaRPr lang="bg-BG" dirty="0"/>
          </a:p>
        </p:txBody>
      </p:sp>
      <p:pic>
        <p:nvPicPr>
          <p:cNvPr id="6146" name="Picture 2" descr="http://mishadoff.com/images/dfs/binary_tree_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8549184" cy="3561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sani\Pictures\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64704"/>
            <a:ext cx="7459984" cy="5415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bg-BG" dirty="0"/>
          </a:p>
        </p:txBody>
      </p:sp>
      <p:pic>
        <p:nvPicPr>
          <p:cNvPr id="28674" name="Picture 2" descr="Yes-We-made-it-to-the-end.jpg (600Ã39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715000" cy="379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GGXcRoWUtwg/VJK9a5d12aI/AAAAAAAAAEI/XSDtFPdz13k/s1600/previous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122" y="2564904"/>
            <a:ext cx="8651756" cy="1728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Data Structures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Dynamic List</a:t>
            </a:r>
          </a:p>
          <a:p>
            <a:pPr lvl="1"/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Double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tbt</a:t>
            </a:r>
            <a:r>
              <a:rPr lang="en-US" dirty="0" smtClean="0"/>
              <a:t> questions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</a:t>
            </a:r>
            <a:r>
              <a:rPr lang="bg-BG" dirty="0" smtClean="0"/>
              <a:t> </a:t>
            </a:r>
            <a:r>
              <a:rPr lang="en-US" dirty="0" smtClean="0"/>
              <a:t>principle</a:t>
            </a:r>
            <a:r>
              <a:rPr lang="bg-BG" dirty="0" smtClean="0"/>
              <a:t> </a:t>
            </a:r>
            <a:r>
              <a:rPr lang="en-US" dirty="0" smtClean="0"/>
              <a:t>of Data Locality which of the data structures (Linked and Dynamic list) will be faster if we want to iterate from 1</a:t>
            </a:r>
            <a:r>
              <a:rPr lang="en-US" baseline="30000" dirty="0" smtClean="0"/>
              <a:t>st</a:t>
            </a:r>
            <a:r>
              <a:rPr lang="en-US" dirty="0" smtClean="0"/>
              <a:t> to last element</a:t>
            </a:r>
          </a:p>
          <a:p>
            <a:r>
              <a:rPr lang="en-US" dirty="0" smtClean="0"/>
              <a:t>Which of the data structures ( Linked and Dynamic list) will cost more space(memory) if we want to store exact count of N elements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Trees</a:t>
            </a:r>
            <a:endParaRPr lang="bg-BG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346" y="1988841"/>
            <a:ext cx="8235308" cy="435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5515248" cy="375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Текстово поле 4"/>
          <p:cNvSpPr txBox="1"/>
          <p:nvPr/>
        </p:nvSpPr>
        <p:spPr>
          <a:xfrm>
            <a:off x="6588224" y="2348880"/>
            <a:ext cx="2301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Searching : O(n)</a:t>
            </a:r>
          </a:p>
          <a:p>
            <a:r>
              <a:rPr lang="en-US" sz="2000" dirty="0" smtClean="0"/>
              <a:t>Insertion : O(n)</a:t>
            </a:r>
          </a:p>
          <a:p>
            <a:r>
              <a:rPr lang="en-US" sz="2000" dirty="0" smtClean="0"/>
              <a:t>Deletion : O(n)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bg-BG" dirty="0"/>
          </a:p>
        </p:txBody>
      </p:sp>
      <p:pic>
        <p:nvPicPr>
          <p:cNvPr id="7172" name="Picture 4" descr="Ð ÐµÐ·ÑÐ»ÑÐ°Ñ Ñ Ð¸Ð·Ð¾Ð±ÑÐ°Ð¶ÐµÐ½Ð¸Ðµ Ð·Ð° binary search 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48880"/>
            <a:ext cx="5570078" cy="2808312"/>
          </a:xfrm>
          <a:prstGeom prst="rect">
            <a:avLst/>
          </a:prstGeom>
          <a:noFill/>
        </p:spPr>
      </p:pic>
      <p:sp>
        <p:nvSpPr>
          <p:cNvPr id="6" name="Правоъгълник 5"/>
          <p:cNvSpPr/>
          <p:nvPr/>
        </p:nvSpPr>
        <p:spPr>
          <a:xfrm>
            <a:off x="6300192" y="234888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Worst :</a:t>
            </a:r>
          </a:p>
          <a:p>
            <a:r>
              <a:rPr lang="en-US" dirty="0" smtClean="0"/>
              <a:t>Searching : O(n)</a:t>
            </a:r>
          </a:p>
          <a:p>
            <a:r>
              <a:rPr lang="en-US" dirty="0" smtClean="0"/>
              <a:t>Insertion : O(n)</a:t>
            </a:r>
          </a:p>
          <a:p>
            <a:r>
              <a:rPr lang="en-US" dirty="0" smtClean="0"/>
              <a:t>Deletion : O(n)</a:t>
            </a:r>
          </a:p>
          <a:p>
            <a:r>
              <a:rPr lang="en-US" dirty="0" smtClean="0"/>
              <a:t>Average :</a:t>
            </a:r>
          </a:p>
          <a:p>
            <a:r>
              <a:rPr lang="en-US" dirty="0" smtClean="0"/>
              <a:t>Searching : O(log(n))</a:t>
            </a:r>
          </a:p>
          <a:p>
            <a:r>
              <a:rPr lang="en-US" dirty="0" smtClean="0"/>
              <a:t>Insertion : O(log(n))</a:t>
            </a:r>
          </a:p>
          <a:p>
            <a:r>
              <a:rPr lang="en-US" dirty="0" smtClean="0"/>
              <a:t>Deletion : O(log(n))</a:t>
            </a:r>
          </a:p>
          <a:p>
            <a:r>
              <a:rPr lang="en-US" dirty="0" smtClean="0"/>
              <a:t>If AVL :</a:t>
            </a:r>
            <a:br>
              <a:rPr lang="en-US" dirty="0" smtClean="0"/>
            </a:br>
            <a:r>
              <a:rPr lang="en-US" dirty="0" smtClean="0"/>
              <a:t>Even in worst case is </a:t>
            </a:r>
            <a:br>
              <a:rPr lang="en-US" dirty="0" smtClean="0"/>
            </a:br>
            <a:r>
              <a:rPr lang="en-US" dirty="0" smtClean="0"/>
              <a:t>O(log(n))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 - Tree</a:t>
            </a:r>
            <a:endParaRPr lang="bg-B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7812360" cy="245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Prefix Tree</a:t>
            </a:r>
            <a:endParaRPr lang="bg-B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851518"/>
            <a:ext cx="3024336" cy="463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Живост">
  <a:themeElements>
    <a:clrScheme name="Живост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Живост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Живост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277</TotalTime>
  <Words>146</Words>
  <Application>Microsoft Office PowerPoint</Application>
  <PresentationFormat>Презентация на цял екран (4:3)</PresentationFormat>
  <Paragraphs>32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4" baseType="lpstr">
      <vt:lpstr>Живост</vt:lpstr>
      <vt:lpstr>Data structures – Part II - Trees</vt:lpstr>
      <vt:lpstr>Слайд 2</vt:lpstr>
      <vt:lpstr>Linear Data Structures </vt:lpstr>
      <vt:lpstr>#tbt questions</vt:lpstr>
      <vt:lpstr>Trees</vt:lpstr>
      <vt:lpstr>Binary Tree</vt:lpstr>
      <vt:lpstr>Binary Search Tree</vt:lpstr>
      <vt:lpstr>N - Tree</vt:lpstr>
      <vt:lpstr>Prefix Tree</vt:lpstr>
      <vt:lpstr>Left-child right-sibling binary tree </vt:lpstr>
      <vt:lpstr>Traversing a tree</vt:lpstr>
      <vt:lpstr>Слайд 12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– Part II - Trees</dc:title>
  <dc:creator>Tsanislav Gatev</dc:creator>
  <cp:lastModifiedBy>Tsani</cp:lastModifiedBy>
  <cp:revision>23</cp:revision>
  <dcterms:created xsi:type="dcterms:W3CDTF">2018-09-23T19:46:17Z</dcterms:created>
  <dcterms:modified xsi:type="dcterms:W3CDTF">2018-09-27T13:00:54Z</dcterms:modified>
</cp:coreProperties>
</file>