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7" r:id="rId4"/>
    <p:sldId id="268" r:id="rId5"/>
    <p:sldId id="259" r:id="rId6"/>
    <p:sldId id="261" r:id="rId7"/>
    <p:sldId id="271" r:id="rId8"/>
    <p:sldId id="260" r:id="rId9"/>
    <p:sldId id="270" r:id="rId10"/>
    <p:sldId id="258" r:id="rId11"/>
    <p:sldId id="265" r:id="rId12"/>
    <p:sldId id="264" r:id="rId13"/>
    <p:sldId id="269" r:id="rId14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SimSun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SimSun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SimSun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SimSun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SimSun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SimSun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SimSun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-3175"/>
            <a:ext cx="12216765" cy="69018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7533" y="362903"/>
            <a:ext cx="10363200" cy="1470025"/>
          </a:xfrm>
        </p:spPr>
        <p:txBody>
          <a:bodyPr/>
          <a:p>
            <a:endParaRPr lang="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520" y="5373370"/>
            <a:ext cx="10262870" cy="1525270"/>
          </a:xfrm>
        </p:spPr>
        <p:txBody>
          <a:bodyPr/>
          <a:p>
            <a:pPr marL="342900" indent="-342900" algn="l">
              <a:buFont typeface="Arial" panose="02080604020202020204" pitchFamily="34" charset="0"/>
              <a:buChar char="•"/>
            </a:pPr>
            <a:r>
              <a:rPr lang="" altLang="en-US" sz="1600">
                <a:solidFill>
                  <a:schemeClr val="bg1"/>
                </a:solidFill>
              </a:rPr>
              <a:t>Iang Nugraha</a:t>
            </a:r>
            <a:endParaRPr lang="" altLang="en-US" sz="1600">
              <a:solidFill>
                <a:schemeClr val="bg1"/>
              </a:solidFill>
            </a:endParaRPr>
          </a:p>
          <a:p>
            <a:pPr marL="342900" indent="-342900" algn="l">
              <a:buFont typeface="Arial" panose="02080604020202020204" pitchFamily="34" charset="0"/>
              <a:buChar char="•"/>
            </a:pPr>
            <a:r>
              <a:rPr lang="" altLang="en-US" sz="1600">
                <a:solidFill>
                  <a:schemeClr val="bg1"/>
                </a:solidFill>
              </a:rPr>
              <a:t>Ismail Sofyan T.</a:t>
            </a:r>
            <a:endParaRPr lang="" altLang="en-US" sz="1600">
              <a:solidFill>
                <a:schemeClr val="bg1"/>
              </a:solidFill>
            </a:endParaRPr>
          </a:p>
          <a:p>
            <a:pPr marL="342900" indent="-342900" algn="l">
              <a:buFont typeface="Arial" panose="02080604020202020204" pitchFamily="34" charset="0"/>
              <a:buChar char="•"/>
            </a:pPr>
            <a:r>
              <a:rPr lang="" altLang="en-US" sz="1600">
                <a:solidFill>
                  <a:schemeClr val="bg1"/>
                </a:solidFill>
              </a:rPr>
              <a:t>M. Jalaluddin A.</a:t>
            </a:r>
            <a:endParaRPr lang="" altLang="en-US" sz="1600">
              <a:solidFill>
                <a:schemeClr val="bg1"/>
              </a:solidFill>
            </a:endParaRPr>
          </a:p>
          <a:p>
            <a:pPr marL="342900" indent="-342900" algn="l">
              <a:buFont typeface="Arial" panose="02080604020202020204" pitchFamily="34" charset="0"/>
              <a:buChar char="•"/>
            </a:pPr>
            <a:r>
              <a:rPr lang="" altLang="en-US" sz="1600">
                <a:solidFill>
                  <a:schemeClr val="bg1"/>
                </a:solidFill>
              </a:rPr>
              <a:t>Pandu Bagus D.</a:t>
            </a:r>
            <a:endParaRPr lang="" alt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 descr="photo_2020-01-17_14-01-1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1765" y="-1905"/>
            <a:ext cx="12024995" cy="675513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Rangkaian</a:t>
            </a:r>
            <a:endParaRPr lang="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510" y="-16510"/>
            <a:ext cx="12195175" cy="686562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Content Placeholder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8660000">
            <a:off x="6918960" y="1621155"/>
            <a:ext cx="3557270" cy="2073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60000">
            <a:off x="245110" y="1740535"/>
            <a:ext cx="7626350" cy="42379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80000">
            <a:off x="4711065" y="3044190"/>
            <a:ext cx="5361940" cy="37490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Terima kasih</a:t>
            </a:r>
            <a:endParaRPr lang="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 rot="1320000">
            <a:off x="8561070" y="1791335"/>
            <a:ext cx="2545715" cy="4526280"/>
          </a:xfrm>
          <a:prstGeom prst="rect">
            <a:avLst/>
          </a:prstGeom>
          <a:noFill/>
          <a:ln w="9525"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Content Placeholder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210" y="-192405"/>
            <a:ext cx="12114530" cy="6442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60000">
            <a:off x="696595" y="677545"/>
            <a:ext cx="5005070" cy="1884045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60000">
            <a:off x="2026285" y="2088515"/>
            <a:ext cx="6789420" cy="47472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4415" y="684530"/>
            <a:ext cx="9444355" cy="1143000"/>
          </a:xfrm>
        </p:spPr>
        <p:txBody>
          <a:bodyPr/>
          <a:p>
            <a:pPr algn="ctr"/>
            <a:r>
              <a:rPr lang="" altLang="en-US" b="1" u="sng"/>
              <a:t>Latar Belakang</a:t>
            </a:r>
            <a:endParaRPr lang="" altLang="en-US" b="1" u="sng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 rot="420000">
            <a:off x="2377440" y="3926840"/>
            <a:ext cx="4598035" cy="20504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940000">
            <a:off x="6409055" y="1984375"/>
            <a:ext cx="4572635" cy="4192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Use Case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28165" y="1170940"/>
            <a:ext cx="8332470" cy="479234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Activity Diagram</a:t>
            </a:r>
            <a:endParaRPr lang="" altLang="en-US"/>
          </a:p>
        </p:txBody>
      </p:sp>
      <p:pic>
        <p:nvPicPr>
          <p:cNvPr id="4" name="Content Placeholder 3" descr="activity-logi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39010" y="1283970"/>
            <a:ext cx="7319010" cy="452628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Sequence Diagram</a:t>
            </a:r>
            <a:endParaRPr lang="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64180" y="1513205"/>
            <a:ext cx="5674360" cy="330708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71495" y="1748155"/>
            <a:ext cx="6048375" cy="4229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Class Diagram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class diag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3495" y="1600200"/>
            <a:ext cx="9764395" cy="323913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340" y="34925"/>
            <a:ext cx="12114530" cy="6442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645" y="-10795"/>
            <a:ext cx="12137390" cy="674433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WPS Presentation</Application>
  <PresentationFormat>Widescreen</PresentationFormat>
  <Paragraphs>19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SimSun</vt:lpstr>
      <vt:lpstr>Wingdings</vt:lpstr>
      <vt:lpstr/>
      <vt:lpstr>Arial Unicode MS</vt:lpstr>
      <vt:lpstr>Calibri Light</vt:lpstr>
      <vt:lpstr>DejaVu Sans</vt:lpstr>
      <vt:lpstr>Calibri</vt:lpstr>
      <vt:lpstr>微软雅黑</vt:lpstr>
      <vt:lpstr>Droid Sans Fallback</vt:lpstr>
      <vt:lpstr>OpenSymbol</vt:lpstr>
      <vt:lpstr>Gubbi</vt:lpstr>
      <vt:lpstr>Abyssinica SIL</vt:lpstr>
      <vt:lpstr>Business Cooperate</vt:lpstr>
      <vt:lpstr>PowerPoint 演示文稿</vt:lpstr>
      <vt:lpstr>PowerPoint 演示文稿</vt:lpstr>
      <vt:lpstr>Use Case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Lordjalal Smartdoor</dc:title>
  <dc:creator>fermat3</dc:creator>
  <cp:lastModifiedBy>fermat3</cp:lastModifiedBy>
  <cp:revision>19</cp:revision>
  <dcterms:created xsi:type="dcterms:W3CDTF">2020-01-17T07:21:30Z</dcterms:created>
  <dcterms:modified xsi:type="dcterms:W3CDTF">2020-01-17T07:21:30Z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