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3d915a37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3d915a37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4739631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4739631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3d915a37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3d915a37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3d915a37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3d915a3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225"/>
            <a:ext cx="8520600" cy="72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180"/>
              <a:t>Οι μεταβλητές και η συσχέτισή τους</a:t>
            </a:r>
            <a:endParaRPr sz="2780"/>
          </a:p>
        </p:txBody>
      </p:sp>
      <p:sp>
        <p:nvSpPr>
          <p:cNvPr id="55" name="Google Shape;55;p13"/>
          <p:cNvSpPr txBox="1"/>
          <p:nvPr/>
        </p:nvSpPr>
        <p:spPr>
          <a:xfrm>
            <a:off x="89250" y="883925"/>
            <a:ext cx="8965500" cy="3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Τα δύο ζευγάρια μεταβλητών που επίλεξα ήταν οι μεταβλητές x και z και οι μεταβλητές depth και table.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Η μεταβλητή x αντιπροσωπεύει το μήκος του κάθε διαμαντιού σε mm.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Η μεταβλητή z αντιπροσωπεύει το βάθος του κάθε διαμαντιού σε mm.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Η μεταβλητή depth αντιπροσωπεύει το συνολικό ποσοστιαίο βάθος το οποίο υπολογίζεται από την σχέση: z / mean(x,y) = 2*z /(x+y)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Η μεταβλητή table αντιπροσωπεύει το πλάτος της κορυφής του διαμαντιού συγκριτικά με το πλατύτερό του σημείο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Ο υπολογισμός της συσχέτισης μεταξύ των μεταβλητών έγινε με τη χρήση κώδικα και τα αποτελέσματα ήταν: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lang="en-GB" sz="1800">
                <a:solidFill>
                  <a:schemeClr val="dk2"/>
                </a:solidFill>
              </a:rPr>
              <a:t>Μεταξύ x και z = 0.9707718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lang="en-GB" sz="1800">
                <a:solidFill>
                  <a:schemeClr val="dk2"/>
                </a:solidFill>
              </a:rPr>
              <a:t>Μεταξύ depth και table = -0.2957785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22400" y="453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Ερμηνεία συσχέτισης μεταξύ των μεταβλητών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Μεταξύ των μεταβλητών x και z παρατηρούμε ότι έχουμε θετική συσχέτιση και μάλιστα πολύ κοντά στην μονάδα, δηλαδή πλησιάζει την τέλεια αύξουσα γραμμική συσχέτιση. Για παράδειγμα, αν η τιμή της μεταβλητής χ αυξηθεί κατά 10 μονάδες τότε θα αυξηθεί κατά 9.708 περίπου μονάδες και η τιμή της μεταβλητής z. Αντίθετα, μεταξύ των μεταβλητών depth και table παρατηρούμε ότι έχουμε αρνητική συσχέτιση,δηλαδή π.χ. αν αυξηθεί η τιμή της μεταβλητής depth κατά 10 μονάδες τότε θα μειωθεί κατά 2.958 περίπου μονάδες η τιμή της μεταβλητής table.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Ο κώδικας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library(ggplot2)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# Compute pearson correlation and plot histograms for variables x and 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print(cor(diamonds$x,diamonds$z,method="pearson"))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print(ggplot(diamonds,aes(x=x,y=z)) + geom_point())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# Compute pearson correlation and plot histograms for variables depth and 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print(cor(diamonds$depth,diamonds$table,method="pearson"))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print(ggplot(diamonds,aes(x=depth,y=table)) + geom_point())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Διάγραμμα διασποράς (scatterplot) μεταβλητών x και z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875" y="1129950"/>
            <a:ext cx="466962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152400" y="445025"/>
            <a:ext cx="884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20"/>
              <a:t>Διάγραμμα διασποράς (scatterplot) μεταβλητών depth και table </a:t>
            </a:r>
            <a:endParaRPr sz="2420"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188" y="1105825"/>
            <a:ext cx="363362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