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Jost"/>
      <p:regular r:id="rId27"/>
      <p:bold r:id="rId28"/>
      <p:italic r:id="rId29"/>
      <p:boldItalic r:id="rId30"/>
    </p:embeddedFont>
    <p:embeddedFont>
      <p:font typeface="Bebas Neue"/>
      <p:regular r:id="rId31"/>
    </p:embeddedFont>
    <p:embeddedFont>
      <p:font typeface="Fira Sans"/>
      <p:regular r:id="rId32"/>
      <p:bold r:id="rId33"/>
      <p:italic r:id="rId34"/>
      <p:boldItalic r:id="rId35"/>
    </p:embeddedFont>
    <p:embeddedFont>
      <p:font typeface="PT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jhIiFHu6k9lzgFERMx0BoUCKji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Jost-bold.fntdata"/><Relationship Id="rId27" Type="http://schemas.openxmlformats.org/officeDocument/2006/relationships/font" Target="fonts/Jos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Jos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ebasNeue-regular.fntdata"/><Relationship Id="rId30" Type="http://schemas.openxmlformats.org/officeDocument/2006/relationships/font" Target="fonts/Jost-boldItalic.fntdata"/><Relationship Id="rId11" Type="http://schemas.openxmlformats.org/officeDocument/2006/relationships/slide" Target="slides/slide7.xml"/><Relationship Id="rId33" Type="http://schemas.openxmlformats.org/officeDocument/2006/relationships/font" Target="fonts/FiraSans-bold.fntdata"/><Relationship Id="rId10" Type="http://schemas.openxmlformats.org/officeDocument/2006/relationships/slide" Target="slides/slide6.xml"/><Relationship Id="rId32" Type="http://schemas.openxmlformats.org/officeDocument/2006/relationships/font" Target="fonts/FiraSans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-boldItalic.fntdata"/><Relationship Id="rId12" Type="http://schemas.openxmlformats.org/officeDocument/2006/relationships/slide" Target="slides/slide8.xml"/><Relationship Id="rId34" Type="http://schemas.openxmlformats.org/officeDocument/2006/relationships/font" Target="fonts/FiraSans-italic.fntdata"/><Relationship Id="rId15" Type="http://schemas.openxmlformats.org/officeDocument/2006/relationships/slide" Target="slides/slide11.xml"/><Relationship Id="rId37" Type="http://schemas.openxmlformats.org/officeDocument/2006/relationships/font" Target="fonts/PTSans-bold.fntdata"/><Relationship Id="rId14" Type="http://schemas.openxmlformats.org/officeDocument/2006/relationships/slide" Target="slides/slide10.xml"/><Relationship Id="rId36" Type="http://schemas.openxmlformats.org/officeDocument/2006/relationships/font" Target="fonts/PTSans-regular.fntdata"/><Relationship Id="rId17" Type="http://schemas.openxmlformats.org/officeDocument/2006/relationships/slide" Target="slides/slide13.xml"/><Relationship Id="rId39" Type="http://schemas.openxmlformats.org/officeDocument/2006/relationships/font" Target="fonts/PT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PTSans-italic.fntdata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4a41c17e99_0_4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24a41c17e99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3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fmla="val 5931" name="adj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1647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33"/>
          <p:cNvSpPr txBox="1"/>
          <p:nvPr>
            <p:ph type="ctrTitle"/>
          </p:nvPr>
        </p:nvSpPr>
        <p:spPr>
          <a:xfrm>
            <a:off x="1438800" y="1362775"/>
            <a:ext cx="6266400" cy="20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33"/>
          <p:cNvSpPr txBox="1"/>
          <p:nvPr>
            <p:ph idx="1" type="subTitle"/>
          </p:nvPr>
        </p:nvSpPr>
        <p:spPr>
          <a:xfrm>
            <a:off x="2458200" y="3616000"/>
            <a:ext cx="4227600" cy="421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3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fmla="val 5931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647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3"/>
          <p:cNvSpPr txBox="1"/>
          <p:nvPr>
            <p:ph type="title"/>
          </p:nvPr>
        </p:nvSpPr>
        <p:spPr>
          <a:xfrm>
            <a:off x="1651950" y="1059000"/>
            <a:ext cx="5840100" cy="23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43"/>
          <p:cNvSpPr txBox="1"/>
          <p:nvPr>
            <p:ph idx="1" type="subTitle"/>
          </p:nvPr>
        </p:nvSpPr>
        <p:spPr>
          <a:xfrm>
            <a:off x="2369400" y="3413400"/>
            <a:ext cx="44052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fmla="val 5931" name="adj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1647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38"/>
          <p:cNvSpPr/>
          <p:nvPr/>
        </p:nvSpPr>
        <p:spPr>
          <a:xfrm>
            <a:off x="7831150" y="-1352550"/>
            <a:ext cx="2486100" cy="2486100"/>
          </a:xfrm>
          <a:prstGeom prst="donut">
            <a:avLst>
              <a:gd fmla="val 159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8"/>
          <p:cNvSpPr/>
          <p:nvPr/>
        </p:nvSpPr>
        <p:spPr>
          <a:xfrm>
            <a:off x="-956850" y="4405175"/>
            <a:ext cx="1868400" cy="18684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8"/>
          <p:cNvSpPr/>
          <p:nvPr/>
        </p:nvSpPr>
        <p:spPr>
          <a:xfrm rot="-9313051">
            <a:off x="-991851" y="-1017873"/>
            <a:ext cx="2290216" cy="2234649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8"/>
          <p:cNvSpPr/>
          <p:nvPr/>
        </p:nvSpPr>
        <p:spPr>
          <a:xfrm rot="-6146075">
            <a:off x="7900498" y="3437116"/>
            <a:ext cx="3027518" cy="3027518"/>
          </a:xfrm>
          <a:prstGeom prst="ellipse">
            <a:avLst/>
          </a:prstGeom>
          <a:solidFill>
            <a:srgbClr val="FFFFFF">
              <a:alpha val="61180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4"/>
          <p:cNvSpPr txBox="1"/>
          <p:nvPr>
            <p:ph type="title"/>
          </p:nvPr>
        </p:nvSpPr>
        <p:spPr>
          <a:xfrm>
            <a:off x="713225" y="1077538"/>
            <a:ext cx="3655500" cy="20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44"/>
          <p:cNvSpPr txBox="1"/>
          <p:nvPr>
            <p:ph idx="1" type="subTitle"/>
          </p:nvPr>
        </p:nvSpPr>
        <p:spPr>
          <a:xfrm>
            <a:off x="713225" y="3255363"/>
            <a:ext cx="36555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2" name="Google Shape;102;p44"/>
          <p:cNvSpPr/>
          <p:nvPr>
            <p:ph idx="2" type="pic"/>
          </p:nvPr>
        </p:nvSpPr>
        <p:spPr>
          <a:xfrm>
            <a:off x="4901000" y="533850"/>
            <a:ext cx="3129000" cy="4075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95959">
                <a:alpha val="49410"/>
              </a:srgbClr>
            </a:outerShdw>
          </a:effectLst>
        </p:spPr>
      </p:sp>
    </p:spTree>
  </p:cSld>
  <p:clrMapOvr>
    <a:masterClrMapping/>
  </p:clrMapOvr>
  <p:transition spd="slow">
    <p:wipe dir="l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5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fmla="val 5931" name="adj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1647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5"/>
          <p:cNvSpPr txBox="1"/>
          <p:nvPr>
            <p:ph type="title"/>
          </p:nvPr>
        </p:nvSpPr>
        <p:spPr>
          <a:xfrm>
            <a:off x="1531300" y="1733550"/>
            <a:ext cx="987600" cy="406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45"/>
          <p:cNvSpPr txBox="1"/>
          <p:nvPr>
            <p:ph idx="1" type="subTitle"/>
          </p:nvPr>
        </p:nvSpPr>
        <p:spPr>
          <a:xfrm>
            <a:off x="938500" y="3629175"/>
            <a:ext cx="2173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7" name="Google Shape;107;p45"/>
          <p:cNvSpPr txBox="1"/>
          <p:nvPr>
            <p:ph idx="2" type="subTitle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45"/>
          <p:cNvSpPr txBox="1"/>
          <p:nvPr>
            <p:ph idx="3" type="title"/>
          </p:nvPr>
        </p:nvSpPr>
        <p:spPr>
          <a:xfrm>
            <a:off x="4078200" y="1733550"/>
            <a:ext cx="987600" cy="406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45"/>
          <p:cNvSpPr txBox="1"/>
          <p:nvPr>
            <p:ph idx="4" type="subTitle"/>
          </p:nvPr>
        </p:nvSpPr>
        <p:spPr>
          <a:xfrm>
            <a:off x="3485400" y="3629175"/>
            <a:ext cx="2173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0" name="Google Shape;110;p45"/>
          <p:cNvSpPr txBox="1"/>
          <p:nvPr>
            <p:ph idx="5" type="subTitle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45"/>
          <p:cNvSpPr txBox="1"/>
          <p:nvPr>
            <p:ph idx="6" type="title"/>
          </p:nvPr>
        </p:nvSpPr>
        <p:spPr>
          <a:xfrm>
            <a:off x="6625100" y="1733550"/>
            <a:ext cx="987600" cy="406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45"/>
          <p:cNvSpPr txBox="1"/>
          <p:nvPr>
            <p:ph idx="7" type="subTitle"/>
          </p:nvPr>
        </p:nvSpPr>
        <p:spPr>
          <a:xfrm>
            <a:off x="6032300" y="3629175"/>
            <a:ext cx="2173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3" name="Google Shape;113;p45"/>
          <p:cNvSpPr txBox="1"/>
          <p:nvPr>
            <p:ph idx="8" type="subTitle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45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45"/>
          <p:cNvSpPr/>
          <p:nvPr/>
        </p:nvSpPr>
        <p:spPr>
          <a:xfrm flipH="1" rot="-9609622">
            <a:off x="-435235" y="221651"/>
            <a:ext cx="1292740" cy="1699692"/>
          </a:xfrm>
          <a:custGeom>
            <a:rect b="b" l="l" r="r" t="t"/>
            <a:pathLst>
              <a:path extrusionOk="0" h="67984" w="31839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5"/>
          <p:cNvSpPr/>
          <p:nvPr/>
        </p:nvSpPr>
        <p:spPr>
          <a:xfrm rot="-6146075">
            <a:off x="-1740077" y="-1679984"/>
            <a:ext cx="3027518" cy="3027518"/>
          </a:xfrm>
          <a:prstGeom prst="ellipse">
            <a:avLst/>
          </a:prstGeom>
          <a:solidFill>
            <a:srgbClr val="FFFFFF">
              <a:alpha val="61180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5"/>
          <p:cNvSpPr/>
          <p:nvPr/>
        </p:nvSpPr>
        <p:spPr>
          <a:xfrm>
            <a:off x="-1263575" y="4349725"/>
            <a:ext cx="2486100" cy="2486100"/>
          </a:xfrm>
          <a:prstGeom prst="donut">
            <a:avLst>
              <a:gd fmla="val 159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5"/>
          <p:cNvSpPr/>
          <p:nvPr/>
        </p:nvSpPr>
        <p:spPr>
          <a:xfrm flipH="1" rot="-9609622">
            <a:off x="8290640" y="4015601"/>
            <a:ext cx="1292740" cy="1699692"/>
          </a:xfrm>
          <a:custGeom>
            <a:rect b="b" l="l" r="r" t="t"/>
            <a:pathLst>
              <a:path extrusionOk="0" h="67984" w="31839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5"/>
          <p:cNvSpPr/>
          <p:nvPr/>
        </p:nvSpPr>
        <p:spPr>
          <a:xfrm>
            <a:off x="8262925" y="-1079650"/>
            <a:ext cx="2486100" cy="2486100"/>
          </a:xfrm>
          <a:prstGeom prst="donut">
            <a:avLst>
              <a:gd fmla="val 159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" name="Google Shape;122;p46"/>
          <p:cNvSpPr txBox="1"/>
          <p:nvPr>
            <p:ph idx="1" type="body"/>
          </p:nvPr>
        </p:nvSpPr>
        <p:spPr>
          <a:xfrm>
            <a:off x="720000" y="1129376"/>
            <a:ext cx="77040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1pPr>
            <a:lvl2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2pPr>
            <a:lvl3pPr indent="-3111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■"/>
              <a:defRPr/>
            </a:lvl3pPr>
            <a:lvl4pPr indent="-3111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4pPr>
            <a:lvl5pPr indent="-3111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5pPr>
            <a:lvl6pPr indent="-31115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■"/>
              <a:defRPr/>
            </a:lvl6pPr>
            <a:lvl7pPr indent="-31115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115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■"/>
              <a:defRPr/>
            </a:lvl9pPr>
          </a:lstStyle>
          <a:p/>
        </p:txBody>
      </p:sp>
      <p:sp>
        <p:nvSpPr>
          <p:cNvPr id="123" name="Google Shape;123;p46"/>
          <p:cNvSpPr/>
          <p:nvPr/>
        </p:nvSpPr>
        <p:spPr>
          <a:xfrm rot="925555">
            <a:off x="-357484" y="4086045"/>
            <a:ext cx="1292750" cy="1699644"/>
          </a:xfrm>
          <a:custGeom>
            <a:rect b="b" l="l" r="r" t="t"/>
            <a:pathLst>
              <a:path extrusionOk="0" h="67984" w="31839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6"/>
          <p:cNvSpPr/>
          <p:nvPr/>
        </p:nvSpPr>
        <p:spPr>
          <a:xfrm rot="-8782336">
            <a:off x="-832242" y="-870480"/>
            <a:ext cx="1758955" cy="1758955"/>
          </a:xfrm>
          <a:prstGeom prst="ellipse">
            <a:avLst/>
          </a:prstGeom>
          <a:solidFill>
            <a:srgbClr val="FFFFFF">
              <a:alpha val="61180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6"/>
          <p:cNvSpPr/>
          <p:nvPr/>
        </p:nvSpPr>
        <p:spPr>
          <a:xfrm rot="-2537566">
            <a:off x="8193362" y="-1221566"/>
            <a:ext cx="1752893" cy="2304613"/>
          </a:xfrm>
          <a:custGeom>
            <a:rect b="b" l="l" r="r" t="t"/>
            <a:pathLst>
              <a:path extrusionOk="0" h="67984" w="31839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6"/>
          <p:cNvSpPr/>
          <p:nvPr/>
        </p:nvSpPr>
        <p:spPr>
          <a:xfrm>
            <a:off x="8593900" y="3741150"/>
            <a:ext cx="1868400" cy="18684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7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fmla="val 5931" name="adj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1647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" name="Google Shape;130;p47"/>
          <p:cNvSpPr txBox="1"/>
          <p:nvPr>
            <p:ph idx="1" type="body"/>
          </p:nvPr>
        </p:nvSpPr>
        <p:spPr>
          <a:xfrm>
            <a:off x="720000" y="1129374"/>
            <a:ext cx="77040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1pPr>
            <a:lvl2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2pPr>
            <a:lvl3pPr indent="-3111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■"/>
              <a:defRPr/>
            </a:lvl3pPr>
            <a:lvl4pPr indent="-3111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4pPr>
            <a:lvl5pPr indent="-3111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5pPr>
            <a:lvl6pPr indent="-31115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■"/>
              <a:defRPr/>
            </a:lvl6pPr>
            <a:lvl7pPr indent="-31115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115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■"/>
              <a:defRPr/>
            </a:lvl9pPr>
          </a:lstStyle>
          <a:p/>
        </p:txBody>
      </p:sp>
      <p:sp>
        <p:nvSpPr>
          <p:cNvPr id="131" name="Google Shape;131;p47"/>
          <p:cNvSpPr/>
          <p:nvPr/>
        </p:nvSpPr>
        <p:spPr>
          <a:xfrm flipH="1" rot="-9609622">
            <a:off x="-593985" y="-310374"/>
            <a:ext cx="1292740" cy="1699692"/>
          </a:xfrm>
          <a:custGeom>
            <a:rect b="b" l="l" r="r" t="t"/>
            <a:pathLst>
              <a:path extrusionOk="0" h="67984" w="31839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7"/>
          <p:cNvSpPr/>
          <p:nvPr/>
        </p:nvSpPr>
        <p:spPr>
          <a:xfrm rot="-6146075">
            <a:off x="-1748027" y="-1990159"/>
            <a:ext cx="3027518" cy="3027518"/>
          </a:xfrm>
          <a:prstGeom prst="ellipse">
            <a:avLst/>
          </a:prstGeom>
          <a:solidFill>
            <a:srgbClr val="FFFFFF">
              <a:alpha val="61180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7"/>
          <p:cNvSpPr/>
          <p:nvPr/>
        </p:nvSpPr>
        <p:spPr>
          <a:xfrm flipH="1" rot="-9609622">
            <a:off x="7893765" y="4126726"/>
            <a:ext cx="1292740" cy="1699692"/>
          </a:xfrm>
          <a:custGeom>
            <a:rect b="b" l="l" r="r" t="t"/>
            <a:pathLst>
              <a:path extrusionOk="0" h="67984" w="31839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7"/>
          <p:cNvSpPr/>
          <p:nvPr/>
        </p:nvSpPr>
        <p:spPr>
          <a:xfrm>
            <a:off x="8332900" y="3298450"/>
            <a:ext cx="923100" cy="923100"/>
          </a:xfrm>
          <a:prstGeom prst="donut">
            <a:avLst>
              <a:gd fmla="val 71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7"/>
          <p:cNvSpPr/>
          <p:nvPr/>
        </p:nvSpPr>
        <p:spPr>
          <a:xfrm>
            <a:off x="-203100" y="4300150"/>
            <a:ext cx="923100" cy="923100"/>
          </a:xfrm>
          <a:prstGeom prst="donut">
            <a:avLst>
              <a:gd fmla="val 71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1"/>
          <p:cNvSpPr txBox="1"/>
          <p:nvPr>
            <p:ph type="title"/>
          </p:nvPr>
        </p:nvSpPr>
        <p:spPr>
          <a:xfrm>
            <a:off x="713225" y="2468700"/>
            <a:ext cx="50676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8" name="Google Shape;138;p51"/>
          <p:cNvSpPr txBox="1"/>
          <p:nvPr>
            <p:ph idx="2" type="title"/>
          </p:nvPr>
        </p:nvSpPr>
        <p:spPr>
          <a:xfrm>
            <a:off x="713225" y="1020600"/>
            <a:ext cx="16302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51"/>
          <p:cNvSpPr/>
          <p:nvPr>
            <p:ph idx="3" type="pic"/>
          </p:nvPr>
        </p:nvSpPr>
        <p:spPr>
          <a:xfrm>
            <a:off x="5641700" y="1047150"/>
            <a:ext cx="2486100" cy="3102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17250"/>
              </a:schemeClr>
            </a:outerShdw>
          </a:effectLst>
        </p:spPr>
      </p:sp>
    </p:spTree>
  </p:cSld>
  <p:clrMapOvr>
    <a:masterClrMapping/>
  </p:clrMapOvr>
  <p:transition spd="slow">
    <p:wipe dir="l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2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" name="Google Shape;142;p52"/>
          <p:cNvSpPr txBox="1"/>
          <p:nvPr>
            <p:ph idx="1" type="subTitle"/>
          </p:nvPr>
        </p:nvSpPr>
        <p:spPr>
          <a:xfrm>
            <a:off x="4027625" y="1942500"/>
            <a:ext cx="4294800" cy="1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3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■"/>
              <a:defRPr/>
            </a:lvl9pPr>
          </a:lstStyle>
          <a:p/>
        </p:txBody>
      </p:sp>
      <p:sp>
        <p:nvSpPr>
          <p:cNvPr id="143" name="Google Shape;143;p52"/>
          <p:cNvSpPr/>
          <p:nvPr>
            <p:ph idx="2" type="pic"/>
          </p:nvPr>
        </p:nvSpPr>
        <p:spPr>
          <a:xfrm>
            <a:off x="802925" y="1323875"/>
            <a:ext cx="3099900" cy="31023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17250"/>
              </a:schemeClr>
            </a:outerShdw>
          </a:effectLst>
        </p:spPr>
      </p:sp>
      <p:sp>
        <p:nvSpPr>
          <p:cNvPr id="144" name="Google Shape;144;p52"/>
          <p:cNvSpPr/>
          <p:nvPr/>
        </p:nvSpPr>
        <p:spPr>
          <a:xfrm>
            <a:off x="-1227337" y="-1020150"/>
            <a:ext cx="1868400" cy="18684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3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fmla="val 5931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647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3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 spd="slow">
    <p:wipe dir="l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54"/>
          <p:cNvSpPr txBox="1"/>
          <p:nvPr>
            <p:ph type="title"/>
          </p:nvPr>
        </p:nvSpPr>
        <p:spPr>
          <a:xfrm>
            <a:off x="4871650" y="539500"/>
            <a:ext cx="3559200" cy="994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95959">
                <a:alpha val="4941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4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fmla="val 5931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647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" name="Google Shape;15;p34"/>
          <p:cNvSpPr txBox="1"/>
          <p:nvPr>
            <p:ph idx="1" type="subTitle"/>
          </p:nvPr>
        </p:nvSpPr>
        <p:spPr>
          <a:xfrm>
            <a:off x="5055284" y="38476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4"/>
          <p:cNvSpPr txBox="1"/>
          <p:nvPr>
            <p:ph idx="2" type="subTitle"/>
          </p:nvPr>
        </p:nvSpPr>
        <p:spPr>
          <a:xfrm>
            <a:off x="1583300" y="38476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34"/>
          <p:cNvSpPr txBox="1"/>
          <p:nvPr>
            <p:ph idx="3" type="subTitle"/>
          </p:nvPr>
        </p:nvSpPr>
        <p:spPr>
          <a:xfrm>
            <a:off x="5055275" y="3274925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" name="Google Shape;18;p34"/>
          <p:cNvSpPr txBox="1"/>
          <p:nvPr>
            <p:ph idx="4" type="subTitle"/>
          </p:nvPr>
        </p:nvSpPr>
        <p:spPr>
          <a:xfrm>
            <a:off x="1583075" y="3274925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  <p:transition spd="slow">
    <p:wipe dir="l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5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fmla="val 5931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647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5"/>
          <p:cNvSpPr txBox="1"/>
          <p:nvPr>
            <p:ph hasCustomPrompt="1" type="title"/>
          </p:nvPr>
        </p:nvSpPr>
        <p:spPr>
          <a:xfrm>
            <a:off x="1284000" y="1291175"/>
            <a:ext cx="65760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4" name="Google Shape;154;p55"/>
          <p:cNvSpPr txBox="1"/>
          <p:nvPr>
            <p:ph idx="1" type="subTitle"/>
          </p:nvPr>
        </p:nvSpPr>
        <p:spPr>
          <a:xfrm>
            <a:off x="2093250" y="3056375"/>
            <a:ext cx="4957500" cy="497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p:transition spd="slow">
    <p:wipe dir="l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l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8" name="Google Shape;158;p57"/>
          <p:cNvSpPr/>
          <p:nvPr/>
        </p:nvSpPr>
        <p:spPr>
          <a:xfrm flipH="1" rot="-9609622">
            <a:off x="-146535" y="-742149"/>
            <a:ext cx="1292740" cy="1699692"/>
          </a:xfrm>
          <a:custGeom>
            <a:rect b="b" l="l" r="r" t="t"/>
            <a:pathLst>
              <a:path extrusionOk="0" h="67984" w="31839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7"/>
          <p:cNvSpPr/>
          <p:nvPr/>
        </p:nvSpPr>
        <p:spPr>
          <a:xfrm>
            <a:off x="-952275" y="4601950"/>
            <a:ext cx="2063400" cy="2063400"/>
          </a:xfrm>
          <a:prstGeom prst="donut">
            <a:avLst>
              <a:gd fmla="val 159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7"/>
          <p:cNvSpPr/>
          <p:nvPr/>
        </p:nvSpPr>
        <p:spPr>
          <a:xfrm flipH="1" rot="-9609622">
            <a:off x="8607877" y="4247951"/>
            <a:ext cx="1292740" cy="1699692"/>
          </a:xfrm>
          <a:custGeom>
            <a:rect b="b" l="l" r="r" t="t"/>
            <a:pathLst>
              <a:path extrusionOk="0" h="67984" w="31839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7"/>
          <p:cNvSpPr/>
          <p:nvPr/>
        </p:nvSpPr>
        <p:spPr>
          <a:xfrm>
            <a:off x="8104988" y="-1031025"/>
            <a:ext cx="1868400" cy="1868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7"/>
          <p:cNvSpPr/>
          <p:nvPr/>
        </p:nvSpPr>
        <p:spPr>
          <a:xfrm rot="-6146075">
            <a:off x="-1876052" y="-2143934"/>
            <a:ext cx="3027518" cy="3027518"/>
          </a:xfrm>
          <a:prstGeom prst="ellipse">
            <a:avLst/>
          </a:prstGeom>
          <a:solidFill>
            <a:srgbClr val="FFFFFF">
              <a:alpha val="61180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7"/>
          <p:cNvSpPr/>
          <p:nvPr/>
        </p:nvSpPr>
        <p:spPr>
          <a:xfrm rot="-6146075">
            <a:off x="7491448" y="4691241"/>
            <a:ext cx="3027518" cy="3027518"/>
          </a:xfrm>
          <a:prstGeom prst="ellipse">
            <a:avLst/>
          </a:prstGeom>
          <a:solidFill>
            <a:srgbClr val="FFFFFF">
              <a:alpha val="61180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lt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8"/>
          <p:cNvSpPr txBox="1"/>
          <p:nvPr>
            <p:ph type="title"/>
          </p:nvPr>
        </p:nvSpPr>
        <p:spPr>
          <a:xfrm>
            <a:off x="3224575" y="2444125"/>
            <a:ext cx="52062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58"/>
          <p:cNvSpPr txBox="1"/>
          <p:nvPr>
            <p:ph idx="2" type="title"/>
          </p:nvPr>
        </p:nvSpPr>
        <p:spPr>
          <a:xfrm>
            <a:off x="3224575" y="1188000"/>
            <a:ext cx="18279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58"/>
          <p:cNvSpPr/>
          <p:nvPr>
            <p:ph idx="3" type="pic"/>
          </p:nvPr>
        </p:nvSpPr>
        <p:spPr>
          <a:xfrm>
            <a:off x="461575" y="1457125"/>
            <a:ext cx="2763000" cy="27282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17250"/>
              </a:schemeClr>
            </a:outerShdw>
          </a:effectLst>
        </p:spPr>
      </p:sp>
      <p:sp>
        <p:nvSpPr>
          <p:cNvPr id="168" name="Google Shape;168;p58"/>
          <p:cNvSpPr/>
          <p:nvPr/>
        </p:nvSpPr>
        <p:spPr>
          <a:xfrm rot="2934124">
            <a:off x="8111365" y="3988779"/>
            <a:ext cx="1852659" cy="2435930"/>
          </a:xfrm>
          <a:custGeom>
            <a:rect b="b" l="l" r="r" t="t"/>
            <a:pathLst>
              <a:path extrusionOk="0" h="67984" w="31839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8"/>
          <p:cNvSpPr/>
          <p:nvPr/>
        </p:nvSpPr>
        <p:spPr>
          <a:xfrm rot="2932170">
            <a:off x="-459625" y="-615538"/>
            <a:ext cx="1292750" cy="1699609"/>
          </a:xfrm>
          <a:custGeom>
            <a:rect b="b" l="l" r="r" t="t"/>
            <a:pathLst>
              <a:path extrusionOk="0" h="67984" w="31839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8"/>
          <p:cNvSpPr/>
          <p:nvPr/>
        </p:nvSpPr>
        <p:spPr>
          <a:xfrm>
            <a:off x="-527950" y="4468975"/>
            <a:ext cx="1868400" cy="18684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9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fmla="val 5931" name="adj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1647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" name="Google Shape;174;p59"/>
          <p:cNvSpPr txBox="1"/>
          <p:nvPr>
            <p:ph idx="2" type="title"/>
          </p:nvPr>
        </p:nvSpPr>
        <p:spPr>
          <a:xfrm>
            <a:off x="1588875" y="1656970"/>
            <a:ext cx="734700" cy="447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647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5" name="Google Shape;175;p59"/>
          <p:cNvSpPr txBox="1"/>
          <p:nvPr>
            <p:ph idx="3" type="title"/>
          </p:nvPr>
        </p:nvSpPr>
        <p:spPr>
          <a:xfrm>
            <a:off x="1588925" y="3329841"/>
            <a:ext cx="734700" cy="447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6" name="Google Shape;176;p59"/>
          <p:cNvSpPr txBox="1"/>
          <p:nvPr>
            <p:ph idx="4" type="title"/>
          </p:nvPr>
        </p:nvSpPr>
        <p:spPr>
          <a:xfrm>
            <a:off x="4168200" y="1656975"/>
            <a:ext cx="807600" cy="447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647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7" name="Google Shape;177;p59"/>
          <p:cNvSpPr txBox="1"/>
          <p:nvPr>
            <p:ph idx="5" type="title"/>
          </p:nvPr>
        </p:nvSpPr>
        <p:spPr>
          <a:xfrm>
            <a:off x="4168200" y="3329842"/>
            <a:ext cx="807600" cy="447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8" name="Google Shape;178;p59"/>
          <p:cNvSpPr txBox="1"/>
          <p:nvPr>
            <p:ph idx="6" type="title"/>
          </p:nvPr>
        </p:nvSpPr>
        <p:spPr>
          <a:xfrm>
            <a:off x="6820425" y="1656970"/>
            <a:ext cx="734700" cy="447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647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9" name="Google Shape;179;p59"/>
          <p:cNvSpPr txBox="1"/>
          <p:nvPr>
            <p:ph idx="7" type="title"/>
          </p:nvPr>
        </p:nvSpPr>
        <p:spPr>
          <a:xfrm>
            <a:off x="6820425" y="3329841"/>
            <a:ext cx="734700" cy="447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0" name="Google Shape;180;p59"/>
          <p:cNvSpPr txBox="1"/>
          <p:nvPr>
            <p:ph idx="1" type="subTitle"/>
          </p:nvPr>
        </p:nvSpPr>
        <p:spPr>
          <a:xfrm>
            <a:off x="713225" y="2126050"/>
            <a:ext cx="24861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59"/>
          <p:cNvSpPr txBox="1"/>
          <p:nvPr>
            <p:ph idx="8" type="subTitle"/>
          </p:nvPr>
        </p:nvSpPr>
        <p:spPr>
          <a:xfrm>
            <a:off x="3329000" y="2126050"/>
            <a:ext cx="24861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59"/>
          <p:cNvSpPr txBox="1"/>
          <p:nvPr>
            <p:ph idx="9" type="subTitle"/>
          </p:nvPr>
        </p:nvSpPr>
        <p:spPr>
          <a:xfrm>
            <a:off x="5944775" y="2126050"/>
            <a:ext cx="24861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59"/>
          <p:cNvSpPr txBox="1"/>
          <p:nvPr>
            <p:ph idx="13" type="subTitle"/>
          </p:nvPr>
        </p:nvSpPr>
        <p:spPr>
          <a:xfrm>
            <a:off x="713225" y="3799000"/>
            <a:ext cx="24861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4" name="Google Shape;184;p59"/>
          <p:cNvSpPr txBox="1"/>
          <p:nvPr>
            <p:ph idx="14" type="subTitle"/>
          </p:nvPr>
        </p:nvSpPr>
        <p:spPr>
          <a:xfrm>
            <a:off x="3329000" y="3799000"/>
            <a:ext cx="24861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59"/>
          <p:cNvSpPr txBox="1"/>
          <p:nvPr>
            <p:ph idx="15" type="subTitle"/>
          </p:nvPr>
        </p:nvSpPr>
        <p:spPr>
          <a:xfrm>
            <a:off x="5944775" y="3799000"/>
            <a:ext cx="24861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6" name="Google Shape;186;p59"/>
          <p:cNvSpPr/>
          <p:nvPr/>
        </p:nvSpPr>
        <p:spPr>
          <a:xfrm rot="-6145994">
            <a:off x="8503768" y="3987840"/>
            <a:ext cx="1482570" cy="1482570"/>
          </a:xfrm>
          <a:prstGeom prst="ellipse">
            <a:avLst/>
          </a:prstGeom>
          <a:solidFill>
            <a:srgbClr val="FFFFFF">
              <a:alpha val="61180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9"/>
          <p:cNvSpPr/>
          <p:nvPr/>
        </p:nvSpPr>
        <p:spPr>
          <a:xfrm>
            <a:off x="8430775" y="2798350"/>
            <a:ext cx="2486100" cy="2486100"/>
          </a:xfrm>
          <a:prstGeom prst="donut">
            <a:avLst>
              <a:gd fmla="val 159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9"/>
          <p:cNvSpPr/>
          <p:nvPr/>
        </p:nvSpPr>
        <p:spPr>
          <a:xfrm>
            <a:off x="-813350" y="4604000"/>
            <a:ext cx="1767000" cy="1767000"/>
          </a:xfrm>
          <a:prstGeom prst="donut">
            <a:avLst>
              <a:gd fmla="val 89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9"/>
          <p:cNvSpPr/>
          <p:nvPr/>
        </p:nvSpPr>
        <p:spPr>
          <a:xfrm>
            <a:off x="7816850" y="285700"/>
            <a:ext cx="777132" cy="793076"/>
          </a:xfrm>
          <a:custGeom>
            <a:rect b="b" l="l" r="r" t="t"/>
            <a:pathLst>
              <a:path extrusionOk="0" fill="none" h="68295" w="66922">
                <a:moveTo>
                  <a:pt x="1" y="1"/>
                </a:moveTo>
                <a:lnTo>
                  <a:pt x="45079" y="1"/>
                </a:lnTo>
                <a:cubicBezTo>
                  <a:pt x="57141" y="1"/>
                  <a:pt x="66921" y="9781"/>
                  <a:pt x="66921" y="21843"/>
                </a:cubicBezTo>
                <a:lnTo>
                  <a:pt x="66921" y="68294"/>
                </a:lnTo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miter lim="211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0"/>
          <p:cNvSpPr txBox="1"/>
          <p:nvPr>
            <p:ph type="title"/>
          </p:nvPr>
        </p:nvSpPr>
        <p:spPr>
          <a:xfrm>
            <a:off x="2539225" y="3100300"/>
            <a:ext cx="5378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2" name="Google Shape;192;p60"/>
          <p:cNvSpPr txBox="1"/>
          <p:nvPr>
            <p:ph idx="1" type="subTitle"/>
          </p:nvPr>
        </p:nvSpPr>
        <p:spPr>
          <a:xfrm>
            <a:off x="856150" y="1126425"/>
            <a:ext cx="70614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transition spd="slow">
    <p:wipe dir="l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1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fmla="val 5931" name="adj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1647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1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" name="Google Shape;196;p61"/>
          <p:cNvSpPr txBox="1"/>
          <p:nvPr>
            <p:ph idx="1" type="subTitle"/>
          </p:nvPr>
        </p:nvSpPr>
        <p:spPr>
          <a:xfrm>
            <a:off x="4837375" y="2562000"/>
            <a:ext cx="35934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97" name="Google Shape;197;p61"/>
          <p:cNvSpPr/>
          <p:nvPr/>
        </p:nvSpPr>
        <p:spPr>
          <a:xfrm flipH="1" rot="-9609622">
            <a:off x="-106535" y="-862124"/>
            <a:ext cx="1292740" cy="1699692"/>
          </a:xfrm>
          <a:custGeom>
            <a:rect b="b" l="l" r="r" t="t"/>
            <a:pathLst>
              <a:path extrusionOk="0" h="67984" w="31839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1"/>
          <p:cNvSpPr/>
          <p:nvPr/>
        </p:nvSpPr>
        <p:spPr>
          <a:xfrm>
            <a:off x="-1176275" y="4286225"/>
            <a:ext cx="2486100" cy="2486100"/>
          </a:xfrm>
          <a:prstGeom prst="donut">
            <a:avLst>
              <a:gd fmla="val 159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1"/>
          <p:cNvSpPr/>
          <p:nvPr/>
        </p:nvSpPr>
        <p:spPr>
          <a:xfrm flipH="1" rot="-9609622">
            <a:off x="8759877" y="4035851"/>
            <a:ext cx="1292740" cy="1699692"/>
          </a:xfrm>
          <a:custGeom>
            <a:rect b="b" l="l" r="r" t="t"/>
            <a:pathLst>
              <a:path extrusionOk="0" h="67984" w="31839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1"/>
          <p:cNvSpPr/>
          <p:nvPr/>
        </p:nvSpPr>
        <p:spPr>
          <a:xfrm>
            <a:off x="7905013" y="-861875"/>
            <a:ext cx="1868400" cy="1868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2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fmla="val 5931" name="adj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1647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4" name="Google Shape;204;p62"/>
          <p:cNvSpPr txBox="1"/>
          <p:nvPr>
            <p:ph idx="1" type="subTitle"/>
          </p:nvPr>
        </p:nvSpPr>
        <p:spPr>
          <a:xfrm>
            <a:off x="5006776" y="2652775"/>
            <a:ext cx="26610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5" name="Google Shape;205;p62"/>
          <p:cNvSpPr txBox="1"/>
          <p:nvPr>
            <p:ph idx="2" type="subTitle"/>
          </p:nvPr>
        </p:nvSpPr>
        <p:spPr>
          <a:xfrm>
            <a:off x="1464413" y="2652775"/>
            <a:ext cx="26610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6" name="Google Shape;206;p62"/>
          <p:cNvSpPr txBox="1"/>
          <p:nvPr>
            <p:ph idx="3" type="subTitle"/>
          </p:nvPr>
        </p:nvSpPr>
        <p:spPr>
          <a:xfrm>
            <a:off x="1464413" y="2093875"/>
            <a:ext cx="2661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7" name="Google Shape;207;p62"/>
          <p:cNvSpPr txBox="1"/>
          <p:nvPr>
            <p:ph idx="4" type="subTitle"/>
          </p:nvPr>
        </p:nvSpPr>
        <p:spPr>
          <a:xfrm>
            <a:off x="5006776" y="2093875"/>
            <a:ext cx="2661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62"/>
          <p:cNvSpPr/>
          <p:nvPr/>
        </p:nvSpPr>
        <p:spPr>
          <a:xfrm flipH="1" rot="6443641">
            <a:off x="8558139" y="2947353"/>
            <a:ext cx="1292716" cy="1699625"/>
          </a:xfrm>
          <a:custGeom>
            <a:rect b="b" l="l" r="r" t="t"/>
            <a:pathLst>
              <a:path extrusionOk="0" h="67984" w="31839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2"/>
          <p:cNvSpPr/>
          <p:nvPr/>
        </p:nvSpPr>
        <p:spPr>
          <a:xfrm>
            <a:off x="8107600" y="-1352700"/>
            <a:ext cx="2486100" cy="2486100"/>
          </a:xfrm>
          <a:prstGeom prst="donut">
            <a:avLst>
              <a:gd fmla="val 159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2"/>
          <p:cNvSpPr/>
          <p:nvPr/>
        </p:nvSpPr>
        <p:spPr>
          <a:xfrm>
            <a:off x="-1176275" y="4286225"/>
            <a:ext cx="2486100" cy="2486100"/>
          </a:xfrm>
          <a:prstGeom prst="donut">
            <a:avLst>
              <a:gd fmla="val 159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3" name="Google Shape;213;p63"/>
          <p:cNvSpPr txBox="1"/>
          <p:nvPr>
            <p:ph idx="1" type="subTitle"/>
          </p:nvPr>
        </p:nvSpPr>
        <p:spPr>
          <a:xfrm>
            <a:off x="720000" y="1950421"/>
            <a:ext cx="24387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4" name="Google Shape;214;p63"/>
          <p:cNvSpPr txBox="1"/>
          <p:nvPr>
            <p:ph idx="2" type="subTitle"/>
          </p:nvPr>
        </p:nvSpPr>
        <p:spPr>
          <a:xfrm>
            <a:off x="3403925" y="1950421"/>
            <a:ext cx="24387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5" name="Google Shape;215;p63"/>
          <p:cNvSpPr txBox="1"/>
          <p:nvPr>
            <p:ph idx="3" type="subTitle"/>
          </p:nvPr>
        </p:nvSpPr>
        <p:spPr>
          <a:xfrm>
            <a:off x="720000" y="3642725"/>
            <a:ext cx="24387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6" name="Google Shape;216;p63"/>
          <p:cNvSpPr txBox="1"/>
          <p:nvPr>
            <p:ph idx="4" type="subTitle"/>
          </p:nvPr>
        </p:nvSpPr>
        <p:spPr>
          <a:xfrm>
            <a:off x="3403925" y="3642715"/>
            <a:ext cx="24387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7" name="Google Shape;217;p63"/>
          <p:cNvSpPr txBox="1"/>
          <p:nvPr>
            <p:ph idx="5" type="subTitle"/>
          </p:nvPr>
        </p:nvSpPr>
        <p:spPr>
          <a:xfrm>
            <a:off x="5985300" y="1950421"/>
            <a:ext cx="24387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8" name="Google Shape;218;p63"/>
          <p:cNvSpPr txBox="1"/>
          <p:nvPr>
            <p:ph idx="6" type="subTitle"/>
          </p:nvPr>
        </p:nvSpPr>
        <p:spPr>
          <a:xfrm>
            <a:off x="5985300" y="3642725"/>
            <a:ext cx="24387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9" name="Google Shape;219;p63"/>
          <p:cNvSpPr txBox="1"/>
          <p:nvPr>
            <p:ph idx="7" type="subTitle"/>
          </p:nvPr>
        </p:nvSpPr>
        <p:spPr>
          <a:xfrm>
            <a:off x="724795" y="1654663"/>
            <a:ext cx="2429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0" name="Google Shape;220;p63"/>
          <p:cNvSpPr txBox="1"/>
          <p:nvPr>
            <p:ph idx="8" type="subTitle"/>
          </p:nvPr>
        </p:nvSpPr>
        <p:spPr>
          <a:xfrm>
            <a:off x="3408875" y="1654663"/>
            <a:ext cx="2428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1" name="Google Shape;221;p63"/>
          <p:cNvSpPr txBox="1"/>
          <p:nvPr>
            <p:ph idx="9" type="subTitle"/>
          </p:nvPr>
        </p:nvSpPr>
        <p:spPr>
          <a:xfrm>
            <a:off x="5990086" y="1654663"/>
            <a:ext cx="2429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2" name="Google Shape;222;p63"/>
          <p:cNvSpPr txBox="1"/>
          <p:nvPr>
            <p:ph idx="13" type="subTitle"/>
          </p:nvPr>
        </p:nvSpPr>
        <p:spPr>
          <a:xfrm>
            <a:off x="724796" y="3355414"/>
            <a:ext cx="2429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3" name="Google Shape;223;p63"/>
          <p:cNvSpPr txBox="1"/>
          <p:nvPr>
            <p:ph idx="14" type="subTitle"/>
          </p:nvPr>
        </p:nvSpPr>
        <p:spPr>
          <a:xfrm>
            <a:off x="3408875" y="3332114"/>
            <a:ext cx="2428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4" name="Google Shape;224;p63"/>
          <p:cNvSpPr txBox="1"/>
          <p:nvPr>
            <p:ph idx="15" type="subTitle"/>
          </p:nvPr>
        </p:nvSpPr>
        <p:spPr>
          <a:xfrm>
            <a:off x="5990086" y="3355414"/>
            <a:ext cx="2429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5" name="Google Shape;225;p63"/>
          <p:cNvSpPr/>
          <p:nvPr/>
        </p:nvSpPr>
        <p:spPr>
          <a:xfrm rot="-8782336">
            <a:off x="8507508" y="3695295"/>
            <a:ext cx="1758955" cy="1758955"/>
          </a:xfrm>
          <a:prstGeom prst="ellipse">
            <a:avLst/>
          </a:prstGeom>
          <a:solidFill>
            <a:srgbClr val="FFFFFF">
              <a:alpha val="61180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3"/>
          <p:cNvSpPr/>
          <p:nvPr/>
        </p:nvSpPr>
        <p:spPr>
          <a:xfrm>
            <a:off x="8031574" y="4604000"/>
            <a:ext cx="970800" cy="970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3"/>
          <p:cNvSpPr/>
          <p:nvPr/>
        </p:nvSpPr>
        <p:spPr>
          <a:xfrm flipH="1" rot="4518705">
            <a:off x="-553292" y="4076056"/>
            <a:ext cx="1292723" cy="1699585"/>
          </a:xfrm>
          <a:custGeom>
            <a:rect b="b" l="l" r="r" t="t"/>
            <a:pathLst>
              <a:path extrusionOk="0" h="67984" w="31839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63"/>
          <p:cNvSpPr/>
          <p:nvPr/>
        </p:nvSpPr>
        <p:spPr>
          <a:xfrm>
            <a:off x="8031575" y="-636950"/>
            <a:ext cx="1581900" cy="1562100"/>
          </a:xfrm>
          <a:prstGeom prst="ellipse">
            <a:avLst/>
          </a:pr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63"/>
          <p:cNvSpPr/>
          <p:nvPr/>
        </p:nvSpPr>
        <p:spPr>
          <a:xfrm rot="-8782336">
            <a:off x="-852017" y="-735380"/>
            <a:ext cx="1758955" cy="1758955"/>
          </a:xfrm>
          <a:prstGeom prst="ellipse">
            <a:avLst/>
          </a:prstGeom>
          <a:solidFill>
            <a:srgbClr val="FFFFFF">
              <a:alpha val="61180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3"/>
          <p:cNvSpPr/>
          <p:nvPr/>
        </p:nvSpPr>
        <p:spPr>
          <a:xfrm>
            <a:off x="-1088250" y="-1985150"/>
            <a:ext cx="2486100" cy="2486100"/>
          </a:xfrm>
          <a:prstGeom prst="donut">
            <a:avLst>
              <a:gd fmla="val 159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4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fmla="val 5931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647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4"/>
          <p:cNvSpPr txBox="1"/>
          <p:nvPr>
            <p:ph type="title"/>
          </p:nvPr>
        </p:nvSpPr>
        <p:spPr>
          <a:xfrm>
            <a:off x="2347950" y="539500"/>
            <a:ext cx="44481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" name="Google Shape;234;p64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5" name="Google Shape;235;p64"/>
          <p:cNvSpPr txBox="1"/>
          <p:nvPr/>
        </p:nvSpPr>
        <p:spPr>
          <a:xfrm>
            <a:off x="2099100" y="3676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rPr>
              <a:t> </a:t>
            </a:r>
            <a:endParaRPr b="1" i="0" sz="1000" u="sng" cap="none" strike="noStrike">
              <a:solidFill>
                <a:schemeClr val="accent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fmla="val 5931" name="adj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1647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" type="subTitle"/>
          </p:nvPr>
        </p:nvSpPr>
        <p:spPr>
          <a:xfrm>
            <a:off x="4865700" y="1820025"/>
            <a:ext cx="33312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2" type="subTitle"/>
          </p:nvPr>
        </p:nvSpPr>
        <p:spPr>
          <a:xfrm>
            <a:off x="946975" y="1820025"/>
            <a:ext cx="33312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4" name="Google Shape;24;p35"/>
          <p:cNvSpPr/>
          <p:nvPr/>
        </p:nvSpPr>
        <p:spPr>
          <a:xfrm flipH="1" rot="4518705">
            <a:off x="-553292" y="4076056"/>
            <a:ext cx="1292723" cy="1699585"/>
          </a:xfrm>
          <a:custGeom>
            <a:rect b="b" l="l" r="r" t="t"/>
            <a:pathLst>
              <a:path extrusionOk="0" h="67984" w="31839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5"/>
          <p:cNvSpPr/>
          <p:nvPr/>
        </p:nvSpPr>
        <p:spPr>
          <a:xfrm>
            <a:off x="-892887" y="-636950"/>
            <a:ext cx="1868400" cy="18684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5"/>
          <p:cNvSpPr/>
          <p:nvPr/>
        </p:nvSpPr>
        <p:spPr>
          <a:xfrm flipH="1" rot="10800000">
            <a:off x="7938600" y="4084963"/>
            <a:ext cx="777132" cy="793076"/>
          </a:xfrm>
          <a:custGeom>
            <a:rect b="b" l="l" r="r" t="t"/>
            <a:pathLst>
              <a:path extrusionOk="0" fill="none" h="68295" w="66922">
                <a:moveTo>
                  <a:pt x="1" y="1"/>
                </a:moveTo>
                <a:lnTo>
                  <a:pt x="45079" y="1"/>
                </a:lnTo>
                <a:cubicBezTo>
                  <a:pt x="57141" y="1"/>
                  <a:pt x="66921" y="9781"/>
                  <a:pt x="66921" y="21843"/>
                </a:cubicBezTo>
                <a:lnTo>
                  <a:pt x="66921" y="68294"/>
                </a:lnTo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miter lim="211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5"/>
          <p:cNvSpPr/>
          <p:nvPr/>
        </p:nvSpPr>
        <p:spPr>
          <a:xfrm>
            <a:off x="7938600" y="-636950"/>
            <a:ext cx="1581900" cy="1562100"/>
          </a:xfrm>
          <a:prstGeom prst="ellipse">
            <a:avLst/>
          </a:pr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5"/>
          <p:cNvSpPr/>
          <p:nvPr/>
        </p:nvSpPr>
        <p:spPr>
          <a:xfrm rot="-6146075">
            <a:off x="8303073" y="-1431109"/>
            <a:ext cx="3027518" cy="3027518"/>
          </a:xfrm>
          <a:prstGeom prst="ellipse">
            <a:avLst/>
          </a:prstGeom>
          <a:solidFill>
            <a:srgbClr val="FFFFFF">
              <a:alpha val="61180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5"/>
          <p:cNvSpPr/>
          <p:nvPr/>
        </p:nvSpPr>
        <p:spPr>
          <a:xfrm rot="-6145876">
            <a:off x="-251580" y="4011032"/>
            <a:ext cx="2140586" cy="2140586"/>
          </a:xfrm>
          <a:prstGeom prst="ellipse">
            <a:avLst/>
          </a:prstGeom>
          <a:solidFill>
            <a:srgbClr val="FFFFFF">
              <a:alpha val="61180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5"/>
          <p:cNvSpPr/>
          <p:nvPr/>
        </p:nvSpPr>
        <p:spPr>
          <a:xfrm>
            <a:off x="-1378525" y="4228350"/>
            <a:ext cx="2486100" cy="2486100"/>
          </a:xfrm>
          <a:prstGeom prst="donut">
            <a:avLst>
              <a:gd fmla="val 159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65"/>
          <p:cNvSpPr/>
          <p:nvPr/>
        </p:nvSpPr>
        <p:spPr>
          <a:xfrm rot="-9313205">
            <a:off x="-1228975" y="-1775589"/>
            <a:ext cx="2769283" cy="2701899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5"/>
          <p:cNvSpPr/>
          <p:nvPr/>
        </p:nvSpPr>
        <p:spPr>
          <a:xfrm rot="-9313068">
            <a:off x="8201078" y="4357531"/>
            <a:ext cx="1190209" cy="1161084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5"/>
          <p:cNvSpPr/>
          <p:nvPr/>
        </p:nvSpPr>
        <p:spPr>
          <a:xfrm>
            <a:off x="6830425" y="-2096225"/>
            <a:ext cx="2486100" cy="2486100"/>
          </a:xfrm>
          <a:prstGeom prst="donut">
            <a:avLst>
              <a:gd fmla="val 159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6"/>
          <p:cNvSpPr/>
          <p:nvPr/>
        </p:nvSpPr>
        <p:spPr>
          <a:xfrm rot="-6146075">
            <a:off x="6387548" y="4518791"/>
            <a:ext cx="3027518" cy="3027518"/>
          </a:xfrm>
          <a:prstGeom prst="ellipse">
            <a:avLst/>
          </a:prstGeom>
          <a:solidFill>
            <a:srgbClr val="FFFFFF">
              <a:alpha val="61180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66"/>
          <p:cNvSpPr/>
          <p:nvPr/>
        </p:nvSpPr>
        <p:spPr>
          <a:xfrm rot="-6146075">
            <a:off x="-1409877" y="-1742334"/>
            <a:ext cx="3027518" cy="3027518"/>
          </a:xfrm>
          <a:prstGeom prst="ellipse">
            <a:avLst/>
          </a:prstGeom>
          <a:solidFill>
            <a:srgbClr val="FFFFFF">
              <a:alpha val="61180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6"/>
          <p:cNvSpPr/>
          <p:nvPr/>
        </p:nvSpPr>
        <p:spPr>
          <a:xfrm flipH="1" rot="8927291">
            <a:off x="8250941" y="3920356"/>
            <a:ext cx="1292721" cy="1699659"/>
          </a:xfrm>
          <a:custGeom>
            <a:rect b="b" l="l" r="r" t="t"/>
            <a:pathLst>
              <a:path extrusionOk="0" h="67984" w="31839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6"/>
          <p:cNvSpPr/>
          <p:nvPr/>
        </p:nvSpPr>
        <p:spPr>
          <a:xfrm flipH="1" rot="8927291">
            <a:off x="66866" y="-959619"/>
            <a:ext cx="1292721" cy="1699659"/>
          </a:xfrm>
          <a:custGeom>
            <a:rect b="b" l="l" r="r" t="t"/>
            <a:pathLst>
              <a:path extrusionOk="0" h="67984" w="31839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66"/>
          <p:cNvSpPr/>
          <p:nvPr/>
        </p:nvSpPr>
        <p:spPr>
          <a:xfrm>
            <a:off x="-1378525" y="4228350"/>
            <a:ext cx="2486100" cy="2486100"/>
          </a:xfrm>
          <a:prstGeom prst="donut">
            <a:avLst>
              <a:gd fmla="val 159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66"/>
          <p:cNvSpPr/>
          <p:nvPr/>
        </p:nvSpPr>
        <p:spPr>
          <a:xfrm>
            <a:off x="6989200" y="-1873975"/>
            <a:ext cx="2486100" cy="2486100"/>
          </a:xfrm>
          <a:prstGeom prst="donut">
            <a:avLst>
              <a:gd fmla="val 159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title"/>
          </p:nvPr>
        </p:nvSpPr>
        <p:spPr>
          <a:xfrm>
            <a:off x="651900" y="445025"/>
            <a:ext cx="7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" name="Google Shape;30;p36"/>
          <p:cNvSpPr/>
          <p:nvPr/>
        </p:nvSpPr>
        <p:spPr>
          <a:xfrm rot="-9313051">
            <a:off x="-1275101" y="-1355348"/>
            <a:ext cx="2290216" cy="2234649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6"/>
          <p:cNvSpPr/>
          <p:nvPr/>
        </p:nvSpPr>
        <p:spPr>
          <a:xfrm flipH="1" rot="-9609622">
            <a:off x="8561590" y="4112551"/>
            <a:ext cx="1292740" cy="1699692"/>
          </a:xfrm>
          <a:custGeom>
            <a:rect b="b" l="l" r="r" t="t"/>
            <a:pathLst>
              <a:path extrusionOk="0" h="67984" w="31839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6"/>
          <p:cNvSpPr/>
          <p:nvPr/>
        </p:nvSpPr>
        <p:spPr>
          <a:xfrm>
            <a:off x="-621500" y="4517175"/>
            <a:ext cx="1606200" cy="1606200"/>
          </a:xfrm>
          <a:prstGeom prst="donut">
            <a:avLst>
              <a:gd fmla="val 159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6"/>
          <p:cNvSpPr/>
          <p:nvPr/>
        </p:nvSpPr>
        <p:spPr>
          <a:xfrm>
            <a:off x="8311613" y="-1172200"/>
            <a:ext cx="1868400" cy="1868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6"/>
          <p:cNvSpPr/>
          <p:nvPr/>
        </p:nvSpPr>
        <p:spPr>
          <a:xfrm rot="-6146075">
            <a:off x="8426073" y="2274316"/>
            <a:ext cx="3027518" cy="3027518"/>
          </a:xfrm>
          <a:prstGeom prst="ellipse">
            <a:avLst/>
          </a:prstGeom>
          <a:solidFill>
            <a:srgbClr val="FFFFFF">
              <a:alpha val="61180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fmla="val 5931" name="adj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1647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37"/>
          <p:cNvSpPr/>
          <p:nvPr/>
        </p:nvSpPr>
        <p:spPr>
          <a:xfrm flipH="1" rot="-9609622">
            <a:off x="-563235" y="-610274"/>
            <a:ext cx="1292740" cy="1699692"/>
          </a:xfrm>
          <a:custGeom>
            <a:rect b="b" l="l" r="r" t="t"/>
            <a:pathLst>
              <a:path extrusionOk="0" h="67984" w="31839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7"/>
          <p:cNvSpPr/>
          <p:nvPr/>
        </p:nvSpPr>
        <p:spPr>
          <a:xfrm rot="-6146075">
            <a:off x="-1684077" y="-1943534"/>
            <a:ext cx="3027518" cy="3027518"/>
          </a:xfrm>
          <a:prstGeom prst="ellipse">
            <a:avLst/>
          </a:prstGeom>
          <a:solidFill>
            <a:srgbClr val="FFFFFF">
              <a:alpha val="61180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7"/>
          <p:cNvSpPr/>
          <p:nvPr/>
        </p:nvSpPr>
        <p:spPr>
          <a:xfrm flipH="1" rot="-9609622">
            <a:off x="8370965" y="4034326"/>
            <a:ext cx="1292740" cy="1699692"/>
          </a:xfrm>
          <a:custGeom>
            <a:rect b="b" l="l" r="r" t="t"/>
            <a:pathLst>
              <a:path extrusionOk="0" h="67984" w="31839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7"/>
          <p:cNvSpPr/>
          <p:nvPr/>
        </p:nvSpPr>
        <p:spPr>
          <a:xfrm>
            <a:off x="8168988" y="-1020125"/>
            <a:ext cx="1868400" cy="1868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7"/>
          <p:cNvSpPr/>
          <p:nvPr/>
        </p:nvSpPr>
        <p:spPr>
          <a:xfrm>
            <a:off x="-279000" y="4440800"/>
            <a:ext cx="898200" cy="886800"/>
          </a:xfrm>
          <a:prstGeom prst="ellipse">
            <a:avLst/>
          </a:pr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 txBox="1"/>
          <p:nvPr>
            <p:ph type="title"/>
          </p:nvPr>
        </p:nvSpPr>
        <p:spPr>
          <a:xfrm>
            <a:off x="713225" y="1708625"/>
            <a:ext cx="35979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" name="Google Shape;45;p40"/>
          <p:cNvSpPr txBox="1"/>
          <p:nvPr>
            <p:ph idx="1" type="subTitle"/>
          </p:nvPr>
        </p:nvSpPr>
        <p:spPr>
          <a:xfrm>
            <a:off x="713225" y="2771825"/>
            <a:ext cx="35979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6" name="Google Shape;46;p40"/>
          <p:cNvSpPr/>
          <p:nvPr/>
        </p:nvSpPr>
        <p:spPr>
          <a:xfrm rot="-6146075">
            <a:off x="7441148" y="3796391"/>
            <a:ext cx="3027518" cy="3027518"/>
          </a:xfrm>
          <a:prstGeom prst="ellipse">
            <a:avLst/>
          </a:prstGeom>
          <a:solidFill>
            <a:srgbClr val="FFFFFF">
              <a:alpha val="61180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0"/>
          <p:cNvSpPr/>
          <p:nvPr/>
        </p:nvSpPr>
        <p:spPr>
          <a:xfrm>
            <a:off x="8351552" y="3477450"/>
            <a:ext cx="646800" cy="646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0"/>
          <p:cNvSpPr/>
          <p:nvPr/>
        </p:nvSpPr>
        <p:spPr>
          <a:xfrm flipH="1" rot="-9609622">
            <a:off x="8680740" y="-736374"/>
            <a:ext cx="1292740" cy="1699692"/>
          </a:xfrm>
          <a:custGeom>
            <a:rect b="b" l="l" r="r" t="t"/>
            <a:pathLst>
              <a:path extrusionOk="0" h="67984" w="31839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0"/>
          <p:cNvSpPr/>
          <p:nvPr/>
        </p:nvSpPr>
        <p:spPr>
          <a:xfrm>
            <a:off x="-960650" y="4249925"/>
            <a:ext cx="2486100" cy="2486100"/>
          </a:xfrm>
          <a:prstGeom prst="donut">
            <a:avLst>
              <a:gd fmla="val 159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" type="subTitle"/>
          </p:nvPr>
        </p:nvSpPr>
        <p:spPr>
          <a:xfrm>
            <a:off x="716650" y="2658227"/>
            <a:ext cx="23610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2" type="subTitle"/>
          </p:nvPr>
        </p:nvSpPr>
        <p:spPr>
          <a:xfrm>
            <a:off x="3391550" y="2658229"/>
            <a:ext cx="23610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3" type="subTitle"/>
          </p:nvPr>
        </p:nvSpPr>
        <p:spPr>
          <a:xfrm>
            <a:off x="6066350" y="2658227"/>
            <a:ext cx="23610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5" name="Google Shape;55;p39"/>
          <p:cNvSpPr txBox="1"/>
          <p:nvPr>
            <p:ph idx="4" type="subTitle"/>
          </p:nvPr>
        </p:nvSpPr>
        <p:spPr>
          <a:xfrm>
            <a:off x="716650" y="2099325"/>
            <a:ext cx="2361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" name="Google Shape;56;p39"/>
          <p:cNvSpPr txBox="1"/>
          <p:nvPr>
            <p:ph idx="5" type="subTitle"/>
          </p:nvPr>
        </p:nvSpPr>
        <p:spPr>
          <a:xfrm>
            <a:off x="3391550" y="2099325"/>
            <a:ext cx="2361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" name="Google Shape;57;p39"/>
          <p:cNvSpPr txBox="1"/>
          <p:nvPr>
            <p:ph idx="6" type="subTitle"/>
          </p:nvPr>
        </p:nvSpPr>
        <p:spPr>
          <a:xfrm>
            <a:off x="6066350" y="2099325"/>
            <a:ext cx="2361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" name="Google Shape;58;p39"/>
          <p:cNvSpPr/>
          <p:nvPr/>
        </p:nvSpPr>
        <p:spPr>
          <a:xfrm>
            <a:off x="8035875" y="-1232550"/>
            <a:ext cx="2197800" cy="2170200"/>
          </a:xfrm>
          <a:prstGeom prst="ellipse">
            <a:avLst/>
          </a:pr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9"/>
          <p:cNvSpPr/>
          <p:nvPr/>
        </p:nvSpPr>
        <p:spPr>
          <a:xfrm rot="-8782336">
            <a:off x="-1091992" y="-1026930"/>
            <a:ext cx="1758955" cy="1758955"/>
          </a:xfrm>
          <a:prstGeom prst="ellipse">
            <a:avLst/>
          </a:prstGeom>
          <a:solidFill>
            <a:srgbClr val="FFFFFF">
              <a:alpha val="61180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9"/>
          <p:cNvSpPr/>
          <p:nvPr/>
        </p:nvSpPr>
        <p:spPr>
          <a:xfrm>
            <a:off x="-1548625" y="-1414200"/>
            <a:ext cx="2486100" cy="2486100"/>
          </a:xfrm>
          <a:prstGeom prst="donut">
            <a:avLst>
              <a:gd fmla="val 159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9"/>
          <p:cNvSpPr/>
          <p:nvPr/>
        </p:nvSpPr>
        <p:spPr>
          <a:xfrm rot="-4885640">
            <a:off x="-743704" y="4248191"/>
            <a:ext cx="1581873" cy="1562144"/>
          </a:xfrm>
          <a:prstGeom prst="ellipse">
            <a:avLst/>
          </a:pr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1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fmla="val 5931" name="adj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1647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" type="subTitle"/>
          </p:nvPr>
        </p:nvSpPr>
        <p:spPr>
          <a:xfrm>
            <a:off x="756850" y="1988525"/>
            <a:ext cx="3579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2" type="subTitle"/>
          </p:nvPr>
        </p:nvSpPr>
        <p:spPr>
          <a:xfrm>
            <a:off x="4808159" y="1988525"/>
            <a:ext cx="3579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3" type="subTitle"/>
          </p:nvPr>
        </p:nvSpPr>
        <p:spPr>
          <a:xfrm>
            <a:off x="756850" y="3649100"/>
            <a:ext cx="3579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8" name="Google Shape;68;p41"/>
          <p:cNvSpPr txBox="1"/>
          <p:nvPr>
            <p:ph idx="4" type="subTitle"/>
          </p:nvPr>
        </p:nvSpPr>
        <p:spPr>
          <a:xfrm>
            <a:off x="4808159" y="3649100"/>
            <a:ext cx="3579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9" name="Google Shape;69;p41"/>
          <p:cNvSpPr txBox="1"/>
          <p:nvPr>
            <p:ph idx="5" type="subTitle"/>
          </p:nvPr>
        </p:nvSpPr>
        <p:spPr>
          <a:xfrm>
            <a:off x="1358050" y="1618975"/>
            <a:ext cx="2977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" name="Google Shape;70;p41"/>
          <p:cNvSpPr txBox="1"/>
          <p:nvPr>
            <p:ph idx="6" type="subTitle"/>
          </p:nvPr>
        </p:nvSpPr>
        <p:spPr>
          <a:xfrm>
            <a:off x="1358050" y="3279625"/>
            <a:ext cx="2977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" name="Google Shape;71;p41"/>
          <p:cNvSpPr txBox="1"/>
          <p:nvPr>
            <p:ph idx="7" type="subTitle"/>
          </p:nvPr>
        </p:nvSpPr>
        <p:spPr>
          <a:xfrm>
            <a:off x="5409491" y="1618975"/>
            <a:ext cx="2977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2" name="Google Shape;72;p41"/>
          <p:cNvSpPr txBox="1"/>
          <p:nvPr>
            <p:ph idx="8" type="subTitle"/>
          </p:nvPr>
        </p:nvSpPr>
        <p:spPr>
          <a:xfrm>
            <a:off x="5409325" y="3279625"/>
            <a:ext cx="2977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" name="Google Shape;73;p41"/>
          <p:cNvSpPr/>
          <p:nvPr/>
        </p:nvSpPr>
        <p:spPr>
          <a:xfrm rot="2934124">
            <a:off x="8162040" y="3665229"/>
            <a:ext cx="1852659" cy="2435930"/>
          </a:xfrm>
          <a:custGeom>
            <a:rect b="b" l="l" r="r" t="t"/>
            <a:pathLst>
              <a:path extrusionOk="0" h="67984" w="31839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1"/>
          <p:cNvSpPr/>
          <p:nvPr/>
        </p:nvSpPr>
        <p:spPr>
          <a:xfrm>
            <a:off x="-1435175" y="3655700"/>
            <a:ext cx="1896600" cy="1896600"/>
          </a:xfrm>
          <a:prstGeom prst="donut">
            <a:avLst>
              <a:gd fmla="val 159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1"/>
          <p:cNvSpPr/>
          <p:nvPr/>
        </p:nvSpPr>
        <p:spPr>
          <a:xfrm rot="925555">
            <a:off x="-372372" y="-704030"/>
            <a:ext cx="1292750" cy="1699644"/>
          </a:xfrm>
          <a:custGeom>
            <a:rect b="b" l="l" r="r" t="t"/>
            <a:pathLst>
              <a:path extrusionOk="0" h="67984" w="31839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1"/>
          <p:cNvSpPr/>
          <p:nvPr/>
        </p:nvSpPr>
        <p:spPr>
          <a:xfrm>
            <a:off x="8430775" y="-556825"/>
            <a:ext cx="1868400" cy="18684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2"/>
          <p:cNvSpPr txBox="1"/>
          <p:nvPr>
            <p:ph type="title"/>
          </p:nvPr>
        </p:nvSpPr>
        <p:spPr>
          <a:xfrm>
            <a:off x="3733975" y="552112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42"/>
          <p:cNvSpPr txBox="1"/>
          <p:nvPr>
            <p:ph idx="1" type="subTitle"/>
          </p:nvPr>
        </p:nvSpPr>
        <p:spPr>
          <a:xfrm>
            <a:off x="3733975" y="1288076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" name="Google Shape;80;p42"/>
          <p:cNvSpPr txBox="1"/>
          <p:nvPr>
            <p:ph idx="2" type="title"/>
          </p:nvPr>
        </p:nvSpPr>
        <p:spPr>
          <a:xfrm>
            <a:off x="3733975" y="190436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42"/>
          <p:cNvSpPr txBox="1"/>
          <p:nvPr>
            <p:ph idx="3" type="subTitle"/>
          </p:nvPr>
        </p:nvSpPr>
        <p:spPr>
          <a:xfrm>
            <a:off x="3733975" y="2640332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2" name="Google Shape;82;p42"/>
          <p:cNvSpPr txBox="1"/>
          <p:nvPr>
            <p:ph idx="4" type="title"/>
          </p:nvPr>
        </p:nvSpPr>
        <p:spPr>
          <a:xfrm>
            <a:off x="3733975" y="3256624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42"/>
          <p:cNvSpPr txBox="1"/>
          <p:nvPr>
            <p:ph idx="5" type="subTitle"/>
          </p:nvPr>
        </p:nvSpPr>
        <p:spPr>
          <a:xfrm>
            <a:off x="3733975" y="3992588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4" name="Google Shape;84;p42"/>
          <p:cNvSpPr/>
          <p:nvPr>
            <p:ph idx="6" type="pic"/>
          </p:nvPr>
        </p:nvSpPr>
        <p:spPr>
          <a:xfrm>
            <a:off x="410700" y="753450"/>
            <a:ext cx="3642600" cy="36366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20000"/>
              </a:schemeClr>
            </a:outerShdw>
          </a:effectLst>
        </p:spPr>
      </p:sp>
      <p:sp>
        <p:nvSpPr>
          <p:cNvPr id="85" name="Google Shape;85;p42"/>
          <p:cNvSpPr/>
          <p:nvPr/>
        </p:nvSpPr>
        <p:spPr>
          <a:xfrm>
            <a:off x="-1322975" y="4545850"/>
            <a:ext cx="2486100" cy="2486100"/>
          </a:xfrm>
          <a:prstGeom prst="donut">
            <a:avLst>
              <a:gd fmla="val 159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2"/>
          <p:cNvSpPr/>
          <p:nvPr/>
        </p:nvSpPr>
        <p:spPr>
          <a:xfrm rot="-6146075">
            <a:off x="8303073" y="-1431109"/>
            <a:ext cx="3027518" cy="3027518"/>
          </a:xfrm>
          <a:prstGeom prst="ellipse">
            <a:avLst/>
          </a:prstGeom>
          <a:solidFill>
            <a:srgbClr val="FFFFFF">
              <a:alpha val="61180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2"/>
          <p:cNvSpPr/>
          <p:nvPr/>
        </p:nvSpPr>
        <p:spPr>
          <a:xfrm>
            <a:off x="8174825" y="-1163650"/>
            <a:ext cx="1868400" cy="18684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●"/>
              <a:defRPr b="0" i="0" sz="1300" u="none" cap="none" strike="noStrik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○"/>
              <a:defRPr b="0" i="0" sz="1300" u="none" cap="none" strike="noStrik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■"/>
              <a:defRPr b="0" i="0" sz="1300" u="none" cap="none" strike="noStrik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●"/>
              <a:defRPr b="0" i="0" sz="1300" u="none" cap="none" strike="noStrik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○"/>
              <a:defRPr b="0" i="0" sz="1300" u="none" cap="none" strike="noStrik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■"/>
              <a:defRPr b="0" i="0" sz="1300" u="none" cap="none" strike="noStrik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●"/>
              <a:defRPr b="0" i="0" sz="1300" u="none" cap="none" strike="noStrik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○"/>
              <a:defRPr b="0" i="0" sz="1300" u="none" cap="none" strike="noStrik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■"/>
              <a:defRPr b="0" i="0" sz="1300" u="none" cap="none" strike="noStrik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ransition spd="slow">
    <p:wipe dir="l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univicec@gmail.com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13.jpg"/><Relationship Id="rId6" Type="http://schemas.openxmlformats.org/officeDocument/2006/relationships/image" Target="../media/image18.png"/><Relationship Id="rId7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"/>
          <p:cNvSpPr/>
          <p:nvPr/>
        </p:nvSpPr>
        <p:spPr>
          <a:xfrm>
            <a:off x="10554375" y="1445325"/>
            <a:ext cx="1236000" cy="421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"/>
          <p:cNvSpPr/>
          <p:nvPr/>
        </p:nvSpPr>
        <p:spPr>
          <a:xfrm rot="-9313205">
            <a:off x="-749846" y="-738649"/>
            <a:ext cx="2769283" cy="2701899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"/>
          <p:cNvSpPr txBox="1"/>
          <p:nvPr>
            <p:ph type="ctrTitle"/>
          </p:nvPr>
        </p:nvSpPr>
        <p:spPr>
          <a:xfrm>
            <a:off x="1438800" y="1200075"/>
            <a:ext cx="6266400" cy="20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/>
              <a:t>Univice </a:t>
            </a:r>
            <a:endParaRPr b="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257" name="Google Shape;257;p1"/>
          <p:cNvSpPr txBox="1"/>
          <p:nvPr>
            <p:ph idx="1" type="subTitle"/>
          </p:nvPr>
        </p:nvSpPr>
        <p:spPr>
          <a:xfrm>
            <a:off x="2487975" y="2609450"/>
            <a:ext cx="4153500" cy="421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350">
                <a:solidFill>
                  <a:srgbClr val="050505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Unlock your potential, embrace your future.</a:t>
            </a:r>
            <a:endParaRPr sz="1450">
              <a:highlight>
                <a:schemeClr val="dk1"/>
              </a:highlight>
            </a:endParaRPr>
          </a:p>
        </p:txBody>
      </p:sp>
      <p:sp>
        <p:nvSpPr>
          <p:cNvPr id="258" name="Google Shape;258;p1"/>
          <p:cNvSpPr/>
          <p:nvPr/>
        </p:nvSpPr>
        <p:spPr>
          <a:xfrm>
            <a:off x="8107875" y="4037800"/>
            <a:ext cx="1581900" cy="1562100"/>
          </a:xfrm>
          <a:prstGeom prst="ellipse">
            <a:avLst/>
          </a:pr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"/>
          <p:cNvSpPr/>
          <p:nvPr/>
        </p:nvSpPr>
        <p:spPr>
          <a:xfrm>
            <a:off x="7816850" y="285700"/>
            <a:ext cx="777132" cy="793076"/>
          </a:xfrm>
          <a:custGeom>
            <a:rect b="b" l="l" r="r" t="t"/>
            <a:pathLst>
              <a:path extrusionOk="0" fill="none" h="68295" w="66922">
                <a:moveTo>
                  <a:pt x="1" y="1"/>
                </a:moveTo>
                <a:lnTo>
                  <a:pt x="45079" y="1"/>
                </a:lnTo>
                <a:cubicBezTo>
                  <a:pt x="57141" y="1"/>
                  <a:pt x="66921" y="9781"/>
                  <a:pt x="66921" y="21843"/>
                </a:cubicBezTo>
                <a:lnTo>
                  <a:pt x="66921" y="68294"/>
                </a:lnTo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miter lim="211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"/>
          <p:cNvSpPr/>
          <p:nvPr/>
        </p:nvSpPr>
        <p:spPr>
          <a:xfrm rot="10800000">
            <a:off x="437675" y="4078250"/>
            <a:ext cx="777132" cy="793076"/>
          </a:xfrm>
          <a:custGeom>
            <a:rect b="b" l="l" r="r" t="t"/>
            <a:pathLst>
              <a:path extrusionOk="0" fill="none" h="68295" w="66922">
                <a:moveTo>
                  <a:pt x="1" y="1"/>
                </a:moveTo>
                <a:lnTo>
                  <a:pt x="45079" y="1"/>
                </a:lnTo>
                <a:cubicBezTo>
                  <a:pt x="57141" y="1"/>
                  <a:pt x="66921" y="9781"/>
                  <a:pt x="66921" y="21843"/>
                </a:cubicBezTo>
                <a:lnTo>
                  <a:pt x="66921" y="68294"/>
                </a:lnTo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miter lim="211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51" y="81500"/>
            <a:ext cx="1305175" cy="1742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2"/>
          <p:cNvSpPr txBox="1"/>
          <p:nvPr>
            <p:ph idx="1" type="subTitle"/>
          </p:nvPr>
        </p:nvSpPr>
        <p:spPr>
          <a:xfrm>
            <a:off x="756850" y="1988525"/>
            <a:ext cx="3579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Αντιπροσωπεύει με ακρίβεια την επωνυμία μας.Προβάλλει τα χαρακτηριστικά και τα οφέλη της υπηρεσίας μας. 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6" name="Google Shape;456;p12"/>
          <p:cNvSpPr txBox="1"/>
          <p:nvPr>
            <p:ph idx="2" type="subTitle"/>
          </p:nvPr>
        </p:nvSpPr>
        <p:spPr>
          <a:xfrm>
            <a:off x="4845859" y="2088800"/>
            <a:ext cx="3579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Επισκέψεις σε σχολεία και φροντιστήρια.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7" name="Google Shape;457;p12"/>
          <p:cNvSpPr txBox="1"/>
          <p:nvPr>
            <p:ph idx="3" type="subTitle"/>
          </p:nvPr>
        </p:nvSpPr>
        <p:spPr>
          <a:xfrm>
            <a:off x="756850" y="3649100"/>
            <a:ext cx="35790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Tik Tok &amp; Facebook.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Συνεργασία με bloggers και influencers.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8" name="Google Shape;458;p12"/>
          <p:cNvSpPr txBox="1"/>
          <p:nvPr>
            <p:ph idx="4" type="subTitle"/>
          </p:nvPr>
        </p:nvSpPr>
        <p:spPr>
          <a:xfrm>
            <a:off x="4808159" y="3649100"/>
            <a:ext cx="3579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Διαφήμιση μέσω ΜΜΕ και κυρίως μέσω του ραδιοφώνου.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9" name="Google Shape;459;p12"/>
          <p:cNvSpPr txBox="1"/>
          <p:nvPr>
            <p:ph idx="5" type="subTitle"/>
          </p:nvPr>
        </p:nvSpPr>
        <p:spPr>
          <a:xfrm>
            <a:off x="1358050" y="1618975"/>
            <a:ext cx="2977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Ιστοσελίδα &amp; SEO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0" name="Google Shape;460;p12"/>
          <p:cNvSpPr txBox="1"/>
          <p:nvPr>
            <p:ph idx="6" type="subTitle"/>
          </p:nvPr>
        </p:nvSpPr>
        <p:spPr>
          <a:xfrm>
            <a:off x="1358050" y="3279625"/>
            <a:ext cx="2977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Social Media &amp; Influencers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1" name="Google Shape;461;p12"/>
          <p:cNvSpPr txBox="1"/>
          <p:nvPr>
            <p:ph idx="7" type="subTitle"/>
          </p:nvPr>
        </p:nvSpPr>
        <p:spPr>
          <a:xfrm>
            <a:off x="5447026" y="1740850"/>
            <a:ext cx="3353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Δια ζώσης ενημερώσεις των μαθητών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2" name="Google Shape;462;p12"/>
          <p:cNvSpPr txBox="1"/>
          <p:nvPr>
            <p:ph idx="8" type="subTitle"/>
          </p:nvPr>
        </p:nvSpPr>
        <p:spPr>
          <a:xfrm>
            <a:off x="5409325" y="3279625"/>
            <a:ext cx="3353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Δράσεις ενημέρωσης γονέων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3" name="Google Shape;463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Στρατηγική Μάρκετινγκ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464" name="Google Shape;464;p12"/>
          <p:cNvCxnSpPr/>
          <p:nvPr/>
        </p:nvCxnSpPr>
        <p:spPr>
          <a:xfrm>
            <a:off x="4572000" y="1484375"/>
            <a:ext cx="0" cy="29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5" name="Google Shape;465;p12"/>
          <p:cNvSpPr/>
          <p:nvPr/>
        </p:nvSpPr>
        <p:spPr>
          <a:xfrm>
            <a:off x="720000" y="1444981"/>
            <a:ext cx="572700" cy="572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941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2"/>
          <p:cNvSpPr/>
          <p:nvPr/>
        </p:nvSpPr>
        <p:spPr>
          <a:xfrm>
            <a:off x="4808150" y="1545256"/>
            <a:ext cx="572700" cy="572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941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2"/>
          <p:cNvSpPr/>
          <p:nvPr/>
        </p:nvSpPr>
        <p:spPr>
          <a:xfrm>
            <a:off x="720000" y="3105631"/>
            <a:ext cx="572700" cy="572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941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2"/>
          <p:cNvSpPr/>
          <p:nvPr/>
        </p:nvSpPr>
        <p:spPr>
          <a:xfrm>
            <a:off x="4770450" y="3105631"/>
            <a:ext cx="572700" cy="572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941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9" name="Google Shape;469;p12"/>
          <p:cNvGrpSpPr/>
          <p:nvPr/>
        </p:nvGrpSpPr>
        <p:grpSpPr>
          <a:xfrm>
            <a:off x="4920528" y="1676593"/>
            <a:ext cx="347934" cy="310024"/>
            <a:chOff x="1327676" y="2910480"/>
            <a:chExt cx="347934" cy="310024"/>
          </a:xfrm>
        </p:grpSpPr>
        <p:sp>
          <p:nvSpPr>
            <p:cNvPr id="470" name="Google Shape;470;p12"/>
            <p:cNvSpPr/>
            <p:nvPr/>
          </p:nvSpPr>
          <p:spPr>
            <a:xfrm>
              <a:off x="1367081" y="3067370"/>
              <a:ext cx="43257" cy="15565"/>
            </a:xfrm>
            <a:custGeom>
              <a:rect b="b" l="l" r="r" t="t"/>
              <a:pathLst>
                <a:path extrusionOk="0" h="489" w="1359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2"/>
            <p:cNvSpPr/>
            <p:nvPr/>
          </p:nvSpPr>
          <p:spPr>
            <a:xfrm>
              <a:off x="1350402" y="3170436"/>
              <a:ext cx="10663" cy="48541"/>
            </a:xfrm>
            <a:custGeom>
              <a:rect b="b" l="l" r="r" t="t"/>
              <a:pathLst>
                <a:path extrusionOk="0" h="1525" w="335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2"/>
            <p:cNvSpPr/>
            <p:nvPr/>
          </p:nvSpPr>
          <p:spPr>
            <a:xfrm>
              <a:off x="1327676" y="3040187"/>
              <a:ext cx="201643" cy="180317"/>
            </a:xfrm>
            <a:custGeom>
              <a:rect b="b" l="l" r="r" t="t"/>
              <a:pathLst>
                <a:path extrusionOk="0" h="5665" w="6335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2"/>
            <p:cNvSpPr/>
            <p:nvPr/>
          </p:nvSpPr>
          <p:spPr>
            <a:xfrm>
              <a:off x="1470179" y="2910480"/>
              <a:ext cx="205431" cy="173601"/>
            </a:xfrm>
            <a:custGeom>
              <a:rect b="b" l="l" r="r" t="t"/>
              <a:pathLst>
                <a:path extrusionOk="0" h="5454" w="6454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2"/>
            <p:cNvSpPr/>
            <p:nvPr/>
          </p:nvSpPr>
          <p:spPr>
            <a:xfrm>
              <a:off x="1497075" y="2942692"/>
              <a:ext cx="152370" cy="96668"/>
            </a:xfrm>
            <a:custGeom>
              <a:rect b="b" l="l" r="r" t="t"/>
              <a:pathLst>
                <a:path extrusionOk="0" h="3037" w="4787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12"/>
          <p:cNvGrpSpPr/>
          <p:nvPr/>
        </p:nvGrpSpPr>
        <p:grpSpPr>
          <a:xfrm>
            <a:off x="841490" y="3218976"/>
            <a:ext cx="329727" cy="345990"/>
            <a:chOff x="6571955" y="2919170"/>
            <a:chExt cx="308878" cy="311170"/>
          </a:xfrm>
        </p:grpSpPr>
        <p:sp>
          <p:nvSpPr>
            <p:cNvPr id="476" name="Google Shape;476;p12"/>
            <p:cNvSpPr/>
            <p:nvPr/>
          </p:nvSpPr>
          <p:spPr>
            <a:xfrm>
              <a:off x="6571955" y="2919170"/>
              <a:ext cx="245982" cy="237675"/>
            </a:xfrm>
            <a:custGeom>
              <a:rect b="b" l="l" r="r" t="t"/>
              <a:pathLst>
                <a:path extrusionOk="0" h="7467" w="7728">
                  <a:moveTo>
                    <a:pt x="3084" y="1680"/>
                  </a:moveTo>
                  <a:cubicBezTo>
                    <a:pt x="3405" y="1680"/>
                    <a:pt x="3679" y="1942"/>
                    <a:pt x="3679" y="2275"/>
                  </a:cubicBezTo>
                  <a:lnTo>
                    <a:pt x="3679" y="4049"/>
                  </a:lnTo>
                  <a:cubicBezTo>
                    <a:pt x="3679" y="4371"/>
                    <a:pt x="3405" y="4644"/>
                    <a:pt x="3084" y="4644"/>
                  </a:cubicBezTo>
                  <a:lnTo>
                    <a:pt x="2203" y="4644"/>
                  </a:lnTo>
                  <a:cubicBezTo>
                    <a:pt x="2143" y="4644"/>
                    <a:pt x="2084" y="4680"/>
                    <a:pt x="2072" y="4740"/>
                  </a:cubicBezTo>
                  <a:cubicBezTo>
                    <a:pt x="2060" y="4787"/>
                    <a:pt x="1929" y="5204"/>
                    <a:pt x="2096" y="5490"/>
                  </a:cubicBezTo>
                  <a:cubicBezTo>
                    <a:pt x="2036" y="5478"/>
                    <a:pt x="1977" y="5442"/>
                    <a:pt x="1917" y="5395"/>
                  </a:cubicBezTo>
                  <a:cubicBezTo>
                    <a:pt x="1786" y="5299"/>
                    <a:pt x="1703" y="5073"/>
                    <a:pt x="1679" y="4775"/>
                  </a:cubicBezTo>
                  <a:cubicBezTo>
                    <a:pt x="1679" y="4704"/>
                    <a:pt x="1608" y="4644"/>
                    <a:pt x="1536" y="4644"/>
                  </a:cubicBezTo>
                  <a:lnTo>
                    <a:pt x="822" y="4644"/>
                  </a:lnTo>
                  <a:cubicBezTo>
                    <a:pt x="488" y="4644"/>
                    <a:pt x="226" y="4371"/>
                    <a:pt x="226" y="4049"/>
                  </a:cubicBezTo>
                  <a:lnTo>
                    <a:pt x="226" y="2275"/>
                  </a:lnTo>
                  <a:cubicBezTo>
                    <a:pt x="226" y="1942"/>
                    <a:pt x="488" y="1680"/>
                    <a:pt x="822" y="1680"/>
                  </a:cubicBezTo>
                  <a:close/>
                  <a:moveTo>
                    <a:pt x="2739" y="1"/>
                  </a:moveTo>
                  <a:cubicBezTo>
                    <a:pt x="2334" y="1"/>
                    <a:pt x="2024" y="322"/>
                    <a:pt x="2024" y="715"/>
                  </a:cubicBezTo>
                  <a:lnTo>
                    <a:pt x="2024" y="1382"/>
                  </a:lnTo>
                  <a:lnTo>
                    <a:pt x="881" y="1382"/>
                  </a:lnTo>
                  <a:cubicBezTo>
                    <a:pt x="393" y="1382"/>
                    <a:pt x="0" y="1763"/>
                    <a:pt x="0" y="2263"/>
                  </a:cubicBezTo>
                  <a:lnTo>
                    <a:pt x="0" y="4025"/>
                  </a:lnTo>
                  <a:cubicBezTo>
                    <a:pt x="0" y="4513"/>
                    <a:pt x="393" y="4906"/>
                    <a:pt x="881" y="4906"/>
                  </a:cubicBezTo>
                  <a:lnTo>
                    <a:pt x="1465" y="4906"/>
                  </a:lnTo>
                  <a:cubicBezTo>
                    <a:pt x="1500" y="5240"/>
                    <a:pt x="1619" y="5466"/>
                    <a:pt x="1822" y="5621"/>
                  </a:cubicBezTo>
                  <a:cubicBezTo>
                    <a:pt x="1893" y="5668"/>
                    <a:pt x="1953" y="5704"/>
                    <a:pt x="2024" y="5740"/>
                  </a:cubicBezTo>
                  <a:lnTo>
                    <a:pt x="2024" y="7323"/>
                  </a:lnTo>
                  <a:lnTo>
                    <a:pt x="1977" y="7323"/>
                  </a:lnTo>
                  <a:cubicBezTo>
                    <a:pt x="1977" y="7395"/>
                    <a:pt x="2036" y="7466"/>
                    <a:pt x="2131" y="7466"/>
                  </a:cubicBezTo>
                  <a:cubicBezTo>
                    <a:pt x="2215" y="7466"/>
                    <a:pt x="2274" y="7407"/>
                    <a:pt x="2274" y="7323"/>
                  </a:cubicBezTo>
                  <a:lnTo>
                    <a:pt x="2274" y="5787"/>
                  </a:lnTo>
                  <a:lnTo>
                    <a:pt x="2298" y="5787"/>
                  </a:lnTo>
                  <a:cubicBezTo>
                    <a:pt x="2393" y="5787"/>
                    <a:pt x="2489" y="5776"/>
                    <a:pt x="2548" y="5752"/>
                  </a:cubicBezTo>
                  <a:cubicBezTo>
                    <a:pt x="2620" y="5740"/>
                    <a:pt x="2679" y="5668"/>
                    <a:pt x="2679" y="5597"/>
                  </a:cubicBezTo>
                  <a:cubicBezTo>
                    <a:pt x="2679" y="5514"/>
                    <a:pt x="2620" y="5442"/>
                    <a:pt x="2548" y="5430"/>
                  </a:cubicBezTo>
                  <a:cubicBezTo>
                    <a:pt x="2477" y="5406"/>
                    <a:pt x="2429" y="5383"/>
                    <a:pt x="2393" y="5335"/>
                  </a:cubicBezTo>
                  <a:cubicBezTo>
                    <a:pt x="2322" y="5216"/>
                    <a:pt x="2334" y="5037"/>
                    <a:pt x="2370" y="4906"/>
                  </a:cubicBezTo>
                  <a:lnTo>
                    <a:pt x="3120" y="4906"/>
                  </a:lnTo>
                  <a:cubicBezTo>
                    <a:pt x="3620" y="4906"/>
                    <a:pt x="4001" y="4513"/>
                    <a:pt x="4001" y="4025"/>
                  </a:cubicBezTo>
                  <a:lnTo>
                    <a:pt x="4001" y="2263"/>
                  </a:lnTo>
                  <a:cubicBezTo>
                    <a:pt x="4001" y="1763"/>
                    <a:pt x="3620" y="1382"/>
                    <a:pt x="3120" y="1382"/>
                  </a:cubicBezTo>
                  <a:lnTo>
                    <a:pt x="2298" y="1382"/>
                  </a:lnTo>
                  <a:lnTo>
                    <a:pt x="2298" y="1156"/>
                  </a:lnTo>
                  <a:lnTo>
                    <a:pt x="3024" y="1156"/>
                  </a:lnTo>
                  <a:cubicBezTo>
                    <a:pt x="3096" y="1156"/>
                    <a:pt x="3167" y="1096"/>
                    <a:pt x="3167" y="1013"/>
                  </a:cubicBezTo>
                  <a:cubicBezTo>
                    <a:pt x="3167" y="930"/>
                    <a:pt x="3108" y="858"/>
                    <a:pt x="3024" y="858"/>
                  </a:cubicBezTo>
                  <a:lnTo>
                    <a:pt x="2298" y="858"/>
                  </a:lnTo>
                  <a:lnTo>
                    <a:pt x="2298" y="692"/>
                  </a:lnTo>
                  <a:cubicBezTo>
                    <a:pt x="2298" y="453"/>
                    <a:pt x="2489" y="263"/>
                    <a:pt x="2727" y="263"/>
                  </a:cubicBezTo>
                  <a:lnTo>
                    <a:pt x="7001" y="263"/>
                  </a:lnTo>
                  <a:cubicBezTo>
                    <a:pt x="7239" y="263"/>
                    <a:pt x="7430" y="453"/>
                    <a:pt x="7430" y="692"/>
                  </a:cubicBezTo>
                  <a:lnTo>
                    <a:pt x="7430" y="858"/>
                  </a:lnTo>
                  <a:lnTo>
                    <a:pt x="3632" y="858"/>
                  </a:lnTo>
                  <a:cubicBezTo>
                    <a:pt x="3560" y="858"/>
                    <a:pt x="3489" y="918"/>
                    <a:pt x="3489" y="1013"/>
                  </a:cubicBezTo>
                  <a:cubicBezTo>
                    <a:pt x="3489" y="1084"/>
                    <a:pt x="3548" y="1156"/>
                    <a:pt x="3632" y="1156"/>
                  </a:cubicBezTo>
                  <a:lnTo>
                    <a:pt x="7430" y="1156"/>
                  </a:lnTo>
                  <a:lnTo>
                    <a:pt x="7430" y="1823"/>
                  </a:lnTo>
                  <a:cubicBezTo>
                    <a:pt x="7430" y="1906"/>
                    <a:pt x="7489" y="1977"/>
                    <a:pt x="7573" y="1977"/>
                  </a:cubicBezTo>
                  <a:cubicBezTo>
                    <a:pt x="7656" y="1977"/>
                    <a:pt x="7727" y="1918"/>
                    <a:pt x="7727" y="1823"/>
                  </a:cubicBezTo>
                  <a:lnTo>
                    <a:pt x="7727" y="715"/>
                  </a:lnTo>
                  <a:cubicBezTo>
                    <a:pt x="7727" y="311"/>
                    <a:pt x="7394" y="1"/>
                    <a:pt x="7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2"/>
            <p:cNvSpPr/>
            <p:nvPr/>
          </p:nvSpPr>
          <p:spPr>
            <a:xfrm>
              <a:off x="6708760" y="3206436"/>
              <a:ext cx="33740" cy="9517"/>
            </a:xfrm>
            <a:custGeom>
              <a:rect b="b" l="l" r="r" t="t"/>
              <a:pathLst>
                <a:path extrusionOk="0" h="299" w="1060">
                  <a:moveTo>
                    <a:pt x="155" y="1"/>
                  </a:moveTo>
                  <a:cubicBezTo>
                    <a:pt x="84" y="1"/>
                    <a:pt x="0" y="60"/>
                    <a:pt x="0" y="156"/>
                  </a:cubicBezTo>
                  <a:cubicBezTo>
                    <a:pt x="0" y="239"/>
                    <a:pt x="60" y="299"/>
                    <a:pt x="155" y="299"/>
                  </a:cubicBezTo>
                  <a:lnTo>
                    <a:pt x="917" y="299"/>
                  </a:lnTo>
                  <a:cubicBezTo>
                    <a:pt x="989" y="299"/>
                    <a:pt x="1060" y="239"/>
                    <a:pt x="1060" y="156"/>
                  </a:cubicBezTo>
                  <a:cubicBezTo>
                    <a:pt x="1060" y="84"/>
                    <a:pt x="1000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2"/>
            <p:cNvSpPr/>
            <p:nvPr/>
          </p:nvSpPr>
          <p:spPr>
            <a:xfrm>
              <a:off x="6604549" y="2993079"/>
              <a:ext cx="59904" cy="51565"/>
            </a:xfrm>
            <a:custGeom>
              <a:rect b="b" l="l" r="r" t="t"/>
              <a:pathLst>
                <a:path extrusionOk="0" h="1620" w="1882">
                  <a:moveTo>
                    <a:pt x="1346" y="275"/>
                  </a:moveTo>
                  <a:cubicBezTo>
                    <a:pt x="1512" y="275"/>
                    <a:pt x="1596" y="441"/>
                    <a:pt x="1596" y="596"/>
                  </a:cubicBezTo>
                  <a:cubicBezTo>
                    <a:pt x="1596" y="834"/>
                    <a:pt x="1357" y="1096"/>
                    <a:pt x="941" y="1322"/>
                  </a:cubicBezTo>
                  <a:cubicBezTo>
                    <a:pt x="524" y="1096"/>
                    <a:pt x="286" y="834"/>
                    <a:pt x="286" y="596"/>
                  </a:cubicBezTo>
                  <a:cubicBezTo>
                    <a:pt x="286" y="441"/>
                    <a:pt x="381" y="275"/>
                    <a:pt x="536" y="275"/>
                  </a:cubicBezTo>
                  <a:cubicBezTo>
                    <a:pt x="655" y="275"/>
                    <a:pt x="750" y="334"/>
                    <a:pt x="798" y="382"/>
                  </a:cubicBezTo>
                  <a:cubicBezTo>
                    <a:pt x="834" y="429"/>
                    <a:pt x="881" y="441"/>
                    <a:pt x="941" y="441"/>
                  </a:cubicBezTo>
                  <a:cubicBezTo>
                    <a:pt x="1000" y="441"/>
                    <a:pt x="1048" y="406"/>
                    <a:pt x="1095" y="382"/>
                  </a:cubicBezTo>
                  <a:cubicBezTo>
                    <a:pt x="1131" y="334"/>
                    <a:pt x="1226" y="275"/>
                    <a:pt x="1346" y="275"/>
                  </a:cubicBezTo>
                  <a:close/>
                  <a:moveTo>
                    <a:pt x="536" y="1"/>
                  </a:moveTo>
                  <a:cubicBezTo>
                    <a:pt x="238" y="1"/>
                    <a:pt x="0" y="263"/>
                    <a:pt x="0" y="596"/>
                  </a:cubicBezTo>
                  <a:cubicBezTo>
                    <a:pt x="0" y="798"/>
                    <a:pt x="107" y="1215"/>
                    <a:pt x="834" y="1584"/>
                  </a:cubicBezTo>
                  <a:cubicBezTo>
                    <a:pt x="869" y="1608"/>
                    <a:pt x="917" y="1620"/>
                    <a:pt x="941" y="1620"/>
                  </a:cubicBezTo>
                  <a:cubicBezTo>
                    <a:pt x="976" y="1620"/>
                    <a:pt x="1012" y="1608"/>
                    <a:pt x="1048" y="1584"/>
                  </a:cubicBezTo>
                  <a:cubicBezTo>
                    <a:pt x="1762" y="1215"/>
                    <a:pt x="1881" y="798"/>
                    <a:pt x="1881" y="596"/>
                  </a:cubicBezTo>
                  <a:cubicBezTo>
                    <a:pt x="1881" y="263"/>
                    <a:pt x="1643" y="1"/>
                    <a:pt x="1346" y="1"/>
                  </a:cubicBezTo>
                  <a:cubicBezTo>
                    <a:pt x="1167" y="1"/>
                    <a:pt x="1036" y="72"/>
                    <a:pt x="941" y="132"/>
                  </a:cubicBezTo>
                  <a:cubicBezTo>
                    <a:pt x="857" y="72"/>
                    <a:pt x="714" y="1"/>
                    <a:pt x="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2"/>
            <p:cNvSpPr/>
            <p:nvPr/>
          </p:nvSpPr>
          <p:spPr>
            <a:xfrm>
              <a:off x="6634469" y="2991933"/>
              <a:ext cx="246364" cy="238407"/>
            </a:xfrm>
            <a:custGeom>
              <a:rect b="b" l="l" r="r" t="t"/>
              <a:pathLst>
                <a:path extrusionOk="0" h="7490" w="7740">
                  <a:moveTo>
                    <a:pt x="6847" y="1727"/>
                  </a:moveTo>
                  <a:cubicBezTo>
                    <a:pt x="7180" y="1727"/>
                    <a:pt x="7442" y="1989"/>
                    <a:pt x="7442" y="2323"/>
                  </a:cubicBezTo>
                  <a:lnTo>
                    <a:pt x="7442" y="4085"/>
                  </a:lnTo>
                  <a:lnTo>
                    <a:pt x="7454" y="4085"/>
                  </a:lnTo>
                  <a:cubicBezTo>
                    <a:pt x="7454" y="4406"/>
                    <a:pt x="7192" y="4680"/>
                    <a:pt x="6859" y="4680"/>
                  </a:cubicBezTo>
                  <a:lnTo>
                    <a:pt x="6144" y="4680"/>
                  </a:lnTo>
                  <a:cubicBezTo>
                    <a:pt x="6073" y="4680"/>
                    <a:pt x="6013" y="4740"/>
                    <a:pt x="6001" y="4811"/>
                  </a:cubicBezTo>
                  <a:cubicBezTo>
                    <a:pt x="5990" y="5121"/>
                    <a:pt x="5894" y="5335"/>
                    <a:pt x="5751" y="5454"/>
                  </a:cubicBezTo>
                  <a:cubicBezTo>
                    <a:pt x="5692" y="5490"/>
                    <a:pt x="5632" y="5525"/>
                    <a:pt x="5573" y="5537"/>
                  </a:cubicBezTo>
                  <a:cubicBezTo>
                    <a:pt x="5728" y="5252"/>
                    <a:pt x="5609" y="4835"/>
                    <a:pt x="5597" y="4799"/>
                  </a:cubicBezTo>
                  <a:cubicBezTo>
                    <a:pt x="5585" y="4740"/>
                    <a:pt x="5525" y="4692"/>
                    <a:pt x="5466" y="4692"/>
                  </a:cubicBezTo>
                  <a:lnTo>
                    <a:pt x="4585" y="4692"/>
                  </a:lnTo>
                  <a:cubicBezTo>
                    <a:pt x="4251" y="4692"/>
                    <a:pt x="3989" y="4418"/>
                    <a:pt x="3989" y="4097"/>
                  </a:cubicBezTo>
                  <a:lnTo>
                    <a:pt x="3989" y="2323"/>
                  </a:lnTo>
                  <a:cubicBezTo>
                    <a:pt x="3989" y="1989"/>
                    <a:pt x="4251" y="1727"/>
                    <a:pt x="4585" y="1727"/>
                  </a:cubicBezTo>
                  <a:close/>
                  <a:moveTo>
                    <a:pt x="5430" y="6609"/>
                  </a:moveTo>
                  <a:lnTo>
                    <a:pt x="5430" y="6776"/>
                  </a:lnTo>
                  <a:cubicBezTo>
                    <a:pt x="5430" y="7014"/>
                    <a:pt x="5239" y="7204"/>
                    <a:pt x="5001" y="7204"/>
                  </a:cubicBezTo>
                  <a:lnTo>
                    <a:pt x="727" y="7204"/>
                  </a:lnTo>
                  <a:cubicBezTo>
                    <a:pt x="489" y="7204"/>
                    <a:pt x="298" y="7014"/>
                    <a:pt x="298" y="6776"/>
                  </a:cubicBezTo>
                  <a:lnTo>
                    <a:pt x="298" y="6609"/>
                  </a:lnTo>
                  <a:close/>
                  <a:moveTo>
                    <a:pt x="5573" y="1"/>
                  </a:moveTo>
                  <a:cubicBezTo>
                    <a:pt x="5489" y="1"/>
                    <a:pt x="5418" y="61"/>
                    <a:pt x="5418" y="144"/>
                  </a:cubicBezTo>
                  <a:lnTo>
                    <a:pt x="5418" y="1430"/>
                  </a:lnTo>
                  <a:lnTo>
                    <a:pt x="4585" y="1430"/>
                  </a:lnTo>
                  <a:cubicBezTo>
                    <a:pt x="4096" y="1430"/>
                    <a:pt x="3704" y="1823"/>
                    <a:pt x="3704" y="2311"/>
                  </a:cubicBezTo>
                  <a:lnTo>
                    <a:pt x="3704" y="4073"/>
                  </a:lnTo>
                  <a:cubicBezTo>
                    <a:pt x="3704" y="4573"/>
                    <a:pt x="4096" y="4954"/>
                    <a:pt x="4585" y="4954"/>
                  </a:cubicBezTo>
                  <a:lnTo>
                    <a:pt x="5347" y="4954"/>
                  </a:lnTo>
                  <a:cubicBezTo>
                    <a:pt x="5359" y="5073"/>
                    <a:pt x="5370" y="5264"/>
                    <a:pt x="5311" y="5383"/>
                  </a:cubicBezTo>
                  <a:cubicBezTo>
                    <a:pt x="5287" y="5442"/>
                    <a:pt x="5239" y="5478"/>
                    <a:pt x="5168" y="5478"/>
                  </a:cubicBezTo>
                  <a:cubicBezTo>
                    <a:pt x="5097" y="5490"/>
                    <a:pt x="5025" y="5549"/>
                    <a:pt x="5025" y="5645"/>
                  </a:cubicBezTo>
                  <a:cubicBezTo>
                    <a:pt x="5025" y="5716"/>
                    <a:pt x="5097" y="5787"/>
                    <a:pt x="5168" y="5799"/>
                  </a:cubicBezTo>
                  <a:cubicBezTo>
                    <a:pt x="5228" y="5823"/>
                    <a:pt x="5311" y="5835"/>
                    <a:pt x="5418" y="5835"/>
                  </a:cubicBezTo>
                  <a:lnTo>
                    <a:pt x="5430" y="5835"/>
                  </a:lnTo>
                  <a:lnTo>
                    <a:pt x="5430" y="6323"/>
                  </a:lnTo>
                  <a:lnTo>
                    <a:pt x="298" y="6323"/>
                  </a:lnTo>
                  <a:lnTo>
                    <a:pt x="298" y="5656"/>
                  </a:lnTo>
                  <a:cubicBezTo>
                    <a:pt x="298" y="5585"/>
                    <a:pt x="239" y="5502"/>
                    <a:pt x="144" y="5502"/>
                  </a:cubicBezTo>
                  <a:cubicBezTo>
                    <a:pt x="72" y="5502"/>
                    <a:pt x="1" y="5561"/>
                    <a:pt x="1" y="5656"/>
                  </a:cubicBezTo>
                  <a:lnTo>
                    <a:pt x="1" y="6776"/>
                  </a:lnTo>
                  <a:cubicBezTo>
                    <a:pt x="1" y="7180"/>
                    <a:pt x="334" y="7490"/>
                    <a:pt x="715" y="7490"/>
                  </a:cubicBezTo>
                  <a:lnTo>
                    <a:pt x="4989" y="7490"/>
                  </a:lnTo>
                  <a:cubicBezTo>
                    <a:pt x="5394" y="7490"/>
                    <a:pt x="5704" y="7157"/>
                    <a:pt x="5704" y="6776"/>
                  </a:cubicBezTo>
                  <a:lnTo>
                    <a:pt x="5704" y="5787"/>
                  </a:lnTo>
                  <a:cubicBezTo>
                    <a:pt x="5775" y="5764"/>
                    <a:pt x="5847" y="5728"/>
                    <a:pt x="5906" y="5668"/>
                  </a:cubicBezTo>
                  <a:cubicBezTo>
                    <a:pt x="6097" y="5525"/>
                    <a:pt x="6216" y="5287"/>
                    <a:pt x="6263" y="4954"/>
                  </a:cubicBezTo>
                  <a:lnTo>
                    <a:pt x="6847" y="4954"/>
                  </a:lnTo>
                  <a:cubicBezTo>
                    <a:pt x="7335" y="4954"/>
                    <a:pt x="7728" y="4573"/>
                    <a:pt x="7728" y="4085"/>
                  </a:cubicBezTo>
                  <a:lnTo>
                    <a:pt x="7728" y="2311"/>
                  </a:lnTo>
                  <a:cubicBezTo>
                    <a:pt x="7740" y="1835"/>
                    <a:pt x="7359" y="1430"/>
                    <a:pt x="6859" y="1430"/>
                  </a:cubicBezTo>
                  <a:lnTo>
                    <a:pt x="5716" y="1430"/>
                  </a:lnTo>
                  <a:lnTo>
                    <a:pt x="5716" y="144"/>
                  </a:lnTo>
                  <a:cubicBezTo>
                    <a:pt x="5716" y="72"/>
                    <a:pt x="5656" y="1"/>
                    <a:pt x="5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2"/>
            <p:cNvSpPr/>
            <p:nvPr/>
          </p:nvSpPr>
          <p:spPr>
            <a:xfrm>
              <a:off x="6790627" y="3057885"/>
              <a:ext cx="52329" cy="60668"/>
            </a:xfrm>
            <a:custGeom>
              <a:rect b="b" l="l" r="r" t="t"/>
              <a:pathLst>
                <a:path extrusionOk="0" h="1906" w="1644">
                  <a:moveTo>
                    <a:pt x="822" y="286"/>
                  </a:moveTo>
                  <a:cubicBezTo>
                    <a:pt x="976" y="286"/>
                    <a:pt x="1084" y="405"/>
                    <a:pt x="1084" y="536"/>
                  </a:cubicBezTo>
                  <a:cubicBezTo>
                    <a:pt x="1084" y="679"/>
                    <a:pt x="964" y="786"/>
                    <a:pt x="822" y="786"/>
                  </a:cubicBezTo>
                  <a:cubicBezTo>
                    <a:pt x="691" y="786"/>
                    <a:pt x="572" y="667"/>
                    <a:pt x="572" y="536"/>
                  </a:cubicBezTo>
                  <a:cubicBezTo>
                    <a:pt x="572" y="405"/>
                    <a:pt x="691" y="286"/>
                    <a:pt x="822" y="286"/>
                  </a:cubicBezTo>
                  <a:close/>
                  <a:moveTo>
                    <a:pt x="936" y="1096"/>
                  </a:moveTo>
                  <a:cubicBezTo>
                    <a:pt x="1165" y="1096"/>
                    <a:pt x="1345" y="1305"/>
                    <a:pt x="1345" y="1548"/>
                  </a:cubicBezTo>
                  <a:cubicBezTo>
                    <a:pt x="1345" y="1572"/>
                    <a:pt x="1322" y="1608"/>
                    <a:pt x="1286" y="1608"/>
                  </a:cubicBezTo>
                  <a:lnTo>
                    <a:pt x="369" y="1608"/>
                  </a:lnTo>
                  <a:cubicBezTo>
                    <a:pt x="333" y="1608"/>
                    <a:pt x="298" y="1572"/>
                    <a:pt x="298" y="1548"/>
                  </a:cubicBezTo>
                  <a:lnTo>
                    <a:pt x="298" y="1537"/>
                  </a:lnTo>
                  <a:cubicBezTo>
                    <a:pt x="298" y="1298"/>
                    <a:pt x="500" y="1096"/>
                    <a:pt x="738" y="1096"/>
                  </a:cubicBezTo>
                  <a:lnTo>
                    <a:pt x="917" y="1096"/>
                  </a:lnTo>
                  <a:cubicBezTo>
                    <a:pt x="923" y="1096"/>
                    <a:pt x="929" y="1096"/>
                    <a:pt x="936" y="1096"/>
                  </a:cubicBezTo>
                  <a:close/>
                  <a:moveTo>
                    <a:pt x="822" y="1"/>
                  </a:moveTo>
                  <a:cubicBezTo>
                    <a:pt x="512" y="1"/>
                    <a:pt x="274" y="239"/>
                    <a:pt x="274" y="548"/>
                  </a:cubicBezTo>
                  <a:cubicBezTo>
                    <a:pt x="274" y="679"/>
                    <a:pt x="322" y="798"/>
                    <a:pt x="393" y="894"/>
                  </a:cubicBezTo>
                  <a:cubicBezTo>
                    <a:pt x="167" y="1013"/>
                    <a:pt x="0" y="1251"/>
                    <a:pt x="0" y="1537"/>
                  </a:cubicBezTo>
                  <a:lnTo>
                    <a:pt x="0" y="1548"/>
                  </a:lnTo>
                  <a:cubicBezTo>
                    <a:pt x="0" y="1739"/>
                    <a:pt x="167" y="1906"/>
                    <a:pt x="369" y="1906"/>
                  </a:cubicBezTo>
                  <a:lnTo>
                    <a:pt x="1286" y="1906"/>
                  </a:lnTo>
                  <a:cubicBezTo>
                    <a:pt x="1476" y="1906"/>
                    <a:pt x="1643" y="1739"/>
                    <a:pt x="1643" y="1548"/>
                  </a:cubicBezTo>
                  <a:lnTo>
                    <a:pt x="1643" y="1537"/>
                  </a:lnTo>
                  <a:cubicBezTo>
                    <a:pt x="1643" y="1251"/>
                    <a:pt x="1476" y="1013"/>
                    <a:pt x="1262" y="894"/>
                  </a:cubicBezTo>
                  <a:cubicBezTo>
                    <a:pt x="1334" y="798"/>
                    <a:pt x="1381" y="679"/>
                    <a:pt x="1381" y="548"/>
                  </a:cubicBezTo>
                  <a:cubicBezTo>
                    <a:pt x="1381" y="251"/>
                    <a:pt x="1143" y="1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2"/>
            <p:cNvSpPr/>
            <p:nvPr/>
          </p:nvSpPr>
          <p:spPr>
            <a:xfrm>
              <a:off x="6712166" y="2975286"/>
              <a:ext cx="73941" cy="9485"/>
            </a:xfrm>
            <a:custGeom>
              <a:rect b="b" l="l" r="r" t="t"/>
              <a:pathLst>
                <a:path extrusionOk="0" h="298" w="2323">
                  <a:moveTo>
                    <a:pt x="155" y="0"/>
                  </a:moveTo>
                  <a:cubicBezTo>
                    <a:pt x="72" y="0"/>
                    <a:pt x="0" y="60"/>
                    <a:pt x="0" y="155"/>
                  </a:cubicBezTo>
                  <a:cubicBezTo>
                    <a:pt x="0" y="238"/>
                    <a:pt x="60" y="298"/>
                    <a:pt x="155" y="298"/>
                  </a:cubicBezTo>
                  <a:lnTo>
                    <a:pt x="2179" y="298"/>
                  </a:lnTo>
                  <a:cubicBezTo>
                    <a:pt x="2251" y="298"/>
                    <a:pt x="2322" y="238"/>
                    <a:pt x="2322" y="155"/>
                  </a:cubicBezTo>
                  <a:cubicBezTo>
                    <a:pt x="2322" y="60"/>
                    <a:pt x="2263" y="0"/>
                    <a:pt x="2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2"/>
            <p:cNvSpPr/>
            <p:nvPr/>
          </p:nvSpPr>
          <p:spPr>
            <a:xfrm>
              <a:off x="6712166" y="2993461"/>
              <a:ext cx="73941" cy="9517"/>
            </a:xfrm>
            <a:custGeom>
              <a:rect b="b" l="l" r="r" t="t"/>
              <a:pathLst>
                <a:path extrusionOk="0" h="299" w="2323">
                  <a:moveTo>
                    <a:pt x="155" y="1"/>
                  </a:moveTo>
                  <a:cubicBezTo>
                    <a:pt x="72" y="1"/>
                    <a:pt x="0" y="60"/>
                    <a:pt x="0" y="143"/>
                  </a:cubicBezTo>
                  <a:cubicBezTo>
                    <a:pt x="0" y="239"/>
                    <a:pt x="60" y="298"/>
                    <a:pt x="155" y="298"/>
                  </a:cubicBezTo>
                  <a:lnTo>
                    <a:pt x="2179" y="298"/>
                  </a:lnTo>
                  <a:cubicBezTo>
                    <a:pt x="2251" y="298"/>
                    <a:pt x="2322" y="239"/>
                    <a:pt x="2322" y="143"/>
                  </a:cubicBezTo>
                  <a:cubicBezTo>
                    <a:pt x="2322" y="60"/>
                    <a:pt x="2263" y="1"/>
                    <a:pt x="2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2"/>
            <p:cNvSpPr/>
            <p:nvPr/>
          </p:nvSpPr>
          <p:spPr>
            <a:xfrm>
              <a:off x="6712166" y="3012050"/>
              <a:ext cx="73941" cy="9485"/>
            </a:xfrm>
            <a:custGeom>
              <a:rect b="b" l="l" r="r" t="t"/>
              <a:pathLst>
                <a:path extrusionOk="0" h="298" w="2323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cubicBezTo>
                    <a:pt x="0" y="238"/>
                    <a:pt x="60" y="298"/>
                    <a:pt x="155" y="298"/>
                  </a:cubicBezTo>
                  <a:lnTo>
                    <a:pt x="2179" y="298"/>
                  </a:lnTo>
                  <a:cubicBezTo>
                    <a:pt x="2263" y="274"/>
                    <a:pt x="2322" y="214"/>
                    <a:pt x="2322" y="143"/>
                  </a:cubicBezTo>
                  <a:cubicBezTo>
                    <a:pt x="2322" y="71"/>
                    <a:pt x="2263" y="0"/>
                    <a:pt x="2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2"/>
            <p:cNvSpPr/>
            <p:nvPr/>
          </p:nvSpPr>
          <p:spPr>
            <a:xfrm>
              <a:off x="6662511" y="3103752"/>
              <a:ext cx="73941" cy="27310"/>
            </a:xfrm>
            <a:custGeom>
              <a:rect b="b" l="l" r="r" t="t"/>
              <a:pathLst>
                <a:path extrusionOk="0" h="858" w="2323">
                  <a:moveTo>
                    <a:pt x="2037" y="298"/>
                  </a:moveTo>
                  <a:lnTo>
                    <a:pt x="2037" y="584"/>
                  </a:lnTo>
                  <a:lnTo>
                    <a:pt x="298" y="584"/>
                  </a:lnTo>
                  <a:lnTo>
                    <a:pt x="298" y="298"/>
                  </a:lnTo>
                  <a:close/>
                  <a:moveTo>
                    <a:pt x="144" y="0"/>
                  </a:moveTo>
                  <a:cubicBezTo>
                    <a:pt x="72" y="0"/>
                    <a:pt x="1" y="60"/>
                    <a:pt x="1" y="155"/>
                  </a:cubicBezTo>
                  <a:lnTo>
                    <a:pt x="1" y="715"/>
                  </a:lnTo>
                  <a:cubicBezTo>
                    <a:pt x="1" y="786"/>
                    <a:pt x="60" y="858"/>
                    <a:pt x="144" y="858"/>
                  </a:cubicBezTo>
                  <a:lnTo>
                    <a:pt x="2168" y="858"/>
                  </a:lnTo>
                  <a:cubicBezTo>
                    <a:pt x="2251" y="858"/>
                    <a:pt x="2322" y="798"/>
                    <a:pt x="2322" y="715"/>
                  </a:cubicBezTo>
                  <a:lnTo>
                    <a:pt x="2322" y="155"/>
                  </a:lnTo>
                  <a:cubicBezTo>
                    <a:pt x="2322" y="72"/>
                    <a:pt x="2263" y="0"/>
                    <a:pt x="2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2"/>
            <p:cNvSpPr/>
            <p:nvPr/>
          </p:nvSpPr>
          <p:spPr>
            <a:xfrm>
              <a:off x="6662893" y="3140134"/>
              <a:ext cx="73941" cy="9485"/>
            </a:xfrm>
            <a:custGeom>
              <a:rect b="b" l="l" r="r" t="t"/>
              <a:pathLst>
                <a:path extrusionOk="0" h="298" w="2323">
                  <a:moveTo>
                    <a:pt x="155" y="0"/>
                  </a:moveTo>
                  <a:cubicBezTo>
                    <a:pt x="72" y="0"/>
                    <a:pt x="1" y="60"/>
                    <a:pt x="1" y="155"/>
                  </a:cubicBezTo>
                  <a:cubicBezTo>
                    <a:pt x="1" y="238"/>
                    <a:pt x="60" y="298"/>
                    <a:pt x="155" y="298"/>
                  </a:cubicBezTo>
                  <a:lnTo>
                    <a:pt x="2180" y="298"/>
                  </a:lnTo>
                  <a:cubicBezTo>
                    <a:pt x="2251" y="298"/>
                    <a:pt x="2322" y="238"/>
                    <a:pt x="2322" y="155"/>
                  </a:cubicBezTo>
                  <a:cubicBezTo>
                    <a:pt x="2322" y="60"/>
                    <a:pt x="2251" y="0"/>
                    <a:pt x="2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Google Shape;486;p12"/>
          <p:cNvGrpSpPr/>
          <p:nvPr/>
        </p:nvGrpSpPr>
        <p:grpSpPr>
          <a:xfrm>
            <a:off x="831056" y="1591097"/>
            <a:ext cx="350576" cy="280454"/>
            <a:chOff x="7500054" y="2934735"/>
            <a:chExt cx="350576" cy="280454"/>
          </a:xfrm>
        </p:grpSpPr>
        <p:sp>
          <p:nvSpPr>
            <p:cNvPr id="487" name="Google Shape;487;p12"/>
            <p:cNvSpPr/>
            <p:nvPr/>
          </p:nvSpPr>
          <p:spPr>
            <a:xfrm>
              <a:off x="7571671" y="2959371"/>
              <a:ext cx="191426" cy="10249"/>
            </a:xfrm>
            <a:custGeom>
              <a:rect b="b" l="l" r="r" t="t"/>
              <a:pathLst>
                <a:path extrusionOk="0" h="322" w="6014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7500054" y="2934735"/>
              <a:ext cx="350576" cy="280454"/>
            </a:xfrm>
            <a:custGeom>
              <a:rect b="b" l="l" r="r" t="t"/>
              <a:pathLst>
                <a:path extrusionOk="0" h="8811" w="11014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7539459" y="3074564"/>
              <a:ext cx="82663" cy="10249"/>
            </a:xfrm>
            <a:custGeom>
              <a:rect b="b" l="l" r="r" t="t"/>
              <a:pathLst>
                <a:path extrusionOk="0" h="322" w="2597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2"/>
            <p:cNvSpPr/>
            <p:nvPr/>
          </p:nvSpPr>
          <p:spPr>
            <a:xfrm>
              <a:off x="7539459" y="3099582"/>
              <a:ext cx="82663" cy="10249"/>
            </a:xfrm>
            <a:custGeom>
              <a:rect b="b" l="l" r="r" t="t"/>
              <a:pathLst>
                <a:path extrusionOk="0" h="322" w="2597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2"/>
            <p:cNvSpPr/>
            <p:nvPr/>
          </p:nvSpPr>
          <p:spPr>
            <a:xfrm>
              <a:off x="7539459" y="3124601"/>
              <a:ext cx="82663" cy="10631"/>
            </a:xfrm>
            <a:custGeom>
              <a:rect b="b" l="l" r="r" t="t"/>
              <a:pathLst>
                <a:path extrusionOk="0" h="334" w="2597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539459" y="3149587"/>
              <a:ext cx="82663" cy="10663"/>
            </a:xfrm>
            <a:custGeom>
              <a:rect b="b" l="l" r="r" t="t"/>
              <a:pathLst>
                <a:path extrusionOk="0" h="335" w="2597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539459" y="3174988"/>
              <a:ext cx="82663" cy="10281"/>
            </a:xfrm>
            <a:custGeom>
              <a:rect b="b" l="l" r="r" t="t"/>
              <a:pathLst>
                <a:path extrusionOk="0" h="323" w="2597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539459" y="3011286"/>
              <a:ext cx="220614" cy="47395"/>
            </a:xfrm>
            <a:custGeom>
              <a:rect b="b" l="l" r="r" t="t"/>
              <a:pathLst>
                <a:path extrusionOk="0" h="1489" w="6931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Google Shape;495;p12"/>
          <p:cNvGrpSpPr/>
          <p:nvPr/>
        </p:nvGrpSpPr>
        <p:grpSpPr>
          <a:xfrm>
            <a:off x="4891742" y="3237514"/>
            <a:ext cx="330111" cy="308908"/>
            <a:chOff x="2766264" y="3394042"/>
            <a:chExt cx="294874" cy="275934"/>
          </a:xfrm>
        </p:grpSpPr>
        <p:sp>
          <p:nvSpPr>
            <p:cNvPr id="496" name="Google Shape;496;p12"/>
            <p:cNvSpPr/>
            <p:nvPr/>
          </p:nvSpPr>
          <p:spPr>
            <a:xfrm>
              <a:off x="2766264" y="3394042"/>
              <a:ext cx="253176" cy="275934"/>
            </a:xfrm>
            <a:custGeom>
              <a:rect b="b" l="l" r="r" t="t"/>
              <a:pathLst>
                <a:path extrusionOk="0" h="8669" w="7954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3039143" y="3528205"/>
              <a:ext cx="21995" cy="8753"/>
            </a:xfrm>
            <a:custGeom>
              <a:rect b="b" l="l" r="r" t="t"/>
              <a:pathLst>
                <a:path extrusionOk="0" h="275" w="691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3019408" y="3475622"/>
              <a:ext cx="20499" cy="18875"/>
            </a:xfrm>
            <a:custGeom>
              <a:rect b="b" l="l" r="r" t="t"/>
              <a:pathLst>
                <a:path extrusionOk="0" h="593" w="644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3020554" y="3570348"/>
              <a:ext cx="19353" cy="18621"/>
            </a:xfrm>
            <a:custGeom>
              <a:rect b="b" l="l" r="r" t="t"/>
              <a:pathLst>
                <a:path extrusionOk="0" h="585" w="608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3"/>
          <p:cNvSpPr txBox="1"/>
          <p:nvPr>
            <p:ph idx="1" type="subTitle"/>
          </p:nvPr>
        </p:nvSpPr>
        <p:spPr>
          <a:xfrm>
            <a:off x="5016275" y="1761815"/>
            <a:ext cx="2836950" cy="4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Premium συνδρομή ανά χρόνο </a:t>
            </a:r>
            <a:endParaRPr/>
          </a:p>
        </p:txBody>
      </p:sp>
      <p:sp>
        <p:nvSpPr>
          <p:cNvPr id="505" name="Google Shape;505;p13"/>
          <p:cNvSpPr/>
          <p:nvPr/>
        </p:nvSpPr>
        <p:spPr>
          <a:xfrm rot="-6145876">
            <a:off x="7360470" y="4217382"/>
            <a:ext cx="2140586" cy="2140586"/>
          </a:xfrm>
          <a:prstGeom prst="ellipse">
            <a:avLst/>
          </a:prstGeom>
          <a:solidFill>
            <a:srgbClr val="FFFFFF">
              <a:alpha val="61176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3"/>
          <p:cNvSpPr/>
          <p:nvPr/>
        </p:nvSpPr>
        <p:spPr>
          <a:xfrm rot="-9313205">
            <a:off x="-1387746" y="-1767674"/>
            <a:ext cx="2769283" cy="2701899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3"/>
          <p:cNvSpPr/>
          <p:nvPr/>
        </p:nvSpPr>
        <p:spPr>
          <a:xfrm rot="-9312990">
            <a:off x="7803965" y="4552906"/>
            <a:ext cx="1868601" cy="1823238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3"/>
          <p:cNvSpPr txBox="1"/>
          <p:nvPr>
            <p:ph type="title"/>
          </p:nvPr>
        </p:nvSpPr>
        <p:spPr>
          <a:xfrm>
            <a:off x="720000" y="188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latin typeface="Fira Sans"/>
                <a:ea typeface="Fira Sans"/>
                <a:cs typeface="Fira Sans"/>
                <a:sym typeface="Fira Sans"/>
              </a:rPr>
              <a:t>Πηγές εσόδων</a:t>
            </a:r>
            <a:endParaRPr sz="3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9" name="Google Shape;509;p13"/>
          <p:cNvSpPr txBox="1"/>
          <p:nvPr>
            <p:ph idx="2" type="title"/>
          </p:nvPr>
        </p:nvSpPr>
        <p:spPr>
          <a:xfrm>
            <a:off x="3246500" y="1761801"/>
            <a:ext cx="25512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800"/>
              <a:t>15€</a:t>
            </a:r>
            <a:endParaRPr sz="3800"/>
          </a:p>
        </p:txBody>
      </p:sp>
      <p:sp>
        <p:nvSpPr>
          <p:cNvPr id="510" name="Google Shape;510;p13"/>
          <p:cNvSpPr txBox="1"/>
          <p:nvPr>
            <p:ph idx="1" type="subTitle"/>
          </p:nvPr>
        </p:nvSpPr>
        <p:spPr>
          <a:xfrm>
            <a:off x="6285100" y="2751066"/>
            <a:ext cx="25512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Συνεδρία πελάτη </a:t>
            </a:r>
            <a:endParaRPr/>
          </a:p>
        </p:txBody>
      </p:sp>
      <p:sp>
        <p:nvSpPr>
          <p:cNvPr id="511" name="Google Shape;511;p13"/>
          <p:cNvSpPr txBox="1"/>
          <p:nvPr>
            <p:ph idx="2" type="title"/>
          </p:nvPr>
        </p:nvSpPr>
        <p:spPr>
          <a:xfrm>
            <a:off x="4515325" y="2751051"/>
            <a:ext cx="25512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800"/>
              <a:t>50€</a:t>
            </a:r>
            <a:endParaRPr sz="3800"/>
          </a:p>
        </p:txBody>
      </p:sp>
      <p:grpSp>
        <p:nvGrpSpPr>
          <p:cNvPr id="512" name="Google Shape;512;p13"/>
          <p:cNvGrpSpPr/>
          <p:nvPr/>
        </p:nvGrpSpPr>
        <p:grpSpPr>
          <a:xfrm>
            <a:off x="595171" y="1675006"/>
            <a:ext cx="2239022" cy="2221349"/>
            <a:chOff x="4818100" y="1507675"/>
            <a:chExt cx="71225" cy="71625"/>
          </a:xfrm>
        </p:grpSpPr>
        <p:sp>
          <p:nvSpPr>
            <p:cNvPr id="513" name="Google Shape;513;p13"/>
            <p:cNvSpPr/>
            <p:nvPr/>
          </p:nvSpPr>
          <p:spPr>
            <a:xfrm>
              <a:off x="4818100" y="1507675"/>
              <a:ext cx="46000" cy="56300"/>
            </a:xfrm>
            <a:custGeom>
              <a:rect b="b" l="l" r="r" t="t"/>
              <a:pathLst>
                <a:path extrusionOk="0" h="2252" w="1840">
                  <a:moveTo>
                    <a:pt x="1457" y="1"/>
                  </a:moveTo>
                  <a:lnTo>
                    <a:pt x="1457" y="159"/>
                  </a:lnTo>
                  <a:cubicBezTo>
                    <a:pt x="606" y="188"/>
                    <a:pt x="0" y="989"/>
                    <a:pt x="195" y="1818"/>
                  </a:cubicBezTo>
                  <a:cubicBezTo>
                    <a:pt x="188" y="1818"/>
                    <a:pt x="188" y="1825"/>
                    <a:pt x="188" y="1833"/>
                  </a:cubicBezTo>
                  <a:lnTo>
                    <a:pt x="195" y="1869"/>
                  </a:lnTo>
                  <a:cubicBezTo>
                    <a:pt x="195" y="1876"/>
                    <a:pt x="202" y="1883"/>
                    <a:pt x="202" y="1898"/>
                  </a:cubicBezTo>
                  <a:cubicBezTo>
                    <a:pt x="202" y="1905"/>
                    <a:pt x="209" y="1912"/>
                    <a:pt x="209" y="1919"/>
                  </a:cubicBezTo>
                  <a:cubicBezTo>
                    <a:pt x="209" y="1934"/>
                    <a:pt x="216" y="1948"/>
                    <a:pt x="224" y="1955"/>
                  </a:cubicBezTo>
                  <a:lnTo>
                    <a:pt x="231" y="1977"/>
                  </a:lnTo>
                  <a:cubicBezTo>
                    <a:pt x="245" y="2013"/>
                    <a:pt x="260" y="2056"/>
                    <a:pt x="274" y="2092"/>
                  </a:cubicBezTo>
                  <a:lnTo>
                    <a:pt x="281" y="2100"/>
                  </a:lnTo>
                  <a:cubicBezTo>
                    <a:pt x="289" y="2114"/>
                    <a:pt x="296" y="2128"/>
                    <a:pt x="303" y="2143"/>
                  </a:cubicBezTo>
                  <a:lnTo>
                    <a:pt x="317" y="2157"/>
                  </a:lnTo>
                  <a:cubicBezTo>
                    <a:pt x="317" y="2172"/>
                    <a:pt x="325" y="2186"/>
                    <a:pt x="332" y="2201"/>
                  </a:cubicBezTo>
                  <a:lnTo>
                    <a:pt x="346" y="2215"/>
                  </a:lnTo>
                  <a:cubicBezTo>
                    <a:pt x="353" y="2229"/>
                    <a:pt x="361" y="2237"/>
                    <a:pt x="368" y="2251"/>
                  </a:cubicBezTo>
                  <a:lnTo>
                    <a:pt x="743" y="1970"/>
                  </a:lnTo>
                  <a:lnTo>
                    <a:pt x="721" y="1934"/>
                  </a:lnTo>
                  <a:lnTo>
                    <a:pt x="700" y="1898"/>
                  </a:lnTo>
                  <a:lnTo>
                    <a:pt x="692" y="1883"/>
                  </a:lnTo>
                  <a:cubicBezTo>
                    <a:pt x="685" y="1862"/>
                    <a:pt x="678" y="1847"/>
                    <a:pt x="671" y="1825"/>
                  </a:cubicBezTo>
                  <a:cubicBezTo>
                    <a:pt x="671" y="1818"/>
                    <a:pt x="664" y="1811"/>
                    <a:pt x="664" y="1804"/>
                  </a:cubicBezTo>
                  <a:cubicBezTo>
                    <a:pt x="664" y="1797"/>
                    <a:pt x="656" y="1782"/>
                    <a:pt x="649" y="1775"/>
                  </a:cubicBezTo>
                  <a:lnTo>
                    <a:pt x="642" y="1732"/>
                  </a:lnTo>
                  <a:lnTo>
                    <a:pt x="635" y="1703"/>
                  </a:lnTo>
                  <a:lnTo>
                    <a:pt x="628" y="1667"/>
                  </a:lnTo>
                  <a:lnTo>
                    <a:pt x="628" y="1645"/>
                  </a:lnTo>
                  <a:cubicBezTo>
                    <a:pt x="628" y="1638"/>
                    <a:pt x="620" y="1609"/>
                    <a:pt x="620" y="1587"/>
                  </a:cubicBezTo>
                  <a:lnTo>
                    <a:pt x="620" y="1573"/>
                  </a:lnTo>
                  <a:lnTo>
                    <a:pt x="620" y="1508"/>
                  </a:lnTo>
                  <a:cubicBezTo>
                    <a:pt x="620" y="1039"/>
                    <a:pt x="988" y="650"/>
                    <a:pt x="1457" y="628"/>
                  </a:cubicBezTo>
                  <a:lnTo>
                    <a:pt x="1457" y="809"/>
                  </a:lnTo>
                  <a:lnTo>
                    <a:pt x="1839" y="419"/>
                  </a:lnTo>
                  <a:lnTo>
                    <a:pt x="145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4869825" y="1519575"/>
              <a:ext cx="19500" cy="23825"/>
            </a:xfrm>
            <a:custGeom>
              <a:rect b="b" l="l" r="r" t="t"/>
              <a:pathLst>
                <a:path extrusionOk="0" h="953" w="780">
                  <a:moveTo>
                    <a:pt x="304" y="1"/>
                  </a:moveTo>
                  <a:lnTo>
                    <a:pt x="1" y="354"/>
                  </a:lnTo>
                  <a:cubicBezTo>
                    <a:pt x="181" y="506"/>
                    <a:pt x="289" y="722"/>
                    <a:pt x="311" y="953"/>
                  </a:cubicBezTo>
                  <a:lnTo>
                    <a:pt x="780" y="953"/>
                  </a:lnTo>
                  <a:cubicBezTo>
                    <a:pt x="751" y="585"/>
                    <a:pt x="585" y="239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4857575" y="1547700"/>
              <a:ext cx="31575" cy="31600"/>
            </a:xfrm>
            <a:custGeom>
              <a:rect b="b" l="l" r="r" t="t"/>
              <a:pathLst>
                <a:path extrusionOk="0" h="1264" w="1263">
                  <a:moveTo>
                    <a:pt x="801" y="1"/>
                  </a:moveTo>
                  <a:cubicBezTo>
                    <a:pt x="758" y="419"/>
                    <a:pt x="426" y="751"/>
                    <a:pt x="1" y="794"/>
                  </a:cubicBezTo>
                  <a:lnTo>
                    <a:pt x="1" y="1263"/>
                  </a:lnTo>
                  <a:cubicBezTo>
                    <a:pt x="679" y="1213"/>
                    <a:pt x="1219" y="679"/>
                    <a:pt x="126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4829800" y="1560150"/>
              <a:ext cx="23650" cy="18950"/>
            </a:xfrm>
            <a:custGeom>
              <a:rect b="b" l="l" r="r" t="t"/>
              <a:pathLst>
                <a:path extrusionOk="0" h="758" w="946">
                  <a:moveTo>
                    <a:pt x="376" y="1"/>
                  </a:moveTo>
                  <a:lnTo>
                    <a:pt x="1" y="282"/>
                  </a:lnTo>
                  <a:cubicBezTo>
                    <a:pt x="239" y="563"/>
                    <a:pt x="578" y="736"/>
                    <a:pt x="946" y="758"/>
                  </a:cubicBezTo>
                  <a:lnTo>
                    <a:pt x="946" y="289"/>
                  </a:lnTo>
                  <a:cubicBezTo>
                    <a:pt x="722" y="267"/>
                    <a:pt x="520" y="166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4a41c17e99_0_423"/>
          <p:cNvSpPr txBox="1"/>
          <p:nvPr>
            <p:ph type="title"/>
          </p:nvPr>
        </p:nvSpPr>
        <p:spPr>
          <a:xfrm>
            <a:off x="642000" y="173350"/>
            <a:ext cx="7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Χρηματοοικονομικές Προβλέψεις</a:t>
            </a:r>
            <a:endParaRPr/>
          </a:p>
        </p:txBody>
      </p:sp>
      <p:pic>
        <p:nvPicPr>
          <p:cNvPr id="522" name="Google Shape;522;g24a41c17e99_0_423" title="Γράφημα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8825" y="1966050"/>
            <a:ext cx="4390926" cy="27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g24a41c17e99_0_423"/>
          <p:cNvSpPr txBox="1"/>
          <p:nvPr/>
        </p:nvSpPr>
        <p:spPr>
          <a:xfrm>
            <a:off x="4658825" y="1208250"/>
            <a:ext cx="424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Jost"/>
                <a:ea typeface="Jost"/>
                <a:cs typeface="Jost"/>
                <a:sym typeface="Jost"/>
              </a:rPr>
              <a:t>Αρχικό κεφάλαιο: </a:t>
            </a:r>
            <a:endParaRPr b="1" i="0" sz="1600" u="none" cap="none" strike="noStrike">
              <a:solidFill>
                <a:srgbClr val="000000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Jost"/>
                <a:ea typeface="Jost"/>
                <a:cs typeface="Jost"/>
                <a:sym typeface="Jost"/>
              </a:rPr>
              <a:t>50.000€</a:t>
            </a:r>
            <a:endParaRPr b="1" i="0" sz="1600" u="none" cap="none" strike="noStrike">
              <a:solidFill>
                <a:srgbClr val="000000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524" name="Google Shape;524;g24a41c17e99_0_4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898450"/>
            <a:ext cx="4354025" cy="2610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4"/>
          <p:cNvSpPr txBox="1"/>
          <p:nvPr>
            <p:ph type="title"/>
          </p:nvPr>
        </p:nvSpPr>
        <p:spPr>
          <a:xfrm>
            <a:off x="651900" y="445025"/>
            <a:ext cx="7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30" name="Google Shape;530;p14"/>
          <p:cNvSpPr/>
          <p:nvPr/>
        </p:nvSpPr>
        <p:spPr>
          <a:xfrm>
            <a:off x="1598600" y="1462575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4"/>
          <p:cNvSpPr/>
          <p:nvPr/>
        </p:nvSpPr>
        <p:spPr>
          <a:xfrm>
            <a:off x="3532217" y="1462575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4"/>
          <p:cNvSpPr/>
          <p:nvPr/>
        </p:nvSpPr>
        <p:spPr>
          <a:xfrm>
            <a:off x="5465833" y="1462575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4"/>
          <p:cNvSpPr txBox="1"/>
          <p:nvPr/>
        </p:nvSpPr>
        <p:spPr>
          <a:xfrm flipH="1">
            <a:off x="791575" y="1968050"/>
            <a:ext cx="18468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Σύλληψη Επιχειρηματικής Ιδέας</a:t>
            </a:r>
            <a:endParaRPr b="1" i="0" sz="15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34" name="Google Shape;534;p14"/>
          <p:cNvSpPr txBox="1"/>
          <p:nvPr/>
        </p:nvSpPr>
        <p:spPr>
          <a:xfrm flipH="1">
            <a:off x="763375" y="2571049"/>
            <a:ext cx="1903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02/03/23</a:t>
            </a:r>
            <a:endParaRPr b="0" i="0" sz="1300" u="none" cap="none" strike="noStrike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cxnSp>
        <p:nvCxnSpPr>
          <p:cNvPr id="535" name="Google Shape;535;p14"/>
          <p:cNvCxnSpPr>
            <a:stCxn id="530" idx="6"/>
            <a:endCxn id="531" idx="2"/>
          </p:cNvCxnSpPr>
          <p:nvPr/>
        </p:nvCxnSpPr>
        <p:spPr>
          <a:xfrm>
            <a:off x="1775000" y="1550775"/>
            <a:ext cx="175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6" name="Google Shape;536;p14"/>
          <p:cNvCxnSpPr>
            <a:stCxn id="531" idx="6"/>
            <a:endCxn id="532" idx="2"/>
          </p:cNvCxnSpPr>
          <p:nvPr/>
        </p:nvCxnSpPr>
        <p:spPr>
          <a:xfrm>
            <a:off x="3708617" y="1550775"/>
            <a:ext cx="175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7" name="Google Shape;537;p14"/>
          <p:cNvCxnSpPr>
            <a:stCxn id="532" idx="6"/>
          </p:cNvCxnSpPr>
          <p:nvPr/>
        </p:nvCxnSpPr>
        <p:spPr>
          <a:xfrm>
            <a:off x="5642233" y="1550775"/>
            <a:ext cx="175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8" name="Google Shape;538;p14"/>
          <p:cNvSpPr txBox="1"/>
          <p:nvPr/>
        </p:nvSpPr>
        <p:spPr>
          <a:xfrm flipH="1">
            <a:off x="2697000" y="1784350"/>
            <a:ext cx="18468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Δημιουργία Logo</a:t>
            </a:r>
            <a:endParaRPr b="1" i="0" sz="15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39" name="Google Shape;539;p14"/>
          <p:cNvSpPr txBox="1"/>
          <p:nvPr/>
        </p:nvSpPr>
        <p:spPr>
          <a:xfrm flipH="1">
            <a:off x="2638375" y="2571049"/>
            <a:ext cx="1903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06/04/23</a:t>
            </a:r>
            <a:endParaRPr b="0" i="0" sz="1300" u="none" cap="none" strike="noStrike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40" name="Google Shape;540;p14"/>
          <p:cNvSpPr txBox="1"/>
          <p:nvPr/>
        </p:nvSpPr>
        <p:spPr>
          <a:xfrm flipH="1">
            <a:off x="4601313" y="1784350"/>
            <a:ext cx="18468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Δημιουργία Business Plan</a:t>
            </a:r>
            <a:endParaRPr b="1" i="0" sz="15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1" name="Google Shape;541;p14"/>
          <p:cNvSpPr txBox="1"/>
          <p:nvPr/>
        </p:nvSpPr>
        <p:spPr>
          <a:xfrm flipH="1">
            <a:off x="4602425" y="2571049"/>
            <a:ext cx="1903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10/04/23</a:t>
            </a:r>
            <a:endParaRPr b="0" i="0" sz="1300" u="none" cap="none" strike="noStrike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42" name="Google Shape;542;p14"/>
          <p:cNvSpPr txBox="1"/>
          <p:nvPr/>
        </p:nvSpPr>
        <p:spPr>
          <a:xfrm flipH="1">
            <a:off x="6505650" y="1968050"/>
            <a:ext cx="18468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Διαγωνισμός JA Start up</a:t>
            </a:r>
            <a:endParaRPr b="1" i="0" sz="15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3" name="Google Shape;543;p14"/>
          <p:cNvSpPr txBox="1"/>
          <p:nvPr/>
        </p:nvSpPr>
        <p:spPr>
          <a:xfrm flipH="1">
            <a:off x="6505650" y="2571062"/>
            <a:ext cx="1903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02/06/23</a:t>
            </a:r>
            <a:endParaRPr b="0" i="0" sz="1300" u="none" cap="none" strike="noStrike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44" name="Google Shape;544;p14"/>
          <p:cNvSpPr/>
          <p:nvPr/>
        </p:nvSpPr>
        <p:spPr>
          <a:xfrm>
            <a:off x="1558043" y="3219925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4"/>
          <p:cNvSpPr/>
          <p:nvPr/>
        </p:nvSpPr>
        <p:spPr>
          <a:xfrm>
            <a:off x="3491659" y="3219925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4"/>
          <p:cNvSpPr/>
          <p:nvPr/>
        </p:nvSpPr>
        <p:spPr>
          <a:xfrm>
            <a:off x="5425276" y="3219925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7" name="Google Shape;547;p14"/>
          <p:cNvCxnSpPr/>
          <p:nvPr/>
        </p:nvCxnSpPr>
        <p:spPr>
          <a:xfrm>
            <a:off x="1734443" y="3308125"/>
            <a:ext cx="1757216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8" name="Google Shape;548;p14"/>
          <p:cNvCxnSpPr/>
          <p:nvPr/>
        </p:nvCxnSpPr>
        <p:spPr>
          <a:xfrm>
            <a:off x="3668059" y="3308125"/>
            <a:ext cx="1757217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9" name="Google Shape;549;p14"/>
          <p:cNvSpPr txBox="1"/>
          <p:nvPr/>
        </p:nvSpPr>
        <p:spPr>
          <a:xfrm flipH="1">
            <a:off x="692401" y="3725400"/>
            <a:ext cx="18468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Ολοκλήρωση Εφαρμογής</a:t>
            </a:r>
            <a:endParaRPr b="1" i="0" sz="15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0" name="Google Shape;550;p14"/>
          <p:cNvSpPr txBox="1"/>
          <p:nvPr/>
        </p:nvSpPr>
        <p:spPr>
          <a:xfrm flipH="1">
            <a:off x="664201" y="4328399"/>
            <a:ext cx="1903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03/04/24</a:t>
            </a:r>
            <a:endParaRPr b="0" i="0" sz="1300" u="none" cap="none" strike="noStrike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51" name="Google Shape;551;p14"/>
          <p:cNvSpPr txBox="1"/>
          <p:nvPr/>
        </p:nvSpPr>
        <p:spPr>
          <a:xfrm flipH="1">
            <a:off x="2656451" y="3725400"/>
            <a:ext cx="18468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Λανσάρισμα Εφαρμογής</a:t>
            </a:r>
            <a:endParaRPr b="1" i="0" sz="15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2" name="Google Shape;552;p14"/>
          <p:cNvSpPr txBox="1"/>
          <p:nvPr/>
        </p:nvSpPr>
        <p:spPr>
          <a:xfrm flipH="1">
            <a:off x="2628251" y="4328399"/>
            <a:ext cx="1903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1/05/24</a:t>
            </a:r>
            <a:endParaRPr b="0" i="0" sz="1300" u="none" cap="none" strike="noStrike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53" name="Google Shape;553;p14"/>
          <p:cNvSpPr txBox="1"/>
          <p:nvPr/>
        </p:nvSpPr>
        <p:spPr>
          <a:xfrm flipH="1">
            <a:off x="4531451" y="3725400"/>
            <a:ext cx="18468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Προσθήκη σχολών ΙΕΚ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4"/>
          <p:cNvSpPr txBox="1"/>
          <p:nvPr/>
        </p:nvSpPr>
        <p:spPr>
          <a:xfrm flipH="1">
            <a:off x="4503251" y="4328399"/>
            <a:ext cx="1903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04/02/25</a:t>
            </a:r>
            <a:endParaRPr b="0" i="0" sz="1300" u="none" cap="none" strike="noStrike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55" name="Google Shape;555;p14"/>
          <p:cNvSpPr/>
          <p:nvPr/>
        </p:nvSpPr>
        <p:spPr>
          <a:xfrm>
            <a:off x="7340825" y="1462575"/>
            <a:ext cx="176400" cy="176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4"/>
          <p:cNvSpPr/>
          <p:nvPr/>
        </p:nvSpPr>
        <p:spPr>
          <a:xfrm flipH="1">
            <a:off x="7339729" y="1287961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4"/>
          <p:cNvSpPr/>
          <p:nvPr/>
        </p:nvSpPr>
        <p:spPr>
          <a:xfrm>
            <a:off x="7352427" y="3219924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14"/>
          <p:cNvCxnSpPr/>
          <p:nvPr/>
        </p:nvCxnSpPr>
        <p:spPr>
          <a:xfrm>
            <a:off x="5595209" y="3308124"/>
            <a:ext cx="1757217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9" name="Google Shape;559;p14"/>
          <p:cNvSpPr txBox="1"/>
          <p:nvPr/>
        </p:nvSpPr>
        <p:spPr>
          <a:xfrm flipH="1">
            <a:off x="6458602" y="3725399"/>
            <a:ext cx="18468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Αναβάθμιση</a:t>
            </a:r>
            <a:endParaRPr b="1" i="0" sz="15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Εφαρμογής</a:t>
            </a:r>
            <a:endParaRPr b="1" i="0" sz="15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0" name="Google Shape;560;p14"/>
          <p:cNvSpPr txBox="1"/>
          <p:nvPr/>
        </p:nvSpPr>
        <p:spPr>
          <a:xfrm flipH="1">
            <a:off x="6430402" y="4328398"/>
            <a:ext cx="1903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09/09/25</a:t>
            </a:r>
            <a:endParaRPr b="0" i="0" sz="1300" u="none" cap="none" strike="noStrike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5"/>
          <p:cNvSpPr/>
          <p:nvPr/>
        </p:nvSpPr>
        <p:spPr>
          <a:xfrm rot="-6146075">
            <a:off x="-1448977" y="-974259"/>
            <a:ext cx="3027518" cy="3027518"/>
          </a:xfrm>
          <a:prstGeom prst="ellipse">
            <a:avLst/>
          </a:prstGeom>
          <a:solidFill>
            <a:srgbClr val="FFFFFF">
              <a:alpha val="61176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5"/>
          <p:cNvSpPr txBox="1"/>
          <p:nvPr>
            <p:ph idx="1" type="subTitle"/>
          </p:nvPr>
        </p:nvSpPr>
        <p:spPr>
          <a:xfrm>
            <a:off x="3106425" y="2765450"/>
            <a:ext cx="2798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univicec@gmail.com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567" name="Google Shape;567;p15"/>
          <p:cNvSpPr/>
          <p:nvPr/>
        </p:nvSpPr>
        <p:spPr>
          <a:xfrm>
            <a:off x="-195550" y="4375725"/>
            <a:ext cx="923100" cy="923100"/>
          </a:xfrm>
          <a:prstGeom prst="donut">
            <a:avLst>
              <a:gd fmla="val 268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5"/>
          <p:cNvSpPr/>
          <p:nvPr/>
        </p:nvSpPr>
        <p:spPr>
          <a:xfrm>
            <a:off x="7340934" y="-451900"/>
            <a:ext cx="2121900" cy="2121900"/>
          </a:xfrm>
          <a:prstGeom prst="donut">
            <a:avLst>
              <a:gd fmla="val 168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5"/>
          <p:cNvSpPr txBox="1"/>
          <p:nvPr>
            <p:ph type="title"/>
          </p:nvPr>
        </p:nvSpPr>
        <p:spPr>
          <a:xfrm>
            <a:off x="1651950" y="411050"/>
            <a:ext cx="5840100" cy="23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8000"/>
              <a:t>Thank you</a:t>
            </a:r>
            <a:endParaRPr sz="8000"/>
          </a:p>
        </p:txBody>
      </p:sp>
      <p:sp>
        <p:nvSpPr>
          <p:cNvPr id="570" name="Google Shape;570;p15"/>
          <p:cNvSpPr/>
          <p:nvPr/>
        </p:nvSpPr>
        <p:spPr>
          <a:xfrm rot="-6145876">
            <a:off x="7697345" y="3443432"/>
            <a:ext cx="2140586" cy="2140586"/>
          </a:xfrm>
          <a:prstGeom prst="ellipse">
            <a:avLst/>
          </a:prstGeom>
          <a:solidFill>
            <a:srgbClr val="FFFFFF">
              <a:alpha val="61176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5"/>
          <p:cNvSpPr/>
          <p:nvPr/>
        </p:nvSpPr>
        <p:spPr>
          <a:xfrm rot="-8707616">
            <a:off x="8244065" y="4171872"/>
            <a:ext cx="1894150" cy="1894150"/>
          </a:xfrm>
          <a:prstGeom prst="donut">
            <a:avLst>
              <a:gd fmla="val 21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5"/>
          <p:cNvSpPr txBox="1"/>
          <p:nvPr>
            <p:ph idx="1" type="subTitle"/>
          </p:nvPr>
        </p:nvSpPr>
        <p:spPr>
          <a:xfrm>
            <a:off x="3106425" y="3090500"/>
            <a:ext cx="27984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Thessaloniki,Greece</a:t>
            </a:r>
            <a:endParaRPr/>
          </a:p>
        </p:txBody>
      </p:sp>
      <p:pic>
        <p:nvPicPr>
          <p:cNvPr id="573" name="Google Shape;5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9325" y="3616950"/>
            <a:ext cx="1172601" cy="117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"/>
          <p:cNvSpPr txBox="1"/>
          <p:nvPr>
            <p:ph idx="4" type="subTitle"/>
          </p:nvPr>
        </p:nvSpPr>
        <p:spPr>
          <a:xfrm>
            <a:off x="442450" y="3165672"/>
            <a:ext cx="153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Γρηγορίου Νικόλαος - Χρυσοβαλάντης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67" name="Google Shape;267;p2"/>
          <p:cNvPicPr preferRelativeResize="0"/>
          <p:nvPr/>
        </p:nvPicPr>
        <p:blipFill rotWithShape="1">
          <a:blip r:embed="rId3">
            <a:alphaModFix/>
          </a:blip>
          <a:srcRect b="12388" l="0" r="0" t="12389"/>
          <a:stretch/>
        </p:blipFill>
        <p:spPr>
          <a:xfrm>
            <a:off x="496074" y="1855863"/>
            <a:ext cx="1305900" cy="1309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49411"/>
              </a:schemeClr>
            </a:outerShdw>
          </a:effectLst>
        </p:spPr>
      </p:pic>
      <p:sp>
        <p:nvSpPr>
          <p:cNvPr id="268" name="Google Shape;268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Η ομάδα μας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9" name="Google Shape;269;p2"/>
          <p:cNvSpPr txBox="1"/>
          <p:nvPr>
            <p:ph idx="2" type="subTitle"/>
          </p:nvPr>
        </p:nvSpPr>
        <p:spPr>
          <a:xfrm>
            <a:off x="426475" y="3625900"/>
            <a:ext cx="14451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CΤΟ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0" name="Google Shape;270;p2"/>
          <p:cNvSpPr/>
          <p:nvPr/>
        </p:nvSpPr>
        <p:spPr>
          <a:xfrm rot="-6145945">
            <a:off x="-990596" y="-959172"/>
            <a:ext cx="2417693" cy="2417693"/>
          </a:xfrm>
          <a:prstGeom prst="ellipse">
            <a:avLst/>
          </a:prstGeom>
          <a:solidFill>
            <a:srgbClr val="FFFFFF">
              <a:alpha val="61176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"/>
          <p:cNvSpPr/>
          <p:nvPr/>
        </p:nvSpPr>
        <p:spPr>
          <a:xfrm>
            <a:off x="-1160300" y="4471125"/>
            <a:ext cx="2486100" cy="2486100"/>
          </a:xfrm>
          <a:prstGeom prst="donut">
            <a:avLst>
              <a:gd fmla="val 159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"/>
          <p:cNvSpPr/>
          <p:nvPr/>
        </p:nvSpPr>
        <p:spPr>
          <a:xfrm flipH="1" rot="-9609622">
            <a:off x="8362936" y="4016584"/>
            <a:ext cx="1292740" cy="1699635"/>
          </a:xfrm>
          <a:custGeom>
            <a:rect b="b" l="l" r="r" t="t"/>
            <a:pathLst>
              <a:path extrusionOk="0" h="67984" w="31839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"/>
          <p:cNvSpPr/>
          <p:nvPr/>
        </p:nvSpPr>
        <p:spPr>
          <a:xfrm rot="-6146406">
            <a:off x="7497129" y="308322"/>
            <a:ext cx="462355" cy="462355"/>
          </a:xfrm>
          <a:prstGeom prst="ellipse">
            <a:avLst/>
          </a:prstGeom>
          <a:solidFill>
            <a:srgbClr val="FFFFFF">
              <a:alpha val="61176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"/>
          <p:cNvSpPr/>
          <p:nvPr/>
        </p:nvSpPr>
        <p:spPr>
          <a:xfrm>
            <a:off x="8313773" y="-287575"/>
            <a:ext cx="1305900" cy="13053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"/>
          <p:cNvSpPr/>
          <p:nvPr/>
        </p:nvSpPr>
        <p:spPr>
          <a:xfrm rot="-6147803">
            <a:off x="292036" y="4297687"/>
            <a:ext cx="227972" cy="211377"/>
          </a:xfrm>
          <a:prstGeom prst="ellipse">
            <a:avLst/>
          </a:prstGeom>
          <a:solidFill>
            <a:srgbClr val="FFFFFF">
              <a:alpha val="61176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"/>
          <p:cNvSpPr txBox="1"/>
          <p:nvPr>
            <p:ph idx="4" type="subTitle"/>
          </p:nvPr>
        </p:nvSpPr>
        <p:spPr>
          <a:xfrm>
            <a:off x="2128725" y="3165672"/>
            <a:ext cx="153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Καλοΐδης Κών/νος - Παντελεήμων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77" name="Google Shape;277;p2"/>
          <p:cNvPicPr preferRelativeResize="0"/>
          <p:nvPr/>
        </p:nvPicPr>
        <p:blipFill rotWithShape="1">
          <a:blip r:embed="rId4">
            <a:alphaModFix/>
          </a:blip>
          <a:srcRect b="0" l="149" r="149" t="0"/>
          <a:stretch/>
        </p:blipFill>
        <p:spPr>
          <a:xfrm>
            <a:off x="2182349" y="1855863"/>
            <a:ext cx="1305900" cy="1309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49411"/>
              </a:schemeClr>
            </a:outerShdw>
          </a:effectLst>
        </p:spPr>
      </p:pic>
      <p:sp>
        <p:nvSpPr>
          <p:cNvPr id="278" name="Google Shape;278;p2"/>
          <p:cNvSpPr txBox="1"/>
          <p:nvPr>
            <p:ph idx="2" type="subTitle"/>
          </p:nvPr>
        </p:nvSpPr>
        <p:spPr>
          <a:xfrm>
            <a:off x="2112750" y="3625900"/>
            <a:ext cx="14451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CFΟ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9" name="Google Shape;279;p2"/>
          <p:cNvSpPr txBox="1"/>
          <p:nvPr>
            <p:ph idx="4" type="subTitle"/>
          </p:nvPr>
        </p:nvSpPr>
        <p:spPr>
          <a:xfrm>
            <a:off x="3815000" y="3165672"/>
            <a:ext cx="153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Κωφίδου Ιωάννα - Δάφνη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80" name="Google Shape;280;p2"/>
          <p:cNvPicPr preferRelativeResize="0"/>
          <p:nvPr/>
        </p:nvPicPr>
        <p:blipFill rotWithShape="1">
          <a:blip r:embed="rId5">
            <a:alphaModFix/>
          </a:blip>
          <a:srcRect b="12315" l="0" r="0" t="12315"/>
          <a:stretch/>
        </p:blipFill>
        <p:spPr>
          <a:xfrm>
            <a:off x="3868624" y="1855863"/>
            <a:ext cx="1305900" cy="1309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49411"/>
              </a:schemeClr>
            </a:outerShdw>
          </a:effectLst>
        </p:spPr>
      </p:pic>
      <p:sp>
        <p:nvSpPr>
          <p:cNvPr id="281" name="Google Shape;281;p2"/>
          <p:cNvSpPr txBox="1"/>
          <p:nvPr>
            <p:ph idx="2" type="subTitle"/>
          </p:nvPr>
        </p:nvSpPr>
        <p:spPr>
          <a:xfrm>
            <a:off x="3799025" y="3625900"/>
            <a:ext cx="14451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CEΟ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2" name="Google Shape;282;p2"/>
          <p:cNvSpPr txBox="1"/>
          <p:nvPr>
            <p:ph idx="4" type="subTitle"/>
          </p:nvPr>
        </p:nvSpPr>
        <p:spPr>
          <a:xfrm>
            <a:off x="5605138" y="3165672"/>
            <a:ext cx="153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Μάντη Μαρία - Ραφαηλία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83" name="Google Shape;283;p2"/>
          <p:cNvPicPr preferRelativeResize="0"/>
          <p:nvPr/>
        </p:nvPicPr>
        <p:blipFill rotWithShape="1">
          <a:blip r:embed="rId6">
            <a:alphaModFix/>
          </a:blip>
          <a:srcRect b="0" l="149" r="149" t="0"/>
          <a:stretch/>
        </p:blipFill>
        <p:spPr>
          <a:xfrm>
            <a:off x="5658762" y="1855863"/>
            <a:ext cx="1305900" cy="1309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49411"/>
              </a:schemeClr>
            </a:outerShdw>
          </a:effectLst>
        </p:spPr>
      </p:pic>
      <p:sp>
        <p:nvSpPr>
          <p:cNvPr id="284" name="Google Shape;284;p2"/>
          <p:cNvSpPr txBox="1"/>
          <p:nvPr>
            <p:ph idx="2" type="subTitle"/>
          </p:nvPr>
        </p:nvSpPr>
        <p:spPr>
          <a:xfrm>
            <a:off x="5589163" y="3625900"/>
            <a:ext cx="14451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CMΟ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5" name="Google Shape;285;p2"/>
          <p:cNvSpPr txBox="1"/>
          <p:nvPr>
            <p:ph idx="4" type="subTitle"/>
          </p:nvPr>
        </p:nvSpPr>
        <p:spPr>
          <a:xfrm>
            <a:off x="7309400" y="3165672"/>
            <a:ext cx="153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Τσάνταλης Στέργιος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86" name="Google Shape;286;p2"/>
          <p:cNvPicPr preferRelativeResize="0"/>
          <p:nvPr/>
        </p:nvPicPr>
        <p:blipFill rotWithShape="1">
          <a:blip r:embed="rId7">
            <a:alphaModFix/>
          </a:blip>
          <a:srcRect b="0" l="661" r="660" t="0"/>
          <a:stretch/>
        </p:blipFill>
        <p:spPr>
          <a:xfrm>
            <a:off x="7363024" y="1855863"/>
            <a:ext cx="1305900" cy="1309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49411"/>
              </a:schemeClr>
            </a:outerShdw>
          </a:effectLst>
        </p:spPr>
      </p:pic>
      <p:sp>
        <p:nvSpPr>
          <p:cNvPr id="287" name="Google Shape;287;p2"/>
          <p:cNvSpPr txBox="1"/>
          <p:nvPr>
            <p:ph idx="2" type="subTitle"/>
          </p:nvPr>
        </p:nvSpPr>
        <p:spPr>
          <a:xfrm>
            <a:off x="7293425" y="3625900"/>
            <a:ext cx="14451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CCΟ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Σκοπός της εταιρείας 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3" name="Google Shape;293;p4"/>
          <p:cNvSpPr txBox="1"/>
          <p:nvPr>
            <p:ph idx="2" type="subTitle"/>
          </p:nvPr>
        </p:nvSpPr>
        <p:spPr>
          <a:xfrm>
            <a:off x="209425" y="1936225"/>
            <a:ext cx="3993000" cy="30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Fira Sans"/>
              <a:buChar char="➔"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Άμεση και εύκολη παροχή υπηρεσιών επαγγελματικού προσανατολισμού σε νέους στην Ελλάδα μέσω μιας εφαρμογής.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Fira Sans"/>
              <a:buChar char="➔"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Υποστήριξη των νέων ώστε να κάνουν ουσιαστικές επιλογές σταδιοδρομίας που θα συνάδουν με τα ενδιαφέροντα και τις δεξιότητες τους.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Fira Sans"/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Fira Sans"/>
              <a:buChar char="➔"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Παροχή σιγουριάς και αυτοπεποίθησης στον μαθητή ότι θα κάνει την καλύτερη επιλογή.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94" name="Google Shape;294;p4"/>
          <p:cNvGrpSpPr/>
          <p:nvPr/>
        </p:nvGrpSpPr>
        <p:grpSpPr>
          <a:xfrm>
            <a:off x="4493505" y="1165181"/>
            <a:ext cx="3873175" cy="3167684"/>
            <a:chOff x="7325425" y="2612425"/>
            <a:chExt cx="1088888" cy="1088888"/>
          </a:xfrm>
        </p:grpSpPr>
        <p:sp>
          <p:nvSpPr>
            <p:cNvPr id="295" name="Google Shape;295;p4"/>
            <p:cNvSpPr/>
            <p:nvPr/>
          </p:nvSpPr>
          <p:spPr>
            <a:xfrm>
              <a:off x="7325425" y="2612425"/>
              <a:ext cx="909000" cy="909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7505313" y="2792313"/>
              <a:ext cx="909000" cy="909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7" name="Google Shape;29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450" y="2137297"/>
            <a:ext cx="2464200" cy="95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"/>
          <p:cNvSpPr/>
          <p:nvPr/>
        </p:nvSpPr>
        <p:spPr>
          <a:xfrm>
            <a:off x="3580050" y="1830950"/>
            <a:ext cx="1983900" cy="1983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1843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"/>
          <p:cNvSpPr txBox="1"/>
          <p:nvPr>
            <p:ph type="title"/>
          </p:nvPr>
        </p:nvSpPr>
        <p:spPr>
          <a:xfrm>
            <a:off x="651900" y="445025"/>
            <a:ext cx="7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Πρόβλημα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4" name="Google Shape;304;p5"/>
          <p:cNvSpPr/>
          <p:nvPr/>
        </p:nvSpPr>
        <p:spPr>
          <a:xfrm>
            <a:off x="3673525" y="1868613"/>
            <a:ext cx="572700" cy="572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941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"/>
          <p:cNvSpPr/>
          <p:nvPr/>
        </p:nvSpPr>
        <p:spPr>
          <a:xfrm>
            <a:off x="5182900" y="2536550"/>
            <a:ext cx="572700" cy="572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941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"/>
          <p:cNvSpPr txBox="1"/>
          <p:nvPr>
            <p:ph idx="4294967295" type="subTitle"/>
          </p:nvPr>
        </p:nvSpPr>
        <p:spPr>
          <a:xfrm>
            <a:off x="179050" y="2037100"/>
            <a:ext cx="334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Η ελλιπής πληροφόρηση σχετικά με τον επαγγελματικό προσανατολισμό.</a:t>
            </a:r>
            <a:endParaRPr b="0" i="0" sz="13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7" name="Google Shape;307;p5"/>
          <p:cNvSpPr txBox="1"/>
          <p:nvPr>
            <p:ph idx="4294967295" type="subTitle"/>
          </p:nvPr>
        </p:nvSpPr>
        <p:spPr>
          <a:xfrm>
            <a:off x="719950" y="1634088"/>
            <a:ext cx="2807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5"/>
          <p:cNvSpPr txBox="1"/>
          <p:nvPr>
            <p:ph idx="4294967295" type="subTitle"/>
          </p:nvPr>
        </p:nvSpPr>
        <p:spPr>
          <a:xfrm>
            <a:off x="5795400" y="2788113"/>
            <a:ext cx="334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Η έλλειψη οικονομικού επαγγελματικού προσανατολισμού στους εφήβους.</a:t>
            </a:r>
            <a:endParaRPr b="0" i="0" sz="13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9" name="Google Shape;309;p5"/>
          <p:cNvSpPr txBox="1"/>
          <p:nvPr>
            <p:ph idx="4294967295" type="subTitle"/>
          </p:nvPr>
        </p:nvSpPr>
        <p:spPr>
          <a:xfrm>
            <a:off x="5795400" y="2291088"/>
            <a:ext cx="2807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0" name="Google Shape;310;p5"/>
          <p:cNvGrpSpPr/>
          <p:nvPr/>
        </p:nvGrpSpPr>
        <p:grpSpPr>
          <a:xfrm>
            <a:off x="5304671" y="2647045"/>
            <a:ext cx="361154" cy="351699"/>
            <a:chOff x="4670239" y="1541599"/>
            <a:chExt cx="359679" cy="321833"/>
          </a:xfrm>
        </p:grpSpPr>
        <p:sp>
          <p:nvSpPr>
            <p:cNvPr id="311" name="Google Shape;311;p5"/>
            <p:cNvSpPr/>
            <p:nvPr/>
          </p:nvSpPr>
          <p:spPr>
            <a:xfrm>
              <a:off x="4818790" y="1606787"/>
              <a:ext cx="28838" cy="49687"/>
            </a:xfrm>
            <a:custGeom>
              <a:rect b="b" l="l" r="r" t="t"/>
              <a:pathLst>
                <a:path extrusionOk="0" h="1561" w="906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4875256" y="1557896"/>
              <a:ext cx="82281" cy="82663"/>
            </a:xfrm>
            <a:custGeom>
              <a:rect b="b" l="l" r="r" t="t"/>
              <a:pathLst>
                <a:path extrusionOk="0" h="2597" w="2585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4775215" y="1541599"/>
              <a:ext cx="199001" cy="147850"/>
            </a:xfrm>
            <a:custGeom>
              <a:rect b="b" l="l" r="r" t="t"/>
              <a:pathLst>
                <a:path extrusionOk="0" h="4645" w="6252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4901803" y="1574957"/>
              <a:ext cx="28838" cy="50069"/>
            </a:xfrm>
            <a:custGeom>
              <a:rect b="b" l="l" r="r" t="t"/>
              <a:pathLst>
                <a:path extrusionOk="0" h="1573" w="906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4670239" y="1657269"/>
              <a:ext cx="359679" cy="206163"/>
            </a:xfrm>
            <a:custGeom>
              <a:rect b="b" l="l" r="r" t="t"/>
              <a:pathLst>
                <a:path extrusionOk="0" h="6477" w="1130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3785916" y="1999943"/>
            <a:ext cx="347934" cy="310024"/>
            <a:chOff x="1327676" y="2910480"/>
            <a:chExt cx="347934" cy="310024"/>
          </a:xfrm>
        </p:grpSpPr>
        <p:sp>
          <p:nvSpPr>
            <p:cNvPr id="317" name="Google Shape;317;p5"/>
            <p:cNvSpPr/>
            <p:nvPr/>
          </p:nvSpPr>
          <p:spPr>
            <a:xfrm>
              <a:off x="1367081" y="3067370"/>
              <a:ext cx="43257" cy="15565"/>
            </a:xfrm>
            <a:custGeom>
              <a:rect b="b" l="l" r="r" t="t"/>
              <a:pathLst>
                <a:path extrusionOk="0" h="489" w="1359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1350402" y="3170436"/>
              <a:ext cx="10663" cy="48541"/>
            </a:xfrm>
            <a:custGeom>
              <a:rect b="b" l="l" r="r" t="t"/>
              <a:pathLst>
                <a:path extrusionOk="0" h="1525" w="335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1327676" y="3040187"/>
              <a:ext cx="201643" cy="180317"/>
            </a:xfrm>
            <a:custGeom>
              <a:rect b="b" l="l" r="r" t="t"/>
              <a:pathLst>
                <a:path extrusionOk="0" h="5665" w="6335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1470179" y="2910480"/>
              <a:ext cx="205431" cy="173601"/>
            </a:xfrm>
            <a:custGeom>
              <a:rect b="b" l="l" r="r" t="t"/>
              <a:pathLst>
                <a:path extrusionOk="0" h="5454" w="6454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1497075" y="2942692"/>
              <a:ext cx="152370" cy="96668"/>
            </a:xfrm>
            <a:custGeom>
              <a:rect b="b" l="l" r="r" t="t"/>
              <a:pathLst>
                <a:path extrusionOk="0" h="3037" w="4787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5"/>
          <p:cNvSpPr/>
          <p:nvPr/>
        </p:nvSpPr>
        <p:spPr>
          <a:xfrm>
            <a:off x="3778250" y="3292200"/>
            <a:ext cx="572700" cy="572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941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"/>
          <p:cNvSpPr txBox="1"/>
          <p:nvPr>
            <p:ph idx="4294967295" type="subTitle"/>
          </p:nvPr>
        </p:nvSpPr>
        <p:spPr>
          <a:xfrm>
            <a:off x="286300" y="3695200"/>
            <a:ext cx="334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Η απουσία μιας συγκεντρωτικής βάσης πληροφοριών για τα Ελληνικά πανεπιστήμια.</a:t>
            </a:r>
            <a:endParaRPr b="0" i="0" sz="13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4" name="Google Shape;324;p5"/>
          <p:cNvSpPr txBox="1"/>
          <p:nvPr>
            <p:ph idx="4294967295" type="subTitle"/>
          </p:nvPr>
        </p:nvSpPr>
        <p:spPr>
          <a:xfrm>
            <a:off x="827200" y="3292188"/>
            <a:ext cx="2807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25" name="Google Shape;325;p5"/>
          <p:cNvGrpSpPr/>
          <p:nvPr/>
        </p:nvGrpSpPr>
        <p:grpSpPr>
          <a:xfrm>
            <a:off x="3882976" y="3423531"/>
            <a:ext cx="363243" cy="310026"/>
            <a:chOff x="3075928" y="2445798"/>
            <a:chExt cx="363243" cy="300675"/>
          </a:xfrm>
        </p:grpSpPr>
        <p:sp>
          <p:nvSpPr>
            <p:cNvPr id="326" name="Google Shape;326;p5"/>
            <p:cNvSpPr/>
            <p:nvPr/>
          </p:nvSpPr>
          <p:spPr>
            <a:xfrm>
              <a:off x="3227168" y="2675542"/>
              <a:ext cx="37002" cy="10581"/>
            </a:xfrm>
            <a:custGeom>
              <a:rect b="b" l="l" r="r" t="t"/>
              <a:pathLst>
                <a:path extrusionOk="0" h="334" w="1168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1001" y="334"/>
                  </a:lnTo>
                  <a:cubicBezTo>
                    <a:pt x="1096" y="334"/>
                    <a:pt x="1167" y="262"/>
                    <a:pt x="1167" y="167"/>
                  </a:cubicBezTo>
                  <a:cubicBezTo>
                    <a:pt x="1167" y="72"/>
                    <a:pt x="1096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3075928" y="2445798"/>
              <a:ext cx="363243" cy="300675"/>
            </a:xfrm>
            <a:custGeom>
              <a:rect b="b" l="l" r="r" t="t"/>
              <a:pathLst>
                <a:path extrusionOk="0" h="9491" w="11466">
                  <a:moveTo>
                    <a:pt x="7299" y="2787"/>
                  </a:moveTo>
                  <a:cubicBezTo>
                    <a:pt x="7322" y="2895"/>
                    <a:pt x="7370" y="3002"/>
                    <a:pt x="7418" y="3085"/>
                  </a:cubicBezTo>
                  <a:lnTo>
                    <a:pt x="1548" y="3085"/>
                  </a:lnTo>
                  <a:lnTo>
                    <a:pt x="1548" y="2787"/>
                  </a:lnTo>
                  <a:close/>
                  <a:moveTo>
                    <a:pt x="8323" y="4121"/>
                  </a:moveTo>
                  <a:lnTo>
                    <a:pt x="8323" y="6026"/>
                  </a:lnTo>
                  <a:lnTo>
                    <a:pt x="6418" y="6026"/>
                  </a:lnTo>
                  <a:lnTo>
                    <a:pt x="6418" y="4121"/>
                  </a:lnTo>
                  <a:close/>
                  <a:moveTo>
                    <a:pt x="6370" y="8467"/>
                  </a:moveTo>
                  <a:lnTo>
                    <a:pt x="6477" y="8550"/>
                  </a:lnTo>
                  <a:lnTo>
                    <a:pt x="4227" y="8550"/>
                  </a:lnTo>
                  <a:lnTo>
                    <a:pt x="4334" y="8467"/>
                  </a:lnTo>
                  <a:close/>
                  <a:moveTo>
                    <a:pt x="9835" y="8050"/>
                  </a:moveTo>
                  <a:lnTo>
                    <a:pt x="10216" y="8550"/>
                  </a:lnTo>
                  <a:lnTo>
                    <a:pt x="7037" y="8550"/>
                  </a:lnTo>
                  <a:lnTo>
                    <a:pt x="6549" y="8169"/>
                  </a:lnTo>
                  <a:cubicBezTo>
                    <a:pt x="6525" y="8133"/>
                    <a:pt x="6489" y="8133"/>
                    <a:pt x="6441" y="8133"/>
                  </a:cubicBezTo>
                  <a:lnTo>
                    <a:pt x="4286" y="8133"/>
                  </a:lnTo>
                  <a:cubicBezTo>
                    <a:pt x="4239" y="8133"/>
                    <a:pt x="4215" y="8145"/>
                    <a:pt x="4179" y="8169"/>
                  </a:cubicBezTo>
                  <a:lnTo>
                    <a:pt x="3691" y="8550"/>
                  </a:lnTo>
                  <a:lnTo>
                    <a:pt x="524" y="8550"/>
                  </a:lnTo>
                  <a:lnTo>
                    <a:pt x="893" y="8050"/>
                  </a:lnTo>
                  <a:close/>
                  <a:moveTo>
                    <a:pt x="9578" y="0"/>
                  </a:moveTo>
                  <a:cubicBezTo>
                    <a:pt x="9500" y="0"/>
                    <a:pt x="9417" y="68"/>
                    <a:pt x="9406" y="156"/>
                  </a:cubicBezTo>
                  <a:cubicBezTo>
                    <a:pt x="9394" y="240"/>
                    <a:pt x="9466" y="335"/>
                    <a:pt x="9561" y="347"/>
                  </a:cubicBezTo>
                  <a:cubicBezTo>
                    <a:pt x="10454" y="466"/>
                    <a:pt x="11121" y="1228"/>
                    <a:pt x="11121" y="2133"/>
                  </a:cubicBezTo>
                  <a:cubicBezTo>
                    <a:pt x="11121" y="3133"/>
                    <a:pt x="10311" y="3930"/>
                    <a:pt x="9323" y="3930"/>
                  </a:cubicBezTo>
                  <a:cubicBezTo>
                    <a:pt x="8323" y="3930"/>
                    <a:pt x="7513" y="3133"/>
                    <a:pt x="7513" y="2133"/>
                  </a:cubicBezTo>
                  <a:cubicBezTo>
                    <a:pt x="7513" y="1287"/>
                    <a:pt x="8108" y="561"/>
                    <a:pt x="8930" y="382"/>
                  </a:cubicBezTo>
                  <a:cubicBezTo>
                    <a:pt x="9025" y="359"/>
                    <a:pt x="9085" y="275"/>
                    <a:pt x="9061" y="180"/>
                  </a:cubicBezTo>
                  <a:cubicBezTo>
                    <a:pt x="9050" y="104"/>
                    <a:pt x="8969" y="48"/>
                    <a:pt x="8892" y="48"/>
                  </a:cubicBezTo>
                  <a:cubicBezTo>
                    <a:pt x="8885" y="48"/>
                    <a:pt x="8877" y="48"/>
                    <a:pt x="8870" y="49"/>
                  </a:cubicBezTo>
                  <a:cubicBezTo>
                    <a:pt x="8394" y="156"/>
                    <a:pt x="7977" y="406"/>
                    <a:pt x="7668" y="775"/>
                  </a:cubicBezTo>
                  <a:cubicBezTo>
                    <a:pt x="7406" y="1097"/>
                    <a:pt x="7251" y="1466"/>
                    <a:pt x="7203" y="1859"/>
                  </a:cubicBezTo>
                  <a:lnTo>
                    <a:pt x="5513" y="1859"/>
                  </a:lnTo>
                  <a:cubicBezTo>
                    <a:pt x="5417" y="1859"/>
                    <a:pt x="5346" y="1930"/>
                    <a:pt x="5346" y="2014"/>
                  </a:cubicBezTo>
                  <a:cubicBezTo>
                    <a:pt x="5346" y="2109"/>
                    <a:pt x="5417" y="2180"/>
                    <a:pt x="5513" y="2180"/>
                  </a:cubicBezTo>
                  <a:lnTo>
                    <a:pt x="7191" y="2180"/>
                  </a:lnTo>
                  <a:cubicBezTo>
                    <a:pt x="7191" y="2275"/>
                    <a:pt x="7203" y="2359"/>
                    <a:pt x="7215" y="2454"/>
                  </a:cubicBezTo>
                  <a:lnTo>
                    <a:pt x="1381" y="2454"/>
                  </a:lnTo>
                  <a:cubicBezTo>
                    <a:pt x="1298" y="2454"/>
                    <a:pt x="1215" y="2526"/>
                    <a:pt x="1215" y="2609"/>
                  </a:cubicBezTo>
                  <a:lnTo>
                    <a:pt x="1215" y="3240"/>
                  </a:lnTo>
                  <a:lnTo>
                    <a:pt x="1215" y="6955"/>
                  </a:lnTo>
                  <a:cubicBezTo>
                    <a:pt x="1215" y="7050"/>
                    <a:pt x="1298" y="7121"/>
                    <a:pt x="1381" y="7121"/>
                  </a:cubicBezTo>
                  <a:lnTo>
                    <a:pt x="7275" y="7121"/>
                  </a:lnTo>
                  <a:cubicBezTo>
                    <a:pt x="7370" y="7121"/>
                    <a:pt x="7442" y="7050"/>
                    <a:pt x="7442" y="6955"/>
                  </a:cubicBezTo>
                  <a:cubicBezTo>
                    <a:pt x="7442" y="6871"/>
                    <a:pt x="7370" y="6800"/>
                    <a:pt x="7275" y="6800"/>
                  </a:cubicBezTo>
                  <a:lnTo>
                    <a:pt x="1560" y="6800"/>
                  </a:lnTo>
                  <a:lnTo>
                    <a:pt x="1560" y="3418"/>
                  </a:lnTo>
                  <a:lnTo>
                    <a:pt x="7656" y="3418"/>
                  </a:lnTo>
                  <a:cubicBezTo>
                    <a:pt x="7751" y="3549"/>
                    <a:pt x="7858" y="3669"/>
                    <a:pt x="7989" y="3776"/>
                  </a:cubicBezTo>
                  <a:lnTo>
                    <a:pt x="6263" y="3776"/>
                  </a:lnTo>
                  <a:cubicBezTo>
                    <a:pt x="6179" y="3776"/>
                    <a:pt x="6096" y="3847"/>
                    <a:pt x="6096" y="3942"/>
                  </a:cubicBezTo>
                  <a:lnTo>
                    <a:pt x="6096" y="6181"/>
                  </a:lnTo>
                  <a:cubicBezTo>
                    <a:pt x="6096" y="6276"/>
                    <a:pt x="6179" y="6347"/>
                    <a:pt x="6263" y="6347"/>
                  </a:cubicBezTo>
                  <a:lnTo>
                    <a:pt x="8513" y="6347"/>
                  </a:lnTo>
                  <a:cubicBezTo>
                    <a:pt x="8596" y="6347"/>
                    <a:pt x="8680" y="6276"/>
                    <a:pt x="8680" y="6181"/>
                  </a:cubicBezTo>
                  <a:lnTo>
                    <a:pt x="8680" y="4145"/>
                  </a:lnTo>
                  <a:cubicBezTo>
                    <a:pt x="8846" y="4192"/>
                    <a:pt x="9001" y="4240"/>
                    <a:pt x="9168" y="4252"/>
                  </a:cubicBezTo>
                  <a:lnTo>
                    <a:pt x="9168" y="6800"/>
                  </a:lnTo>
                  <a:lnTo>
                    <a:pt x="8096" y="6800"/>
                  </a:lnTo>
                  <a:cubicBezTo>
                    <a:pt x="8001" y="6800"/>
                    <a:pt x="7930" y="6871"/>
                    <a:pt x="7930" y="6955"/>
                  </a:cubicBezTo>
                  <a:cubicBezTo>
                    <a:pt x="7930" y="7050"/>
                    <a:pt x="8001" y="7121"/>
                    <a:pt x="8096" y="7121"/>
                  </a:cubicBezTo>
                  <a:lnTo>
                    <a:pt x="9335" y="7121"/>
                  </a:lnTo>
                  <a:cubicBezTo>
                    <a:pt x="9418" y="7121"/>
                    <a:pt x="9489" y="7050"/>
                    <a:pt x="9489" y="6955"/>
                  </a:cubicBezTo>
                  <a:lnTo>
                    <a:pt x="9489" y="4240"/>
                  </a:lnTo>
                  <a:cubicBezTo>
                    <a:pt x="9585" y="4240"/>
                    <a:pt x="9656" y="4216"/>
                    <a:pt x="9751" y="4204"/>
                  </a:cubicBezTo>
                  <a:lnTo>
                    <a:pt x="9751" y="7705"/>
                  </a:lnTo>
                  <a:lnTo>
                    <a:pt x="965" y="7705"/>
                  </a:lnTo>
                  <a:lnTo>
                    <a:pt x="965" y="2168"/>
                  </a:lnTo>
                  <a:lnTo>
                    <a:pt x="4846" y="2168"/>
                  </a:lnTo>
                  <a:cubicBezTo>
                    <a:pt x="4941" y="2168"/>
                    <a:pt x="5013" y="2097"/>
                    <a:pt x="5013" y="2002"/>
                  </a:cubicBezTo>
                  <a:cubicBezTo>
                    <a:pt x="5013" y="1918"/>
                    <a:pt x="4941" y="1835"/>
                    <a:pt x="4846" y="1835"/>
                  </a:cubicBezTo>
                  <a:lnTo>
                    <a:pt x="786" y="1835"/>
                  </a:lnTo>
                  <a:cubicBezTo>
                    <a:pt x="703" y="1835"/>
                    <a:pt x="619" y="1918"/>
                    <a:pt x="619" y="2002"/>
                  </a:cubicBezTo>
                  <a:lnTo>
                    <a:pt x="619" y="7812"/>
                  </a:lnTo>
                  <a:lnTo>
                    <a:pt x="24" y="8598"/>
                  </a:lnTo>
                  <a:cubicBezTo>
                    <a:pt x="12" y="8622"/>
                    <a:pt x="0" y="8657"/>
                    <a:pt x="0" y="8705"/>
                  </a:cubicBezTo>
                  <a:lnTo>
                    <a:pt x="0" y="9324"/>
                  </a:lnTo>
                  <a:cubicBezTo>
                    <a:pt x="0" y="9419"/>
                    <a:pt x="72" y="9491"/>
                    <a:pt x="167" y="9491"/>
                  </a:cubicBezTo>
                  <a:lnTo>
                    <a:pt x="7930" y="9491"/>
                  </a:lnTo>
                  <a:cubicBezTo>
                    <a:pt x="8025" y="9491"/>
                    <a:pt x="8096" y="9419"/>
                    <a:pt x="8096" y="9324"/>
                  </a:cubicBezTo>
                  <a:cubicBezTo>
                    <a:pt x="8096" y="9241"/>
                    <a:pt x="8025" y="9157"/>
                    <a:pt x="7930" y="9157"/>
                  </a:cubicBezTo>
                  <a:lnTo>
                    <a:pt x="322" y="9157"/>
                  </a:lnTo>
                  <a:lnTo>
                    <a:pt x="322" y="8883"/>
                  </a:lnTo>
                  <a:lnTo>
                    <a:pt x="10359" y="8883"/>
                  </a:lnTo>
                  <a:lnTo>
                    <a:pt x="10359" y="9157"/>
                  </a:lnTo>
                  <a:lnTo>
                    <a:pt x="8585" y="9157"/>
                  </a:lnTo>
                  <a:cubicBezTo>
                    <a:pt x="8501" y="9157"/>
                    <a:pt x="8418" y="9241"/>
                    <a:pt x="8418" y="9324"/>
                  </a:cubicBezTo>
                  <a:cubicBezTo>
                    <a:pt x="8418" y="9419"/>
                    <a:pt x="8501" y="9491"/>
                    <a:pt x="8585" y="9491"/>
                  </a:cubicBezTo>
                  <a:lnTo>
                    <a:pt x="10525" y="9491"/>
                  </a:lnTo>
                  <a:cubicBezTo>
                    <a:pt x="10609" y="9491"/>
                    <a:pt x="10680" y="9419"/>
                    <a:pt x="10680" y="9324"/>
                  </a:cubicBezTo>
                  <a:lnTo>
                    <a:pt x="10680" y="8705"/>
                  </a:lnTo>
                  <a:cubicBezTo>
                    <a:pt x="10680" y="8669"/>
                    <a:pt x="10668" y="8622"/>
                    <a:pt x="10656" y="8598"/>
                  </a:cubicBezTo>
                  <a:lnTo>
                    <a:pt x="10061" y="7812"/>
                  </a:lnTo>
                  <a:lnTo>
                    <a:pt x="10061" y="4097"/>
                  </a:lnTo>
                  <a:cubicBezTo>
                    <a:pt x="10894" y="3823"/>
                    <a:pt x="11466" y="3049"/>
                    <a:pt x="11466" y="2121"/>
                  </a:cubicBezTo>
                  <a:cubicBezTo>
                    <a:pt x="11466" y="1049"/>
                    <a:pt x="10656" y="144"/>
                    <a:pt x="9597" y="1"/>
                  </a:cubicBezTo>
                  <a:cubicBezTo>
                    <a:pt x="9590" y="1"/>
                    <a:pt x="9584" y="0"/>
                    <a:pt x="9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3141537" y="2565390"/>
              <a:ext cx="37763" cy="37382"/>
            </a:xfrm>
            <a:custGeom>
              <a:rect b="b" l="l" r="r" t="t"/>
              <a:pathLst>
                <a:path extrusionOk="0" h="1180" w="1192">
                  <a:moveTo>
                    <a:pt x="846" y="322"/>
                  </a:moveTo>
                  <a:lnTo>
                    <a:pt x="846" y="834"/>
                  </a:lnTo>
                  <a:lnTo>
                    <a:pt x="346" y="834"/>
                  </a:lnTo>
                  <a:lnTo>
                    <a:pt x="346" y="322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096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096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85287" y="2565390"/>
              <a:ext cx="73593" cy="10233"/>
            </a:xfrm>
            <a:custGeom>
              <a:rect b="b" l="l" r="r" t="t"/>
              <a:pathLst>
                <a:path extrusionOk="0" h="323" w="2323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67"/>
                  </a:cubicBezTo>
                  <a:cubicBezTo>
                    <a:pt x="2323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3185287" y="2578601"/>
              <a:ext cx="73593" cy="10201"/>
            </a:xfrm>
            <a:custGeom>
              <a:rect b="b" l="l" r="r" t="t"/>
              <a:pathLst>
                <a:path extrusionOk="0" h="322" w="2323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23" y="72"/>
                    <a:pt x="2251" y="0"/>
                    <a:pt x="2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3185287" y="2591811"/>
              <a:ext cx="73212" cy="10201"/>
            </a:xfrm>
            <a:custGeom>
              <a:rect b="b" l="l" r="r" t="t"/>
              <a:pathLst>
                <a:path extrusionOk="0" h="322" w="2311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11" y="72"/>
                    <a:pt x="2251" y="0"/>
                    <a:pt x="2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3141537" y="2609520"/>
              <a:ext cx="37763" cy="37382"/>
            </a:xfrm>
            <a:custGeom>
              <a:rect b="b" l="l" r="r" t="t"/>
              <a:pathLst>
                <a:path extrusionOk="0" h="1180" w="1192">
                  <a:moveTo>
                    <a:pt x="846" y="346"/>
                  </a:moveTo>
                  <a:lnTo>
                    <a:pt x="846" y="858"/>
                  </a:lnTo>
                  <a:lnTo>
                    <a:pt x="346" y="858"/>
                  </a:lnTo>
                  <a:lnTo>
                    <a:pt x="346" y="346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108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108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3185287" y="2609520"/>
              <a:ext cx="73212" cy="10613"/>
            </a:xfrm>
            <a:custGeom>
              <a:rect b="b" l="l" r="r" t="t"/>
              <a:pathLst>
                <a:path extrusionOk="0" h="335" w="2311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3"/>
                    <a:pt x="2311" y="167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3185287" y="2622731"/>
              <a:ext cx="73212" cy="10581"/>
            </a:xfrm>
            <a:custGeom>
              <a:rect b="b" l="l" r="r" t="t"/>
              <a:pathLst>
                <a:path extrusionOk="0" h="334" w="2311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2"/>
                    <a:pt x="2311" y="167"/>
                  </a:cubicBezTo>
                  <a:cubicBezTo>
                    <a:pt x="2311" y="84"/>
                    <a:pt x="2251" y="0"/>
                    <a:pt x="2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3185287" y="2636670"/>
              <a:ext cx="73212" cy="10233"/>
            </a:xfrm>
            <a:custGeom>
              <a:rect b="b" l="l" r="r" t="t"/>
              <a:pathLst>
                <a:path extrusionOk="0" h="323" w="2311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56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3330509" y="2471839"/>
              <a:ext cx="82653" cy="82653"/>
            </a:xfrm>
            <a:custGeom>
              <a:rect b="b" l="l" r="r" t="t"/>
              <a:pathLst>
                <a:path extrusionOk="0" h="2609" w="2609">
                  <a:moveTo>
                    <a:pt x="346" y="1287"/>
                  </a:moveTo>
                  <a:lnTo>
                    <a:pt x="429" y="1323"/>
                  </a:lnTo>
                  <a:cubicBezTo>
                    <a:pt x="668" y="1418"/>
                    <a:pt x="727" y="1501"/>
                    <a:pt x="727" y="1549"/>
                  </a:cubicBezTo>
                  <a:cubicBezTo>
                    <a:pt x="727" y="1573"/>
                    <a:pt x="668" y="1656"/>
                    <a:pt x="465" y="1775"/>
                  </a:cubicBezTo>
                  <a:cubicBezTo>
                    <a:pt x="394" y="1644"/>
                    <a:pt x="346" y="1489"/>
                    <a:pt x="346" y="1334"/>
                  </a:cubicBezTo>
                  <a:lnTo>
                    <a:pt x="346" y="1311"/>
                  </a:lnTo>
                  <a:lnTo>
                    <a:pt x="346" y="1287"/>
                  </a:lnTo>
                  <a:close/>
                  <a:moveTo>
                    <a:pt x="1203" y="346"/>
                  </a:moveTo>
                  <a:cubicBezTo>
                    <a:pt x="1191" y="358"/>
                    <a:pt x="1180" y="394"/>
                    <a:pt x="1168" y="406"/>
                  </a:cubicBezTo>
                  <a:cubicBezTo>
                    <a:pt x="1025" y="632"/>
                    <a:pt x="1108" y="799"/>
                    <a:pt x="1168" y="882"/>
                  </a:cubicBezTo>
                  <a:cubicBezTo>
                    <a:pt x="1311" y="1096"/>
                    <a:pt x="1525" y="1132"/>
                    <a:pt x="1668" y="1168"/>
                  </a:cubicBezTo>
                  <a:cubicBezTo>
                    <a:pt x="1846" y="1203"/>
                    <a:pt x="1858" y="1203"/>
                    <a:pt x="1882" y="1334"/>
                  </a:cubicBezTo>
                  <a:cubicBezTo>
                    <a:pt x="1882" y="1430"/>
                    <a:pt x="1703" y="1549"/>
                    <a:pt x="1525" y="1656"/>
                  </a:cubicBezTo>
                  <a:cubicBezTo>
                    <a:pt x="1299" y="1787"/>
                    <a:pt x="1049" y="1954"/>
                    <a:pt x="953" y="2192"/>
                  </a:cubicBezTo>
                  <a:cubicBezTo>
                    <a:pt x="870" y="2156"/>
                    <a:pt x="787" y="2120"/>
                    <a:pt x="715" y="2061"/>
                  </a:cubicBezTo>
                  <a:cubicBezTo>
                    <a:pt x="703" y="2037"/>
                    <a:pt x="691" y="2025"/>
                    <a:pt x="668" y="2025"/>
                  </a:cubicBezTo>
                  <a:cubicBezTo>
                    <a:pt x="941" y="1882"/>
                    <a:pt x="1060" y="1704"/>
                    <a:pt x="1060" y="1525"/>
                  </a:cubicBezTo>
                  <a:cubicBezTo>
                    <a:pt x="1060" y="1370"/>
                    <a:pt x="965" y="1168"/>
                    <a:pt x="549" y="1001"/>
                  </a:cubicBezTo>
                  <a:cubicBezTo>
                    <a:pt x="513" y="989"/>
                    <a:pt x="453" y="953"/>
                    <a:pt x="418" y="930"/>
                  </a:cubicBezTo>
                  <a:cubicBezTo>
                    <a:pt x="549" y="596"/>
                    <a:pt x="870" y="394"/>
                    <a:pt x="1203" y="346"/>
                  </a:cubicBezTo>
                  <a:close/>
                  <a:moveTo>
                    <a:pt x="1644" y="394"/>
                  </a:moveTo>
                  <a:cubicBezTo>
                    <a:pt x="1858" y="465"/>
                    <a:pt x="2049" y="644"/>
                    <a:pt x="2180" y="858"/>
                  </a:cubicBezTo>
                  <a:cubicBezTo>
                    <a:pt x="2251" y="989"/>
                    <a:pt x="2275" y="1132"/>
                    <a:pt x="2275" y="1299"/>
                  </a:cubicBezTo>
                  <a:cubicBezTo>
                    <a:pt x="2251" y="1668"/>
                    <a:pt x="2061" y="2001"/>
                    <a:pt x="1727" y="2168"/>
                  </a:cubicBezTo>
                  <a:cubicBezTo>
                    <a:pt x="1596" y="2239"/>
                    <a:pt x="1441" y="2263"/>
                    <a:pt x="1299" y="2263"/>
                  </a:cubicBezTo>
                  <a:cubicBezTo>
                    <a:pt x="1370" y="2168"/>
                    <a:pt x="1501" y="2061"/>
                    <a:pt x="1703" y="1942"/>
                  </a:cubicBezTo>
                  <a:cubicBezTo>
                    <a:pt x="1942" y="1787"/>
                    <a:pt x="2215" y="1608"/>
                    <a:pt x="2203" y="1311"/>
                  </a:cubicBezTo>
                  <a:cubicBezTo>
                    <a:pt x="2192" y="930"/>
                    <a:pt x="1918" y="870"/>
                    <a:pt x="1739" y="822"/>
                  </a:cubicBezTo>
                  <a:cubicBezTo>
                    <a:pt x="1620" y="799"/>
                    <a:pt x="1501" y="775"/>
                    <a:pt x="1441" y="680"/>
                  </a:cubicBezTo>
                  <a:cubicBezTo>
                    <a:pt x="1418" y="632"/>
                    <a:pt x="1465" y="537"/>
                    <a:pt x="1644" y="394"/>
                  </a:cubicBezTo>
                  <a:close/>
                  <a:moveTo>
                    <a:pt x="1299" y="1"/>
                  </a:moveTo>
                  <a:cubicBezTo>
                    <a:pt x="727" y="1"/>
                    <a:pt x="227" y="358"/>
                    <a:pt x="60" y="918"/>
                  </a:cubicBezTo>
                  <a:cubicBezTo>
                    <a:pt x="13" y="1037"/>
                    <a:pt x="1" y="1168"/>
                    <a:pt x="1" y="1299"/>
                  </a:cubicBezTo>
                  <a:lnTo>
                    <a:pt x="1" y="1334"/>
                  </a:lnTo>
                  <a:cubicBezTo>
                    <a:pt x="1" y="1608"/>
                    <a:pt x="96" y="1870"/>
                    <a:pt x="275" y="2085"/>
                  </a:cubicBezTo>
                  <a:lnTo>
                    <a:pt x="275" y="2108"/>
                  </a:lnTo>
                  <a:cubicBezTo>
                    <a:pt x="346" y="2192"/>
                    <a:pt x="418" y="2263"/>
                    <a:pt x="513" y="2346"/>
                  </a:cubicBezTo>
                  <a:cubicBezTo>
                    <a:pt x="656" y="2466"/>
                    <a:pt x="846" y="2537"/>
                    <a:pt x="1049" y="2585"/>
                  </a:cubicBezTo>
                  <a:cubicBezTo>
                    <a:pt x="1120" y="2596"/>
                    <a:pt x="1203" y="2608"/>
                    <a:pt x="1299" y="2608"/>
                  </a:cubicBezTo>
                  <a:cubicBezTo>
                    <a:pt x="1501" y="2608"/>
                    <a:pt x="1703" y="2561"/>
                    <a:pt x="1894" y="2477"/>
                  </a:cubicBezTo>
                  <a:cubicBezTo>
                    <a:pt x="2323" y="2251"/>
                    <a:pt x="2608" y="1811"/>
                    <a:pt x="2608" y="1311"/>
                  </a:cubicBezTo>
                  <a:cubicBezTo>
                    <a:pt x="2596" y="1096"/>
                    <a:pt x="2549" y="894"/>
                    <a:pt x="2442" y="703"/>
                  </a:cubicBezTo>
                  <a:cubicBezTo>
                    <a:pt x="2275" y="370"/>
                    <a:pt x="1965" y="144"/>
                    <a:pt x="1620" y="49"/>
                  </a:cubicBezTo>
                  <a:cubicBezTo>
                    <a:pt x="1525" y="13"/>
                    <a:pt x="1406" y="1"/>
                    <a:pt x="1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"/>
          <p:cNvSpPr txBox="1"/>
          <p:nvPr>
            <p:ph type="title"/>
          </p:nvPr>
        </p:nvSpPr>
        <p:spPr>
          <a:xfrm>
            <a:off x="720000" y="268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Λύση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2" name="Google Shape;342;p6"/>
          <p:cNvSpPr/>
          <p:nvPr/>
        </p:nvSpPr>
        <p:spPr>
          <a:xfrm>
            <a:off x="424463" y="1607275"/>
            <a:ext cx="1929000" cy="1929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11372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Value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6"/>
          <p:cNvSpPr/>
          <p:nvPr/>
        </p:nvSpPr>
        <p:spPr>
          <a:xfrm>
            <a:off x="2052700" y="1335325"/>
            <a:ext cx="572700" cy="572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6000000" dist="19050">
              <a:schemeClr val="dk2">
                <a:alpha val="941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"/>
          <p:cNvSpPr/>
          <p:nvPr/>
        </p:nvSpPr>
        <p:spPr>
          <a:xfrm>
            <a:off x="2421675" y="2285400"/>
            <a:ext cx="572700" cy="572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6000000" dist="19050">
              <a:schemeClr val="dk2">
                <a:alpha val="941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"/>
          <p:cNvSpPr/>
          <p:nvPr/>
        </p:nvSpPr>
        <p:spPr>
          <a:xfrm>
            <a:off x="2052700" y="3235475"/>
            <a:ext cx="572700" cy="572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6000000" dist="19050">
              <a:schemeClr val="dk2">
                <a:alpha val="941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6"/>
          <p:cNvSpPr txBox="1"/>
          <p:nvPr>
            <p:ph idx="4294967295" type="subTitle"/>
          </p:nvPr>
        </p:nvSpPr>
        <p:spPr>
          <a:xfrm>
            <a:off x="3550603" y="1738675"/>
            <a:ext cx="4518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Μεγάλη δεξαμενή βασικών πληροφοριών που αφορούν τα ελληνικά πανεπιστήμια.</a:t>
            </a:r>
            <a:endParaRPr b="0" i="0" sz="13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7" name="Google Shape;347;p6"/>
          <p:cNvSpPr txBox="1"/>
          <p:nvPr>
            <p:ph idx="4294967295" type="subTitle"/>
          </p:nvPr>
        </p:nvSpPr>
        <p:spPr>
          <a:xfrm>
            <a:off x="3550600" y="2309438"/>
            <a:ext cx="4812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Τεστ δεξιοτήτων και προσωπικότητας και τα αποτελέσματά τους.</a:t>
            </a:r>
            <a:endParaRPr b="0" i="0" sz="13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8" name="Google Shape;348;p6"/>
          <p:cNvSpPr txBox="1"/>
          <p:nvPr>
            <p:ph idx="4294967295" type="subTitle"/>
          </p:nvPr>
        </p:nvSpPr>
        <p:spPr>
          <a:xfrm>
            <a:off x="3550600" y="2880188"/>
            <a:ext cx="4518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Δυνατότητα αποθήκευσης και σύγκρισης αγαπημένων τμημάτων πανεπιστημίων.</a:t>
            </a:r>
            <a:endParaRPr b="0" i="0" sz="13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49" name="Google Shape;349;p6"/>
          <p:cNvCxnSpPr>
            <a:stCxn id="343" idx="3"/>
            <a:endCxn id="342" idx="7"/>
          </p:cNvCxnSpPr>
          <p:nvPr/>
        </p:nvCxnSpPr>
        <p:spPr>
          <a:xfrm flipH="1">
            <a:off x="2070870" y="1824155"/>
            <a:ext cx="65700" cy="65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" name="Google Shape;350;p6"/>
          <p:cNvCxnSpPr>
            <a:stCxn id="345" idx="1"/>
            <a:endCxn id="345" idx="1"/>
          </p:cNvCxnSpPr>
          <p:nvPr/>
        </p:nvCxnSpPr>
        <p:spPr>
          <a:xfrm>
            <a:off x="2136570" y="331934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6"/>
          <p:cNvCxnSpPr>
            <a:stCxn id="344" idx="2"/>
            <a:endCxn id="344" idx="2"/>
          </p:cNvCxnSpPr>
          <p:nvPr/>
        </p:nvCxnSpPr>
        <p:spPr>
          <a:xfrm>
            <a:off x="2421675" y="2571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6"/>
          <p:cNvCxnSpPr>
            <a:stCxn id="344" idx="2"/>
            <a:endCxn id="344" idx="2"/>
          </p:cNvCxnSpPr>
          <p:nvPr/>
        </p:nvCxnSpPr>
        <p:spPr>
          <a:xfrm>
            <a:off x="2421675" y="2571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p6"/>
          <p:cNvCxnSpPr>
            <a:stCxn id="344" idx="2"/>
            <a:endCxn id="342" idx="6"/>
          </p:cNvCxnSpPr>
          <p:nvPr/>
        </p:nvCxnSpPr>
        <p:spPr>
          <a:xfrm rot="10800000">
            <a:off x="2353575" y="2571750"/>
            <a:ext cx="68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Google Shape;354;p6"/>
          <p:cNvCxnSpPr>
            <a:stCxn id="345" idx="1"/>
            <a:endCxn id="345" idx="1"/>
          </p:cNvCxnSpPr>
          <p:nvPr/>
        </p:nvCxnSpPr>
        <p:spPr>
          <a:xfrm>
            <a:off x="2136570" y="331934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Google Shape;355;p6"/>
          <p:cNvCxnSpPr>
            <a:stCxn id="345" idx="1"/>
            <a:endCxn id="342" idx="5"/>
          </p:cNvCxnSpPr>
          <p:nvPr/>
        </p:nvCxnSpPr>
        <p:spPr>
          <a:xfrm rot="10800000">
            <a:off x="2070870" y="3253645"/>
            <a:ext cx="65700" cy="65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6" name="Google Shape;356;p6"/>
          <p:cNvSpPr txBox="1"/>
          <p:nvPr>
            <p:ph idx="4294967295" type="subTitle"/>
          </p:nvPr>
        </p:nvSpPr>
        <p:spPr>
          <a:xfrm>
            <a:off x="3539443" y="1245238"/>
            <a:ext cx="16779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Free</a:t>
            </a:r>
            <a:endParaRPr b="1" i="0" sz="1300" u="none" cap="none" strike="noStrike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357" name="Google Shape;357;p6"/>
          <p:cNvSpPr txBox="1"/>
          <p:nvPr>
            <p:ph idx="4294967295" type="subTitle"/>
          </p:nvPr>
        </p:nvSpPr>
        <p:spPr>
          <a:xfrm>
            <a:off x="3550600" y="3552205"/>
            <a:ext cx="4518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Δυνατότητα τηλεδιάσκεψης με σύμβουλο της εταιρείας κατόπιν αιτήματος ραντεβού με κόστος 50 €.</a:t>
            </a:r>
            <a:endParaRPr b="0" i="0" sz="13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58" name="Google Shape;358;p6"/>
          <p:cNvGrpSpPr/>
          <p:nvPr/>
        </p:nvGrpSpPr>
        <p:grpSpPr>
          <a:xfrm>
            <a:off x="2194080" y="1454346"/>
            <a:ext cx="289940" cy="334661"/>
            <a:chOff x="4193490" y="3350084"/>
            <a:chExt cx="289940" cy="334661"/>
          </a:xfrm>
        </p:grpSpPr>
        <p:sp>
          <p:nvSpPr>
            <p:cNvPr id="359" name="Google Shape;359;p6"/>
            <p:cNvSpPr/>
            <p:nvPr/>
          </p:nvSpPr>
          <p:spPr>
            <a:xfrm>
              <a:off x="4193490" y="3350084"/>
              <a:ext cx="246364" cy="150110"/>
            </a:xfrm>
            <a:custGeom>
              <a:rect b="b" l="l" r="r" t="t"/>
              <a:pathLst>
                <a:path extrusionOk="0" h="4716" w="7740">
                  <a:moveTo>
                    <a:pt x="4382" y="298"/>
                  </a:moveTo>
                  <a:lnTo>
                    <a:pt x="4299" y="1048"/>
                  </a:lnTo>
                  <a:lnTo>
                    <a:pt x="3668" y="1048"/>
                  </a:lnTo>
                  <a:lnTo>
                    <a:pt x="3620" y="524"/>
                  </a:lnTo>
                  <a:lnTo>
                    <a:pt x="3584" y="298"/>
                  </a:lnTo>
                  <a:close/>
                  <a:moveTo>
                    <a:pt x="6013" y="929"/>
                  </a:moveTo>
                  <a:lnTo>
                    <a:pt x="7204" y="2120"/>
                  </a:lnTo>
                  <a:lnTo>
                    <a:pt x="6025" y="2096"/>
                  </a:lnTo>
                  <a:lnTo>
                    <a:pt x="6013" y="929"/>
                  </a:lnTo>
                  <a:close/>
                  <a:moveTo>
                    <a:pt x="3406" y="0"/>
                  </a:moveTo>
                  <a:cubicBezTo>
                    <a:pt x="3358" y="0"/>
                    <a:pt x="3322" y="12"/>
                    <a:pt x="3287" y="48"/>
                  </a:cubicBezTo>
                  <a:cubicBezTo>
                    <a:pt x="3263" y="72"/>
                    <a:pt x="3239" y="119"/>
                    <a:pt x="3239" y="167"/>
                  </a:cubicBezTo>
                  <a:lnTo>
                    <a:pt x="3275" y="393"/>
                  </a:lnTo>
                  <a:lnTo>
                    <a:pt x="143" y="393"/>
                  </a:lnTo>
                  <a:cubicBezTo>
                    <a:pt x="60" y="393"/>
                    <a:pt x="1" y="465"/>
                    <a:pt x="1" y="536"/>
                  </a:cubicBezTo>
                  <a:lnTo>
                    <a:pt x="1" y="1191"/>
                  </a:lnTo>
                  <a:cubicBezTo>
                    <a:pt x="1" y="1286"/>
                    <a:pt x="72" y="1346"/>
                    <a:pt x="143" y="1346"/>
                  </a:cubicBezTo>
                  <a:cubicBezTo>
                    <a:pt x="239" y="1346"/>
                    <a:pt x="298" y="1262"/>
                    <a:pt x="298" y="1191"/>
                  </a:cubicBezTo>
                  <a:lnTo>
                    <a:pt x="298" y="691"/>
                  </a:lnTo>
                  <a:lnTo>
                    <a:pt x="3299" y="691"/>
                  </a:lnTo>
                  <a:lnTo>
                    <a:pt x="3358" y="1203"/>
                  </a:lnTo>
                  <a:cubicBezTo>
                    <a:pt x="3382" y="1286"/>
                    <a:pt x="3441" y="1346"/>
                    <a:pt x="3513" y="1346"/>
                  </a:cubicBezTo>
                  <a:lnTo>
                    <a:pt x="4418" y="1346"/>
                  </a:lnTo>
                  <a:cubicBezTo>
                    <a:pt x="4489" y="1346"/>
                    <a:pt x="4573" y="1286"/>
                    <a:pt x="4573" y="1203"/>
                  </a:cubicBezTo>
                  <a:lnTo>
                    <a:pt x="4632" y="691"/>
                  </a:lnTo>
                  <a:lnTo>
                    <a:pt x="5680" y="691"/>
                  </a:lnTo>
                  <a:lnTo>
                    <a:pt x="5704" y="2239"/>
                  </a:lnTo>
                  <a:cubicBezTo>
                    <a:pt x="5704" y="2322"/>
                    <a:pt x="5775" y="2382"/>
                    <a:pt x="5847" y="2382"/>
                  </a:cubicBezTo>
                  <a:lnTo>
                    <a:pt x="7394" y="2394"/>
                  </a:lnTo>
                  <a:lnTo>
                    <a:pt x="7394" y="4572"/>
                  </a:lnTo>
                  <a:cubicBezTo>
                    <a:pt x="7394" y="4656"/>
                    <a:pt x="7466" y="4715"/>
                    <a:pt x="7549" y="4715"/>
                  </a:cubicBezTo>
                  <a:cubicBezTo>
                    <a:pt x="7632" y="4715"/>
                    <a:pt x="7692" y="4644"/>
                    <a:pt x="7692" y="4572"/>
                  </a:cubicBezTo>
                  <a:lnTo>
                    <a:pt x="7692" y="2251"/>
                  </a:lnTo>
                  <a:cubicBezTo>
                    <a:pt x="7740" y="2215"/>
                    <a:pt x="7728" y="2191"/>
                    <a:pt x="7692" y="2155"/>
                  </a:cubicBezTo>
                  <a:lnTo>
                    <a:pt x="5966" y="429"/>
                  </a:lnTo>
                  <a:cubicBezTo>
                    <a:pt x="5942" y="405"/>
                    <a:pt x="5894" y="393"/>
                    <a:pt x="5858" y="393"/>
                  </a:cubicBezTo>
                  <a:lnTo>
                    <a:pt x="4692" y="393"/>
                  </a:lnTo>
                  <a:lnTo>
                    <a:pt x="4715" y="167"/>
                  </a:lnTo>
                  <a:cubicBezTo>
                    <a:pt x="4715" y="119"/>
                    <a:pt x="4704" y="72"/>
                    <a:pt x="4668" y="48"/>
                  </a:cubicBezTo>
                  <a:cubicBezTo>
                    <a:pt x="4644" y="12"/>
                    <a:pt x="4596" y="0"/>
                    <a:pt x="4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4193872" y="3405023"/>
              <a:ext cx="9517" cy="44753"/>
            </a:xfrm>
            <a:custGeom>
              <a:rect b="b" l="l" r="r" t="t"/>
              <a:pathLst>
                <a:path extrusionOk="0" h="1406" w="299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lnTo>
                    <a:pt x="0" y="1251"/>
                  </a:lnTo>
                  <a:cubicBezTo>
                    <a:pt x="0" y="1346"/>
                    <a:pt x="72" y="1406"/>
                    <a:pt x="155" y="1406"/>
                  </a:cubicBezTo>
                  <a:cubicBezTo>
                    <a:pt x="239" y="1406"/>
                    <a:pt x="298" y="1322"/>
                    <a:pt x="298" y="1251"/>
                  </a:cubicBezTo>
                  <a:lnTo>
                    <a:pt x="298" y="156"/>
                  </a:ln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4275356" y="3444460"/>
              <a:ext cx="128116" cy="9485"/>
            </a:xfrm>
            <a:custGeom>
              <a:rect b="b" l="l" r="r" t="t"/>
              <a:pathLst>
                <a:path extrusionOk="0" h="298" w="4025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1"/>
                    <a:pt x="3965" y="0"/>
                    <a:pt x="3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4275356" y="3463781"/>
              <a:ext cx="128116" cy="9485"/>
            </a:xfrm>
            <a:custGeom>
              <a:rect b="b" l="l" r="r" t="t"/>
              <a:pathLst>
                <a:path extrusionOk="0" h="298" w="4025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55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4223442" y="3439527"/>
              <a:ext cx="38673" cy="38673"/>
            </a:xfrm>
            <a:custGeom>
              <a:rect b="b" l="l" r="r" t="t"/>
              <a:pathLst>
                <a:path extrusionOk="0" h="1215" w="1215">
                  <a:moveTo>
                    <a:pt x="905" y="322"/>
                  </a:moveTo>
                  <a:lnTo>
                    <a:pt x="905" y="917"/>
                  </a:lnTo>
                  <a:lnTo>
                    <a:pt x="310" y="917"/>
                  </a:lnTo>
                  <a:lnTo>
                    <a:pt x="310" y="322"/>
                  </a:lnTo>
                  <a:close/>
                  <a:moveTo>
                    <a:pt x="143" y="0"/>
                  </a:moveTo>
                  <a:cubicBezTo>
                    <a:pt x="48" y="0"/>
                    <a:pt x="0" y="72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72"/>
                    <a:pt x="114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4275356" y="3525913"/>
              <a:ext cx="128116" cy="9517"/>
            </a:xfrm>
            <a:custGeom>
              <a:rect b="b" l="l" r="r" t="t"/>
              <a:pathLst>
                <a:path extrusionOk="0" h="299" w="4025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27"/>
                    <a:pt x="72" y="299"/>
                    <a:pt x="155" y="299"/>
                  </a:cubicBezTo>
                  <a:lnTo>
                    <a:pt x="3870" y="299"/>
                  </a:lnTo>
                  <a:cubicBezTo>
                    <a:pt x="3965" y="299"/>
                    <a:pt x="4025" y="227"/>
                    <a:pt x="4025" y="144"/>
                  </a:cubicBezTo>
                  <a:cubicBezTo>
                    <a:pt x="4025" y="72"/>
                    <a:pt x="3965" y="1"/>
                    <a:pt x="3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4275356" y="3544884"/>
              <a:ext cx="128116" cy="9485"/>
            </a:xfrm>
            <a:custGeom>
              <a:rect b="b" l="l" r="r" t="t"/>
              <a:pathLst>
                <a:path extrusionOk="0" h="298" w="4025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4223442" y="3521011"/>
              <a:ext cx="38673" cy="38673"/>
            </a:xfrm>
            <a:custGeom>
              <a:rect b="b" l="l" r="r" t="t"/>
              <a:pathLst>
                <a:path extrusionOk="0" h="1215" w="1215">
                  <a:moveTo>
                    <a:pt x="905" y="298"/>
                  </a:moveTo>
                  <a:lnTo>
                    <a:pt x="905" y="893"/>
                  </a:lnTo>
                  <a:lnTo>
                    <a:pt x="310" y="893"/>
                  </a:lnTo>
                  <a:lnTo>
                    <a:pt x="310" y="298"/>
                  </a:lnTo>
                  <a:close/>
                  <a:moveTo>
                    <a:pt x="143" y="0"/>
                  </a:moveTo>
                  <a:cubicBezTo>
                    <a:pt x="48" y="0"/>
                    <a:pt x="0" y="83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83"/>
                    <a:pt x="114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4223442" y="3602464"/>
              <a:ext cx="38673" cy="38705"/>
            </a:xfrm>
            <a:custGeom>
              <a:rect b="b" l="l" r="r" t="t"/>
              <a:pathLst>
                <a:path extrusionOk="0" h="1216" w="1215">
                  <a:moveTo>
                    <a:pt x="905" y="299"/>
                  </a:moveTo>
                  <a:lnTo>
                    <a:pt x="905" y="894"/>
                  </a:lnTo>
                  <a:lnTo>
                    <a:pt x="310" y="894"/>
                  </a:lnTo>
                  <a:lnTo>
                    <a:pt x="310" y="299"/>
                  </a:lnTo>
                  <a:close/>
                  <a:moveTo>
                    <a:pt x="143" y="1"/>
                  </a:moveTo>
                  <a:cubicBezTo>
                    <a:pt x="48" y="1"/>
                    <a:pt x="0" y="84"/>
                    <a:pt x="0" y="156"/>
                  </a:cubicBezTo>
                  <a:lnTo>
                    <a:pt x="0" y="1061"/>
                  </a:lnTo>
                  <a:cubicBezTo>
                    <a:pt x="0" y="1156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2"/>
                    <a:pt x="1203" y="1061"/>
                  </a:cubicBezTo>
                  <a:lnTo>
                    <a:pt x="1203" y="156"/>
                  </a:lnTo>
                  <a:cubicBezTo>
                    <a:pt x="1215" y="60"/>
                    <a:pt x="114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4193872" y="3460375"/>
              <a:ext cx="289558" cy="224370"/>
            </a:xfrm>
            <a:custGeom>
              <a:rect b="b" l="l" r="r" t="t"/>
              <a:pathLst>
                <a:path extrusionOk="0" h="7049" w="9097">
                  <a:moveTo>
                    <a:pt x="6108" y="3751"/>
                  </a:moveTo>
                  <a:lnTo>
                    <a:pt x="8502" y="4620"/>
                  </a:lnTo>
                  <a:lnTo>
                    <a:pt x="7894" y="4894"/>
                  </a:lnTo>
                  <a:cubicBezTo>
                    <a:pt x="7847" y="4917"/>
                    <a:pt x="7811" y="4953"/>
                    <a:pt x="7799" y="5013"/>
                  </a:cubicBezTo>
                  <a:cubicBezTo>
                    <a:pt x="7787" y="5060"/>
                    <a:pt x="7799" y="5120"/>
                    <a:pt x="7847" y="5155"/>
                  </a:cubicBezTo>
                  <a:lnTo>
                    <a:pt x="8752" y="6060"/>
                  </a:lnTo>
                  <a:lnTo>
                    <a:pt x="8406" y="6406"/>
                  </a:lnTo>
                  <a:lnTo>
                    <a:pt x="7501" y="5489"/>
                  </a:lnTo>
                  <a:cubicBezTo>
                    <a:pt x="7478" y="5465"/>
                    <a:pt x="7430" y="5453"/>
                    <a:pt x="7394" y="5453"/>
                  </a:cubicBezTo>
                  <a:lnTo>
                    <a:pt x="7370" y="5453"/>
                  </a:lnTo>
                  <a:cubicBezTo>
                    <a:pt x="7323" y="5465"/>
                    <a:pt x="7275" y="5489"/>
                    <a:pt x="7251" y="5536"/>
                  </a:cubicBezTo>
                  <a:lnTo>
                    <a:pt x="6966" y="6156"/>
                  </a:lnTo>
                  <a:lnTo>
                    <a:pt x="6108" y="3751"/>
                  </a:lnTo>
                  <a:close/>
                  <a:moveTo>
                    <a:pt x="155" y="0"/>
                  </a:moveTo>
                  <a:cubicBezTo>
                    <a:pt x="60" y="0"/>
                    <a:pt x="0" y="83"/>
                    <a:pt x="0" y="155"/>
                  </a:cubicBezTo>
                  <a:lnTo>
                    <a:pt x="0" y="6894"/>
                  </a:lnTo>
                  <a:cubicBezTo>
                    <a:pt x="0" y="6989"/>
                    <a:pt x="72" y="7049"/>
                    <a:pt x="155" y="7049"/>
                  </a:cubicBezTo>
                  <a:lnTo>
                    <a:pt x="7573" y="7049"/>
                  </a:lnTo>
                  <a:cubicBezTo>
                    <a:pt x="7668" y="7049"/>
                    <a:pt x="7728" y="6965"/>
                    <a:pt x="7728" y="6894"/>
                  </a:cubicBezTo>
                  <a:lnTo>
                    <a:pt x="7728" y="6156"/>
                  </a:lnTo>
                  <a:lnTo>
                    <a:pt x="8204" y="6632"/>
                  </a:lnTo>
                  <a:cubicBezTo>
                    <a:pt x="8263" y="6691"/>
                    <a:pt x="8335" y="6715"/>
                    <a:pt x="8430" y="6715"/>
                  </a:cubicBezTo>
                  <a:cubicBezTo>
                    <a:pt x="8513" y="6715"/>
                    <a:pt x="8585" y="6691"/>
                    <a:pt x="8644" y="6632"/>
                  </a:cubicBezTo>
                  <a:lnTo>
                    <a:pt x="8990" y="6287"/>
                  </a:lnTo>
                  <a:cubicBezTo>
                    <a:pt x="9097" y="6156"/>
                    <a:pt x="9097" y="5953"/>
                    <a:pt x="8978" y="5822"/>
                  </a:cubicBezTo>
                  <a:lnTo>
                    <a:pt x="8228" y="5084"/>
                  </a:lnTo>
                  <a:lnTo>
                    <a:pt x="8644" y="4882"/>
                  </a:lnTo>
                  <a:cubicBezTo>
                    <a:pt x="8763" y="4822"/>
                    <a:pt x="8835" y="4703"/>
                    <a:pt x="8823" y="4584"/>
                  </a:cubicBezTo>
                  <a:cubicBezTo>
                    <a:pt x="8811" y="4465"/>
                    <a:pt x="8740" y="4346"/>
                    <a:pt x="8621" y="4310"/>
                  </a:cubicBezTo>
                  <a:lnTo>
                    <a:pt x="7728" y="3989"/>
                  </a:lnTo>
                  <a:lnTo>
                    <a:pt x="7728" y="1762"/>
                  </a:lnTo>
                  <a:cubicBezTo>
                    <a:pt x="7728" y="1667"/>
                    <a:pt x="7656" y="1607"/>
                    <a:pt x="7573" y="1607"/>
                  </a:cubicBezTo>
                  <a:cubicBezTo>
                    <a:pt x="7489" y="1607"/>
                    <a:pt x="7430" y="1691"/>
                    <a:pt x="7430" y="1762"/>
                  </a:cubicBezTo>
                  <a:lnTo>
                    <a:pt x="7430" y="3893"/>
                  </a:lnTo>
                  <a:lnTo>
                    <a:pt x="6227" y="3453"/>
                  </a:lnTo>
                  <a:cubicBezTo>
                    <a:pt x="6193" y="3442"/>
                    <a:pt x="6158" y="3437"/>
                    <a:pt x="6124" y="3437"/>
                  </a:cubicBezTo>
                  <a:cubicBezTo>
                    <a:pt x="6041" y="3437"/>
                    <a:pt x="5962" y="3469"/>
                    <a:pt x="5894" y="3536"/>
                  </a:cubicBezTo>
                  <a:cubicBezTo>
                    <a:pt x="5799" y="3620"/>
                    <a:pt x="5775" y="3739"/>
                    <a:pt x="5823" y="3858"/>
                  </a:cubicBezTo>
                  <a:lnTo>
                    <a:pt x="6085" y="4620"/>
                  </a:lnTo>
                  <a:lnTo>
                    <a:pt x="2727" y="4620"/>
                  </a:lnTo>
                  <a:cubicBezTo>
                    <a:pt x="2632" y="4620"/>
                    <a:pt x="2572" y="4691"/>
                    <a:pt x="2572" y="4763"/>
                  </a:cubicBezTo>
                  <a:cubicBezTo>
                    <a:pt x="2572" y="4858"/>
                    <a:pt x="2644" y="4917"/>
                    <a:pt x="2727" y="4917"/>
                  </a:cubicBezTo>
                  <a:lnTo>
                    <a:pt x="6204" y="4917"/>
                  </a:lnTo>
                  <a:lnTo>
                    <a:pt x="6311" y="5215"/>
                  </a:lnTo>
                  <a:lnTo>
                    <a:pt x="2727" y="5215"/>
                  </a:lnTo>
                  <a:cubicBezTo>
                    <a:pt x="2632" y="5215"/>
                    <a:pt x="2572" y="5286"/>
                    <a:pt x="2572" y="5358"/>
                  </a:cubicBezTo>
                  <a:cubicBezTo>
                    <a:pt x="2572" y="5453"/>
                    <a:pt x="2644" y="5513"/>
                    <a:pt x="2727" y="5513"/>
                  </a:cubicBezTo>
                  <a:lnTo>
                    <a:pt x="6418" y="5513"/>
                  </a:lnTo>
                  <a:lnTo>
                    <a:pt x="6668" y="6239"/>
                  </a:lnTo>
                  <a:cubicBezTo>
                    <a:pt x="6716" y="6358"/>
                    <a:pt x="6811" y="6453"/>
                    <a:pt x="6954" y="6453"/>
                  </a:cubicBezTo>
                  <a:cubicBezTo>
                    <a:pt x="7085" y="6453"/>
                    <a:pt x="7204" y="6394"/>
                    <a:pt x="7251" y="6275"/>
                  </a:cubicBezTo>
                  <a:lnTo>
                    <a:pt x="7406" y="5929"/>
                  </a:lnTo>
                  <a:lnTo>
                    <a:pt x="7406" y="6727"/>
                  </a:lnTo>
                  <a:lnTo>
                    <a:pt x="298" y="6727"/>
                  </a:lnTo>
                  <a:lnTo>
                    <a:pt x="298" y="155"/>
                  </a:ln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6"/>
          <p:cNvGrpSpPr/>
          <p:nvPr/>
        </p:nvGrpSpPr>
        <p:grpSpPr>
          <a:xfrm>
            <a:off x="2135011" y="3371935"/>
            <a:ext cx="408156" cy="299783"/>
            <a:chOff x="1289311" y="2926222"/>
            <a:chExt cx="408156" cy="299783"/>
          </a:xfrm>
        </p:grpSpPr>
        <p:sp>
          <p:nvSpPr>
            <p:cNvPr id="370" name="Google Shape;370;p6"/>
            <p:cNvSpPr/>
            <p:nvPr/>
          </p:nvSpPr>
          <p:spPr>
            <a:xfrm>
              <a:off x="1334029" y="2952385"/>
              <a:ext cx="318339" cy="216395"/>
            </a:xfrm>
            <a:custGeom>
              <a:rect b="b" l="l" r="r" t="t"/>
              <a:pathLst>
                <a:path extrusionOk="0" h="6799" w="10002">
                  <a:moveTo>
                    <a:pt x="3203" y="1369"/>
                  </a:moveTo>
                  <a:cubicBezTo>
                    <a:pt x="3429" y="1369"/>
                    <a:pt x="3620" y="1548"/>
                    <a:pt x="3620" y="1786"/>
                  </a:cubicBezTo>
                  <a:lnTo>
                    <a:pt x="3620" y="2179"/>
                  </a:lnTo>
                  <a:cubicBezTo>
                    <a:pt x="3620" y="2524"/>
                    <a:pt x="3334" y="2798"/>
                    <a:pt x="3012" y="2798"/>
                  </a:cubicBezTo>
                  <a:cubicBezTo>
                    <a:pt x="2679" y="2798"/>
                    <a:pt x="2381" y="2524"/>
                    <a:pt x="2381" y="2179"/>
                  </a:cubicBezTo>
                  <a:lnTo>
                    <a:pt x="2381" y="1786"/>
                  </a:lnTo>
                  <a:cubicBezTo>
                    <a:pt x="2381" y="1560"/>
                    <a:pt x="2560" y="1369"/>
                    <a:pt x="2798" y="1369"/>
                  </a:cubicBezTo>
                  <a:close/>
                  <a:moveTo>
                    <a:pt x="8013" y="1191"/>
                  </a:moveTo>
                  <a:cubicBezTo>
                    <a:pt x="8132" y="1191"/>
                    <a:pt x="8215" y="1274"/>
                    <a:pt x="8215" y="1393"/>
                  </a:cubicBezTo>
                  <a:lnTo>
                    <a:pt x="8215" y="1989"/>
                  </a:lnTo>
                  <a:cubicBezTo>
                    <a:pt x="8215" y="2060"/>
                    <a:pt x="8168" y="2131"/>
                    <a:pt x="8108" y="2167"/>
                  </a:cubicBezTo>
                  <a:cubicBezTo>
                    <a:pt x="8061" y="2203"/>
                    <a:pt x="8025" y="2262"/>
                    <a:pt x="8025" y="2334"/>
                  </a:cubicBezTo>
                  <a:lnTo>
                    <a:pt x="8025" y="2632"/>
                  </a:lnTo>
                  <a:cubicBezTo>
                    <a:pt x="8025" y="2715"/>
                    <a:pt x="8085" y="2798"/>
                    <a:pt x="8168" y="2810"/>
                  </a:cubicBezTo>
                  <a:lnTo>
                    <a:pt x="8680" y="2929"/>
                  </a:lnTo>
                  <a:cubicBezTo>
                    <a:pt x="8763" y="2953"/>
                    <a:pt x="8847" y="3036"/>
                    <a:pt x="8847" y="3132"/>
                  </a:cubicBezTo>
                  <a:lnTo>
                    <a:pt x="8847" y="3191"/>
                  </a:lnTo>
                  <a:lnTo>
                    <a:pt x="6799" y="3191"/>
                  </a:lnTo>
                  <a:lnTo>
                    <a:pt x="6799" y="3132"/>
                  </a:lnTo>
                  <a:cubicBezTo>
                    <a:pt x="6799" y="3024"/>
                    <a:pt x="6858" y="2953"/>
                    <a:pt x="6965" y="2929"/>
                  </a:cubicBezTo>
                  <a:lnTo>
                    <a:pt x="7477" y="2810"/>
                  </a:lnTo>
                  <a:cubicBezTo>
                    <a:pt x="7561" y="2798"/>
                    <a:pt x="7620" y="2715"/>
                    <a:pt x="7620" y="2632"/>
                  </a:cubicBezTo>
                  <a:lnTo>
                    <a:pt x="7620" y="2334"/>
                  </a:lnTo>
                  <a:cubicBezTo>
                    <a:pt x="7596" y="2274"/>
                    <a:pt x="7561" y="2215"/>
                    <a:pt x="7501" y="2167"/>
                  </a:cubicBezTo>
                  <a:cubicBezTo>
                    <a:pt x="7430" y="2120"/>
                    <a:pt x="7406" y="2060"/>
                    <a:pt x="7406" y="1989"/>
                  </a:cubicBezTo>
                  <a:lnTo>
                    <a:pt x="7406" y="1393"/>
                  </a:lnTo>
                  <a:cubicBezTo>
                    <a:pt x="7406" y="1274"/>
                    <a:pt x="7489" y="1191"/>
                    <a:pt x="7608" y="1191"/>
                  </a:cubicBezTo>
                  <a:close/>
                  <a:moveTo>
                    <a:pt x="9620" y="369"/>
                  </a:moveTo>
                  <a:lnTo>
                    <a:pt x="9620" y="3191"/>
                  </a:lnTo>
                  <a:lnTo>
                    <a:pt x="9192" y="3191"/>
                  </a:lnTo>
                  <a:lnTo>
                    <a:pt x="9192" y="3132"/>
                  </a:lnTo>
                  <a:cubicBezTo>
                    <a:pt x="9192" y="2870"/>
                    <a:pt x="9013" y="2632"/>
                    <a:pt x="8739" y="2572"/>
                  </a:cubicBezTo>
                  <a:lnTo>
                    <a:pt x="8382" y="2477"/>
                  </a:lnTo>
                  <a:lnTo>
                    <a:pt x="8382" y="2417"/>
                  </a:lnTo>
                  <a:cubicBezTo>
                    <a:pt x="8501" y="2322"/>
                    <a:pt x="8573" y="2155"/>
                    <a:pt x="8573" y="1977"/>
                  </a:cubicBezTo>
                  <a:lnTo>
                    <a:pt x="8573" y="1381"/>
                  </a:lnTo>
                  <a:cubicBezTo>
                    <a:pt x="8573" y="1048"/>
                    <a:pt x="8311" y="786"/>
                    <a:pt x="7977" y="786"/>
                  </a:cubicBezTo>
                  <a:lnTo>
                    <a:pt x="7584" y="786"/>
                  </a:lnTo>
                  <a:cubicBezTo>
                    <a:pt x="7251" y="786"/>
                    <a:pt x="6989" y="1048"/>
                    <a:pt x="6989" y="1381"/>
                  </a:cubicBezTo>
                  <a:lnTo>
                    <a:pt x="6989" y="1977"/>
                  </a:lnTo>
                  <a:cubicBezTo>
                    <a:pt x="6989" y="2143"/>
                    <a:pt x="7061" y="2298"/>
                    <a:pt x="7180" y="2417"/>
                  </a:cubicBezTo>
                  <a:lnTo>
                    <a:pt x="7180" y="2477"/>
                  </a:lnTo>
                  <a:lnTo>
                    <a:pt x="6822" y="2572"/>
                  </a:lnTo>
                  <a:cubicBezTo>
                    <a:pt x="6549" y="2632"/>
                    <a:pt x="6370" y="2870"/>
                    <a:pt x="6370" y="3132"/>
                  </a:cubicBezTo>
                  <a:lnTo>
                    <a:pt x="6370" y="3191"/>
                  </a:lnTo>
                  <a:lnTo>
                    <a:pt x="5941" y="3191"/>
                  </a:lnTo>
                  <a:lnTo>
                    <a:pt x="5941" y="369"/>
                  </a:lnTo>
                  <a:close/>
                  <a:moveTo>
                    <a:pt x="3227" y="3179"/>
                  </a:moveTo>
                  <a:lnTo>
                    <a:pt x="3227" y="3274"/>
                  </a:lnTo>
                  <a:cubicBezTo>
                    <a:pt x="3203" y="3346"/>
                    <a:pt x="3239" y="3405"/>
                    <a:pt x="3262" y="3465"/>
                  </a:cubicBezTo>
                  <a:lnTo>
                    <a:pt x="3012" y="3715"/>
                  </a:lnTo>
                  <a:lnTo>
                    <a:pt x="3001" y="3715"/>
                  </a:lnTo>
                  <a:lnTo>
                    <a:pt x="2739" y="3465"/>
                  </a:lnTo>
                  <a:cubicBezTo>
                    <a:pt x="2774" y="3405"/>
                    <a:pt x="2798" y="3346"/>
                    <a:pt x="2798" y="3274"/>
                  </a:cubicBezTo>
                  <a:lnTo>
                    <a:pt x="2798" y="3179"/>
                  </a:lnTo>
                  <a:close/>
                  <a:moveTo>
                    <a:pt x="3572" y="3667"/>
                  </a:moveTo>
                  <a:lnTo>
                    <a:pt x="3953" y="3822"/>
                  </a:lnTo>
                  <a:cubicBezTo>
                    <a:pt x="4108" y="3882"/>
                    <a:pt x="4215" y="4048"/>
                    <a:pt x="4215" y="4203"/>
                  </a:cubicBezTo>
                  <a:lnTo>
                    <a:pt x="4215" y="5394"/>
                  </a:lnTo>
                  <a:cubicBezTo>
                    <a:pt x="4215" y="5513"/>
                    <a:pt x="4132" y="5608"/>
                    <a:pt x="4013" y="5608"/>
                  </a:cubicBezTo>
                  <a:lnTo>
                    <a:pt x="3191" y="5608"/>
                  </a:lnTo>
                  <a:lnTo>
                    <a:pt x="3191" y="5382"/>
                  </a:lnTo>
                  <a:lnTo>
                    <a:pt x="3608" y="5382"/>
                  </a:lnTo>
                  <a:cubicBezTo>
                    <a:pt x="3715" y="5382"/>
                    <a:pt x="3798" y="5299"/>
                    <a:pt x="3798" y="5191"/>
                  </a:cubicBezTo>
                  <a:lnTo>
                    <a:pt x="3798" y="4596"/>
                  </a:lnTo>
                  <a:cubicBezTo>
                    <a:pt x="3798" y="4489"/>
                    <a:pt x="3715" y="4406"/>
                    <a:pt x="3608" y="4406"/>
                  </a:cubicBezTo>
                  <a:cubicBezTo>
                    <a:pt x="3501" y="4406"/>
                    <a:pt x="3417" y="4489"/>
                    <a:pt x="3417" y="4596"/>
                  </a:cubicBezTo>
                  <a:lnTo>
                    <a:pt x="3417" y="5013"/>
                  </a:lnTo>
                  <a:lnTo>
                    <a:pt x="2584" y="5013"/>
                  </a:lnTo>
                  <a:lnTo>
                    <a:pt x="2584" y="4596"/>
                  </a:lnTo>
                  <a:cubicBezTo>
                    <a:pt x="2584" y="4489"/>
                    <a:pt x="2489" y="4406"/>
                    <a:pt x="2381" y="4406"/>
                  </a:cubicBezTo>
                  <a:cubicBezTo>
                    <a:pt x="2286" y="4406"/>
                    <a:pt x="2191" y="4489"/>
                    <a:pt x="2191" y="4596"/>
                  </a:cubicBezTo>
                  <a:lnTo>
                    <a:pt x="2191" y="5191"/>
                  </a:lnTo>
                  <a:cubicBezTo>
                    <a:pt x="2191" y="5299"/>
                    <a:pt x="2286" y="5382"/>
                    <a:pt x="2381" y="5382"/>
                  </a:cubicBezTo>
                  <a:lnTo>
                    <a:pt x="2798" y="5382"/>
                  </a:lnTo>
                  <a:lnTo>
                    <a:pt x="2798" y="5608"/>
                  </a:lnTo>
                  <a:lnTo>
                    <a:pt x="1989" y="5608"/>
                  </a:lnTo>
                  <a:cubicBezTo>
                    <a:pt x="1869" y="5608"/>
                    <a:pt x="1774" y="5513"/>
                    <a:pt x="1774" y="5394"/>
                  </a:cubicBezTo>
                  <a:lnTo>
                    <a:pt x="1774" y="4203"/>
                  </a:lnTo>
                  <a:cubicBezTo>
                    <a:pt x="1774" y="4048"/>
                    <a:pt x="1881" y="3882"/>
                    <a:pt x="2048" y="3822"/>
                  </a:cubicBezTo>
                  <a:lnTo>
                    <a:pt x="2417" y="3667"/>
                  </a:lnTo>
                  <a:lnTo>
                    <a:pt x="2727" y="3989"/>
                  </a:lnTo>
                  <a:cubicBezTo>
                    <a:pt x="2798" y="4060"/>
                    <a:pt x="2905" y="4108"/>
                    <a:pt x="3001" y="4108"/>
                  </a:cubicBezTo>
                  <a:cubicBezTo>
                    <a:pt x="3096" y="4108"/>
                    <a:pt x="3191" y="4060"/>
                    <a:pt x="3262" y="3989"/>
                  </a:cubicBezTo>
                  <a:lnTo>
                    <a:pt x="3572" y="3667"/>
                  </a:lnTo>
                  <a:close/>
                  <a:moveTo>
                    <a:pt x="5632" y="5596"/>
                  </a:moveTo>
                  <a:lnTo>
                    <a:pt x="5632" y="6406"/>
                  </a:lnTo>
                  <a:lnTo>
                    <a:pt x="381" y="6406"/>
                  </a:lnTo>
                  <a:lnTo>
                    <a:pt x="381" y="5596"/>
                  </a:lnTo>
                  <a:lnTo>
                    <a:pt x="1429" y="5596"/>
                  </a:lnTo>
                  <a:cubicBezTo>
                    <a:pt x="1512" y="5834"/>
                    <a:pt x="1727" y="5989"/>
                    <a:pt x="2000" y="5989"/>
                  </a:cubicBezTo>
                  <a:lnTo>
                    <a:pt x="4013" y="5989"/>
                  </a:lnTo>
                  <a:cubicBezTo>
                    <a:pt x="4263" y="5989"/>
                    <a:pt x="4489" y="5834"/>
                    <a:pt x="4572" y="5596"/>
                  </a:cubicBezTo>
                  <a:close/>
                  <a:moveTo>
                    <a:pt x="8025" y="4406"/>
                  </a:moveTo>
                  <a:cubicBezTo>
                    <a:pt x="8144" y="4406"/>
                    <a:pt x="8227" y="4489"/>
                    <a:pt x="8227" y="4608"/>
                  </a:cubicBezTo>
                  <a:lnTo>
                    <a:pt x="8227" y="5203"/>
                  </a:lnTo>
                  <a:cubicBezTo>
                    <a:pt x="8227" y="5275"/>
                    <a:pt x="8192" y="5358"/>
                    <a:pt x="8132" y="5382"/>
                  </a:cubicBezTo>
                  <a:cubicBezTo>
                    <a:pt x="8073" y="5418"/>
                    <a:pt x="8037" y="5477"/>
                    <a:pt x="8037" y="5549"/>
                  </a:cubicBezTo>
                  <a:lnTo>
                    <a:pt x="8037" y="5846"/>
                  </a:lnTo>
                  <a:cubicBezTo>
                    <a:pt x="8037" y="5930"/>
                    <a:pt x="8096" y="6013"/>
                    <a:pt x="8192" y="6025"/>
                  </a:cubicBezTo>
                  <a:lnTo>
                    <a:pt x="8692" y="6144"/>
                  </a:lnTo>
                  <a:cubicBezTo>
                    <a:pt x="8787" y="6168"/>
                    <a:pt x="8858" y="6251"/>
                    <a:pt x="8858" y="6346"/>
                  </a:cubicBezTo>
                  <a:lnTo>
                    <a:pt x="8858" y="6406"/>
                  </a:lnTo>
                  <a:lnTo>
                    <a:pt x="6787" y="6406"/>
                  </a:lnTo>
                  <a:lnTo>
                    <a:pt x="6787" y="6346"/>
                  </a:lnTo>
                  <a:cubicBezTo>
                    <a:pt x="6787" y="6251"/>
                    <a:pt x="6846" y="6168"/>
                    <a:pt x="6953" y="6144"/>
                  </a:cubicBezTo>
                  <a:lnTo>
                    <a:pt x="7465" y="6025"/>
                  </a:lnTo>
                  <a:cubicBezTo>
                    <a:pt x="7549" y="6013"/>
                    <a:pt x="7608" y="5930"/>
                    <a:pt x="7608" y="5846"/>
                  </a:cubicBezTo>
                  <a:lnTo>
                    <a:pt x="7608" y="5549"/>
                  </a:lnTo>
                  <a:cubicBezTo>
                    <a:pt x="7608" y="5489"/>
                    <a:pt x="7584" y="5418"/>
                    <a:pt x="7513" y="5382"/>
                  </a:cubicBezTo>
                  <a:cubicBezTo>
                    <a:pt x="7442" y="5334"/>
                    <a:pt x="7418" y="5275"/>
                    <a:pt x="7418" y="5203"/>
                  </a:cubicBezTo>
                  <a:lnTo>
                    <a:pt x="7418" y="4608"/>
                  </a:lnTo>
                  <a:cubicBezTo>
                    <a:pt x="7418" y="4489"/>
                    <a:pt x="7501" y="4406"/>
                    <a:pt x="7620" y="4406"/>
                  </a:cubicBezTo>
                  <a:close/>
                  <a:moveTo>
                    <a:pt x="9585" y="3584"/>
                  </a:moveTo>
                  <a:lnTo>
                    <a:pt x="9585" y="6406"/>
                  </a:lnTo>
                  <a:lnTo>
                    <a:pt x="9204" y="6406"/>
                  </a:lnTo>
                  <a:lnTo>
                    <a:pt x="9204" y="6346"/>
                  </a:lnTo>
                  <a:cubicBezTo>
                    <a:pt x="9204" y="6084"/>
                    <a:pt x="9025" y="5846"/>
                    <a:pt x="8751" y="5787"/>
                  </a:cubicBezTo>
                  <a:lnTo>
                    <a:pt x="8394" y="5691"/>
                  </a:lnTo>
                  <a:lnTo>
                    <a:pt x="8394" y="5632"/>
                  </a:lnTo>
                  <a:cubicBezTo>
                    <a:pt x="8513" y="5537"/>
                    <a:pt x="8596" y="5370"/>
                    <a:pt x="8596" y="5191"/>
                  </a:cubicBezTo>
                  <a:lnTo>
                    <a:pt x="8596" y="4596"/>
                  </a:lnTo>
                  <a:cubicBezTo>
                    <a:pt x="8596" y="4263"/>
                    <a:pt x="8323" y="4001"/>
                    <a:pt x="8001" y="4001"/>
                  </a:cubicBezTo>
                  <a:lnTo>
                    <a:pt x="7596" y="4001"/>
                  </a:lnTo>
                  <a:cubicBezTo>
                    <a:pt x="7263" y="4001"/>
                    <a:pt x="7001" y="4263"/>
                    <a:pt x="7001" y="4596"/>
                  </a:cubicBezTo>
                  <a:lnTo>
                    <a:pt x="7001" y="5191"/>
                  </a:lnTo>
                  <a:cubicBezTo>
                    <a:pt x="7001" y="5358"/>
                    <a:pt x="7072" y="5513"/>
                    <a:pt x="7192" y="5632"/>
                  </a:cubicBezTo>
                  <a:lnTo>
                    <a:pt x="7192" y="5691"/>
                  </a:lnTo>
                  <a:lnTo>
                    <a:pt x="6834" y="5787"/>
                  </a:lnTo>
                  <a:cubicBezTo>
                    <a:pt x="6572" y="5846"/>
                    <a:pt x="6394" y="6084"/>
                    <a:pt x="6394" y="6346"/>
                  </a:cubicBezTo>
                  <a:lnTo>
                    <a:pt x="6394" y="6406"/>
                  </a:lnTo>
                  <a:lnTo>
                    <a:pt x="5953" y="6406"/>
                  </a:lnTo>
                  <a:lnTo>
                    <a:pt x="5953" y="3584"/>
                  </a:lnTo>
                  <a:close/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lnTo>
                    <a:pt x="0" y="6596"/>
                  </a:lnTo>
                  <a:cubicBezTo>
                    <a:pt x="0" y="6703"/>
                    <a:pt x="95" y="6799"/>
                    <a:pt x="203" y="6799"/>
                  </a:cubicBezTo>
                  <a:lnTo>
                    <a:pt x="9811" y="6799"/>
                  </a:lnTo>
                  <a:cubicBezTo>
                    <a:pt x="9918" y="6799"/>
                    <a:pt x="10001" y="6703"/>
                    <a:pt x="10001" y="6596"/>
                  </a:cubicBezTo>
                  <a:lnTo>
                    <a:pt x="10001" y="191"/>
                  </a:lnTo>
                  <a:cubicBezTo>
                    <a:pt x="10001" y="84"/>
                    <a:pt x="9918" y="0"/>
                    <a:pt x="9811" y="0"/>
                  </a:cubicBezTo>
                  <a:lnTo>
                    <a:pt x="1584" y="0"/>
                  </a:lnTo>
                  <a:cubicBezTo>
                    <a:pt x="1477" y="0"/>
                    <a:pt x="1381" y="84"/>
                    <a:pt x="1381" y="191"/>
                  </a:cubicBezTo>
                  <a:cubicBezTo>
                    <a:pt x="1381" y="286"/>
                    <a:pt x="1477" y="381"/>
                    <a:pt x="1584" y="381"/>
                  </a:cubicBezTo>
                  <a:lnTo>
                    <a:pt x="5596" y="381"/>
                  </a:lnTo>
                  <a:lnTo>
                    <a:pt x="5596" y="5215"/>
                  </a:lnTo>
                  <a:lnTo>
                    <a:pt x="4572" y="5215"/>
                  </a:lnTo>
                  <a:lnTo>
                    <a:pt x="4572" y="4203"/>
                  </a:lnTo>
                  <a:cubicBezTo>
                    <a:pt x="4572" y="3882"/>
                    <a:pt x="4370" y="3584"/>
                    <a:pt x="4072" y="3477"/>
                  </a:cubicBezTo>
                  <a:lnTo>
                    <a:pt x="3572" y="3286"/>
                  </a:lnTo>
                  <a:lnTo>
                    <a:pt x="3572" y="3274"/>
                  </a:lnTo>
                  <a:lnTo>
                    <a:pt x="3572" y="2989"/>
                  </a:lnTo>
                  <a:cubicBezTo>
                    <a:pt x="3810" y="2810"/>
                    <a:pt x="3977" y="2512"/>
                    <a:pt x="3977" y="2203"/>
                  </a:cubicBezTo>
                  <a:lnTo>
                    <a:pt x="3977" y="1798"/>
                  </a:lnTo>
                  <a:cubicBezTo>
                    <a:pt x="3977" y="1369"/>
                    <a:pt x="3620" y="1012"/>
                    <a:pt x="3191" y="1012"/>
                  </a:cubicBezTo>
                  <a:lnTo>
                    <a:pt x="2786" y="1012"/>
                  </a:lnTo>
                  <a:cubicBezTo>
                    <a:pt x="2358" y="1012"/>
                    <a:pt x="2000" y="1369"/>
                    <a:pt x="2000" y="1798"/>
                  </a:cubicBezTo>
                  <a:lnTo>
                    <a:pt x="2000" y="2203"/>
                  </a:lnTo>
                  <a:cubicBezTo>
                    <a:pt x="2000" y="2524"/>
                    <a:pt x="2167" y="2810"/>
                    <a:pt x="2405" y="2989"/>
                  </a:cubicBezTo>
                  <a:lnTo>
                    <a:pt x="2405" y="3274"/>
                  </a:lnTo>
                  <a:lnTo>
                    <a:pt x="2405" y="3286"/>
                  </a:lnTo>
                  <a:lnTo>
                    <a:pt x="1905" y="3477"/>
                  </a:lnTo>
                  <a:cubicBezTo>
                    <a:pt x="1608" y="3596"/>
                    <a:pt x="1405" y="3894"/>
                    <a:pt x="1405" y="4203"/>
                  </a:cubicBezTo>
                  <a:lnTo>
                    <a:pt x="1405" y="5215"/>
                  </a:lnTo>
                  <a:lnTo>
                    <a:pt x="381" y="5215"/>
                  </a:lnTo>
                  <a:lnTo>
                    <a:pt x="381" y="381"/>
                  </a:lnTo>
                  <a:lnTo>
                    <a:pt x="798" y="381"/>
                  </a:lnTo>
                  <a:cubicBezTo>
                    <a:pt x="893" y="381"/>
                    <a:pt x="988" y="286"/>
                    <a:pt x="988" y="191"/>
                  </a:cubicBezTo>
                  <a:cubicBezTo>
                    <a:pt x="988" y="84"/>
                    <a:pt x="893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1289311" y="2926222"/>
              <a:ext cx="408156" cy="299783"/>
            </a:xfrm>
            <a:custGeom>
              <a:rect b="b" l="l" r="r" t="t"/>
              <a:pathLst>
                <a:path extrusionOk="0" h="9419" w="12824">
                  <a:moveTo>
                    <a:pt x="11621" y="382"/>
                  </a:moveTo>
                  <a:cubicBezTo>
                    <a:pt x="11740" y="382"/>
                    <a:pt x="11823" y="477"/>
                    <a:pt x="11823" y="596"/>
                  </a:cubicBezTo>
                  <a:lnTo>
                    <a:pt x="11823" y="8037"/>
                  </a:lnTo>
                  <a:lnTo>
                    <a:pt x="11406" y="8037"/>
                  </a:lnTo>
                  <a:cubicBezTo>
                    <a:pt x="11299" y="8037"/>
                    <a:pt x="11216" y="8121"/>
                    <a:pt x="11216" y="8228"/>
                  </a:cubicBezTo>
                  <a:cubicBezTo>
                    <a:pt x="11216" y="8335"/>
                    <a:pt x="11299" y="8418"/>
                    <a:pt x="11406" y="8418"/>
                  </a:cubicBezTo>
                  <a:lnTo>
                    <a:pt x="12407" y="8418"/>
                  </a:lnTo>
                  <a:cubicBezTo>
                    <a:pt x="12407" y="8418"/>
                    <a:pt x="12418" y="8418"/>
                    <a:pt x="12418" y="8442"/>
                  </a:cubicBezTo>
                  <a:lnTo>
                    <a:pt x="12418" y="8835"/>
                  </a:lnTo>
                  <a:cubicBezTo>
                    <a:pt x="12442" y="8942"/>
                    <a:pt x="12347" y="9049"/>
                    <a:pt x="12228" y="9049"/>
                  </a:cubicBezTo>
                  <a:lnTo>
                    <a:pt x="596" y="9049"/>
                  </a:lnTo>
                  <a:cubicBezTo>
                    <a:pt x="476" y="9049"/>
                    <a:pt x="381" y="8954"/>
                    <a:pt x="381" y="8835"/>
                  </a:cubicBezTo>
                  <a:lnTo>
                    <a:pt x="381" y="8442"/>
                  </a:lnTo>
                  <a:cubicBezTo>
                    <a:pt x="381" y="8442"/>
                    <a:pt x="381" y="8418"/>
                    <a:pt x="393" y="8418"/>
                  </a:cubicBezTo>
                  <a:lnTo>
                    <a:pt x="10621" y="8418"/>
                  </a:lnTo>
                  <a:cubicBezTo>
                    <a:pt x="10728" y="8418"/>
                    <a:pt x="10811" y="8335"/>
                    <a:pt x="10811" y="8228"/>
                  </a:cubicBezTo>
                  <a:cubicBezTo>
                    <a:pt x="10811" y="8121"/>
                    <a:pt x="10728" y="8037"/>
                    <a:pt x="10621" y="8037"/>
                  </a:cubicBezTo>
                  <a:lnTo>
                    <a:pt x="977" y="8037"/>
                  </a:lnTo>
                  <a:lnTo>
                    <a:pt x="977" y="596"/>
                  </a:lnTo>
                  <a:cubicBezTo>
                    <a:pt x="977" y="477"/>
                    <a:pt x="1072" y="382"/>
                    <a:pt x="1179" y="382"/>
                  </a:cubicBezTo>
                  <a:close/>
                  <a:moveTo>
                    <a:pt x="1191" y="1"/>
                  </a:moveTo>
                  <a:cubicBezTo>
                    <a:pt x="857" y="1"/>
                    <a:pt x="596" y="263"/>
                    <a:pt x="596" y="596"/>
                  </a:cubicBezTo>
                  <a:lnTo>
                    <a:pt x="596" y="8037"/>
                  </a:lnTo>
                  <a:lnTo>
                    <a:pt x="381" y="8037"/>
                  </a:lnTo>
                  <a:cubicBezTo>
                    <a:pt x="179" y="8037"/>
                    <a:pt x="0" y="8216"/>
                    <a:pt x="0" y="8418"/>
                  </a:cubicBezTo>
                  <a:lnTo>
                    <a:pt x="0" y="8823"/>
                  </a:lnTo>
                  <a:cubicBezTo>
                    <a:pt x="0" y="9157"/>
                    <a:pt x="262" y="9419"/>
                    <a:pt x="596" y="9419"/>
                  </a:cubicBezTo>
                  <a:lnTo>
                    <a:pt x="12228" y="9419"/>
                  </a:lnTo>
                  <a:cubicBezTo>
                    <a:pt x="12561" y="9419"/>
                    <a:pt x="12823" y="9157"/>
                    <a:pt x="12823" y="8823"/>
                  </a:cubicBezTo>
                  <a:lnTo>
                    <a:pt x="12823" y="8418"/>
                  </a:lnTo>
                  <a:cubicBezTo>
                    <a:pt x="12811" y="8216"/>
                    <a:pt x="12645" y="8037"/>
                    <a:pt x="12418" y="8037"/>
                  </a:cubicBezTo>
                  <a:lnTo>
                    <a:pt x="12216" y="8037"/>
                  </a:lnTo>
                  <a:lnTo>
                    <a:pt x="12216" y="596"/>
                  </a:lnTo>
                  <a:cubicBezTo>
                    <a:pt x="12216" y="263"/>
                    <a:pt x="11942" y="1"/>
                    <a:pt x="11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6"/>
          <p:cNvSpPr/>
          <p:nvPr/>
        </p:nvSpPr>
        <p:spPr>
          <a:xfrm>
            <a:off x="2517802" y="2416716"/>
            <a:ext cx="380444" cy="310077"/>
          </a:xfrm>
          <a:custGeom>
            <a:rect b="b" l="l" r="r" t="t"/>
            <a:pathLst>
              <a:path extrusionOk="0" h="9734" w="11943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/>
          <p:nvPr>
            <p:ph type="title"/>
          </p:nvPr>
        </p:nvSpPr>
        <p:spPr>
          <a:xfrm>
            <a:off x="720000" y="268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Λύση 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8" name="Google Shape;378;p7"/>
          <p:cNvSpPr txBox="1"/>
          <p:nvPr>
            <p:ph idx="4294967295" type="subTitle"/>
          </p:nvPr>
        </p:nvSpPr>
        <p:spPr>
          <a:xfrm>
            <a:off x="3611703" y="1983113"/>
            <a:ext cx="4518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Προτάσεις κατάλληλων σχολών.</a:t>
            </a:r>
            <a:endParaRPr b="0" i="0" sz="13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9" name="Google Shape;379;p7"/>
          <p:cNvSpPr txBox="1"/>
          <p:nvPr>
            <p:ph idx="4294967295" type="subTitle"/>
          </p:nvPr>
        </p:nvSpPr>
        <p:spPr>
          <a:xfrm>
            <a:off x="3611700" y="2553876"/>
            <a:ext cx="4812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Εξειδικευμένες πληροφορίες για τα ελληνικά πανεπιστήμια.</a:t>
            </a:r>
            <a:endParaRPr b="0" i="0" sz="13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0" name="Google Shape;380;p7"/>
          <p:cNvSpPr txBox="1"/>
          <p:nvPr>
            <p:ph idx="4294967295" type="subTitle"/>
          </p:nvPr>
        </p:nvSpPr>
        <p:spPr>
          <a:xfrm>
            <a:off x="3611700" y="3124626"/>
            <a:ext cx="4518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Πληροφορίες σχετικά με τις ανάγκες και τις προοπτικές επαγγελμάτων μέσω σύνδεσης με τα </a:t>
            </a:r>
            <a:r>
              <a:rPr b="0" i="0" lang="en" sz="13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γραφεία διασύνδεσης εργασίας των πανεπιστημίων</a:t>
            </a:r>
            <a:r>
              <a:rPr b="0" i="0" lang="en" sz="13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b="0" i="0" sz="13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1" name="Google Shape;381;p7"/>
          <p:cNvSpPr txBox="1"/>
          <p:nvPr>
            <p:ph idx="4294967295" type="subTitle"/>
          </p:nvPr>
        </p:nvSpPr>
        <p:spPr>
          <a:xfrm>
            <a:off x="3600551" y="1489688"/>
            <a:ext cx="2043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Premium (κόστος 15€)</a:t>
            </a:r>
            <a:endParaRPr b="1" i="0" sz="1300" u="none" cap="none" strike="noStrike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382" name="Google Shape;382;p7"/>
          <p:cNvSpPr/>
          <p:nvPr/>
        </p:nvSpPr>
        <p:spPr>
          <a:xfrm>
            <a:off x="424463" y="1607275"/>
            <a:ext cx="1929000" cy="1929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11372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Value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7"/>
          <p:cNvSpPr/>
          <p:nvPr/>
        </p:nvSpPr>
        <p:spPr>
          <a:xfrm>
            <a:off x="2052700" y="1335325"/>
            <a:ext cx="572700" cy="572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6000000" dist="19050">
              <a:schemeClr val="dk2">
                <a:alpha val="941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7"/>
          <p:cNvSpPr/>
          <p:nvPr/>
        </p:nvSpPr>
        <p:spPr>
          <a:xfrm>
            <a:off x="2421675" y="2285400"/>
            <a:ext cx="572700" cy="572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6000000" dist="19050">
              <a:schemeClr val="dk2">
                <a:alpha val="941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7"/>
          <p:cNvSpPr/>
          <p:nvPr/>
        </p:nvSpPr>
        <p:spPr>
          <a:xfrm>
            <a:off x="2052700" y="3235475"/>
            <a:ext cx="572700" cy="572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6000000" dist="19050">
              <a:schemeClr val="dk2">
                <a:alpha val="941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6" name="Google Shape;386;p7"/>
          <p:cNvCxnSpPr>
            <a:stCxn id="383" idx="3"/>
            <a:endCxn id="382" idx="7"/>
          </p:cNvCxnSpPr>
          <p:nvPr/>
        </p:nvCxnSpPr>
        <p:spPr>
          <a:xfrm flipH="1">
            <a:off x="2070870" y="1824155"/>
            <a:ext cx="65700" cy="65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7" name="Google Shape;387;p7"/>
          <p:cNvCxnSpPr>
            <a:stCxn id="385" idx="1"/>
            <a:endCxn id="385" idx="1"/>
          </p:cNvCxnSpPr>
          <p:nvPr/>
        </p:nvCxnSpPr>
        <p:spPr>
          <a:xfrm>
            <a:off x="2136570" y="331934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8" name="Google Shape;388;p7"/>
          <p:cNvCxnSpPr>
            <a:stCxn id="384" idx="2"/>
            <a:endCxn id="384" idx="2"/>
          </p:cNvCxnSpPr>
          <p:nvPr/>
        </p:nvCxnSpPr>
        <p:spPr>
          <a:xfrm>
            <a:off x="2421675" y="2571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" name="Google Shape;389;p7"/>
          <p:cNvCxnSpPr>
            <a:stCxn id="384" idx="2"/>
            <a:endCxn id="384" idx="2"/>
          </p:cNvCxnSpPr>
          <p:nvPr/>
        </p:nvCxnSpPr>
        <p:spPr>
          <a:xfrm>
            <a:off x="2421675" y="2571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0" name="Google Shape;390;p7"/>
          <p:cNvCxnSpPr>
            <a:stCxn id="384" idx="2"/>
            <a:endCxn id="382" idx="6"/>
          </p:cNvCxnSpPr>
          <p:nvPr/>
        </p:nvCxnSpPr>
        <p:spPr>
          <a:xfrm rot="10800000">
            <a:off x="2353575" y="2571750"/>
            <a:ext cx="68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1" name="Google Shape;391;p7"/>
          <p:cNvCxnSpPr>
            <a:stCxn id="385" idx="1"/>
            <a:endCxn id="385" idx="1"/>
          </p:cNvCxnSpPr>
          <p:nvPr/>
        </p:nvCxnSpPr>
        <p:spPr>
          <a:xfrm>
            <a:off x="2136570" y="331934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p7"/>
          <p:cNvCxnSpPr>
            <a:stCxn id="385" idx="1"/>
            <a:endCxn id="382" idx="5"/>
          </p:cNvCxnSpPr>
          <p:nvPr/>
        </p:nvCxnSpPr>
        <p:spPr>
          <a:xfrm rot="10800000">
            <a:off x="2070870" y="3253645"/>
            <a:ext cx="65700" cy="65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3" name="Google Shape;393;p7"/>
          <p:cNvGrpSpPr/>
          <p:nvPr/>
        </p:nvGrpSpPr>
        <p:grpSpPr>
          <a:xfrm>
            <a:off x="2194071" y="3378856"/>
            <a:ext cx="289963" cy="285933"/>
            <a:chOff x="4673540" y="3680297"/>
            <a:chExt cx="355434" cy="355815"/>
          </a:xfrm>
        </p:grpSpPr>
        <p:sp>
          <p:nvSpPr>
            <p:cNvPr id="394" name="Google Shape;394;p7"/>
            <p:cNvSpPr/>
            <p:nvPr/>
          </p:nvSpPr>
          <p:spPr>
            <a:xfrm>
              <a:off x="4673540" y="3680297"/>
              <a:ext cx="355434" cy="355815"/>
            </a:xfrm>
            <a:custGeom>
              <a:rect b="b" l="l" r="r" t="t"/>
              <a:pathLst>
                <a:path extrusionOk="0" h="11205" w="11193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4805864" y="3736630"/>
              <a:ext cx="93042" cy="92661"/>
            </a:xfrm>
            <a:custGeom>
              <a:rect b="b" l="l" r="r" t="t"/>
              <a:pathLst>
                <a:path extrusionOk="0" h="2918" w="293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4779380" y="3841358"/>
              <a:ext cx="143723" cy="138801"/>
            </a:xfrm>
            <a:custGeom>
              <a:rect b="b" l="l" r="r" t="t"/>
              <a:pathLst>
                <a:path extrusionOk="0" h="4371" w="4526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7" name="Google Shape;397;p7"/>
          <p:cNvGrpSpPr/>
          <p:nvPr/>
        </p:nvGrpSpPr>
        <p:grpSpPr>
          <a:xfrm>
            <a:off x="2153006" y="1444049"/>
            <a:ext cx="372073" cy="355244"/>
            <a:chOff x="7390435" y="3680868"/>
            <a:chExt cx="372073" cy="355244"/>
          </a:xfrm>
        </p:grpSpPr>
        <p:sp>
          <p:nvSpPr>
            <p:cNvPr id="398" name="Google Shape;398;p7"/>
            <p:cNvSpPr/>
            <p:nvPr/>
          </p:nvSpPr>
          <p:spPr>
            <a:xfrm>
              <a:off x="7390435" y="3744950"/>
              <a:ext cx="294178" cy="291162"/>
            </a:xfrm>
            <a:custGeom>
              <a:rect b="b" l="l" r="r" t="t"/>
              <a:pathLst>
                <a:path extrusionOk="0" h="9169" w="9264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7408948" y="3772259"/>
              <a:ext cx="259407" cy="236257"/>
            </a:xfrm>
            <a:custGeom>
              <a:rect b="b" l="l" r="r" t="t"/>
              <a:pathLst>
                <a:path extrusionOk="0" h="7440" w="8169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7487986" y="3680868"/>
              <a:ext cx="274522" cy="259565"/>
            </a:xfrm>
            <a:custGeom>
              <a:rect b="b" l="l" r="r" t="t"/>
              <a:pathLst>
                <a:path extrusionOk="0" h="8174" w="8645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7691758" y="3789502"/>
              <a:ext cx="34073" cy="102918"/>
            </a:xfrm>
            <a:custGeom>
              <a:rect b="b" l="l" r="r" t="t"/>
              <a:pathLst>
                <a:path extrusionOk="0" h="3241" w="1073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7536000" y="3708082"/>
              <a:ext cx="173192" cy="72052"/>
            </a:xfrm>
            <a:custGeom>
              <a:rect b="b" l="l" r="r" t="t"/>
              <a:pathLst>
                <a:path extrusionOk="0" h="2269" w="5454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7501228" y="3819415"/>
              <a:ext cx="75640" cy="141437"/>
            </a:xfrm>
            <a:custGeom>
              <a:rect b="b" l="l" r="r" t="t"/>
              <a:pathLst>
                <a:path extrusionOk="0" h="4454" w="2382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7"/>
          <p:cNvSpPr/>
          <p:nvPr/>
        </p:nvSpPr>
        <p:spPr>
          <a:xfrm>
            <a:off x="2517802" y="2416716"/>
            <a:ext cx="380444" cy="310077"/>
          </a:xfrm>
          <a:custGeom>
            <a:rect b="b" l="l" r="r" t="t"/>
            <a:pathLst>
              <a:path extrusionOk="0" h="9734" w="11943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1"/>
          <p:cNvSpPr/>
          <p:nvPr/>
        </p:nvSpPr>
        <p:spPr>
          <a:xfrm>
            <a:off x="7789975" y="-1538250"/>
            <a:ext cx="2486100" cy="2486100"/>
          </a:xfrm>
          <a:prstGeom prst="donut">
            <a:avLst>
              <a:gd fmla="val 159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1"/>
          <p:cNvSpPr txBox="1"/>
          <p:nvPr>
            <p:ph type="title"/>
          </p:nvPr>
        </p:nvSpPr>
        <p:spPr>
          <a:xfrm>
            <a:off x="2414955" y="57343"/>
            <a:ext cx="4307253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Phone Mock-ups</a:t>
            </a:r>
            <a:endParaRPr b="0"/>
          </a:p>
        </p:txBody>
      </p:sp>
      <p:sp>
        <p:nvSpPr>
          <p:cNvPr id="411" name="Google Shape;411;p11"/>
          <p:cNvSpPr/>
          <p:nvPr/>
        </p:nvSpPr>
        <p:spPr>
          <a:xfrm rot="-9313051">
            <a:off x="-906597" y="-793874"/>
            <a:ext cx="2290216" cy="2234649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2075" y="1025150"/>
            <a:ext cx="1885300" cy="385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7363" y="1025150"/>
            <a:ext cx="1898675" cy="336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2125" y="1025150"/>
            <a:ext cx="1712225" cy="333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150" y="1025150"/>
            <a:ext cx="1822775" cy="35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46525" y="1041625"/>
            <a:ext cx="1866050" cy="33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"/>
          <p:cNvSpPr txBox="1"/>
          <p:nvPr>
            <p:ph type="title"/>
          </p:nvPr>
        </p:nvSpPr>
        <p:spPr>
          <a:xfrm>
            <a:off x="720000" y="268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Αγορά Στόχος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2" name="Google Shape;422;p8"/>
          <p:cNvSpPr txBox="1"/>
          <p:nvPr>
            <p:ph idx="4294967295" type="subTitle"/>
          </p:nvPr>
        </p:nvSpPr>
        <p:spPr>
          <a:xfrm>
            <a:off x="3503375" y="2602450"/>
            <a:ext cx="53424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Fira Sans"/>
              <a:buChar char="➔"/>
            </a:pPr>
            <a:r>
              <a:rPr b="0" i="0" lang="en" sz="13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Η αγορά-στόχος μας είναι οι μαθητές ηλικίας 14-18.</a:t>
            </a:r>
            <a:endParaRPr b="0" i="0" sz="13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Fira Sans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Fira Sans"/>
              <a:buChar char="➔"/>
            </a:pPr>
            <a:r>
              <a:rPr b="0" i="0" lang="en" sz="13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Ιδανικός πελάτης είναι ο μαθητής που είναι υποψήφιος στις πανελλαδικές εξετάσεις και δεν έχει κατασταλάξει για το ποια σχολή είναι η καταλληλότερη για αυτόν. Ενώ παράλληλα, οι οικονομικοί του πόροι είναι περιορισμένοι.</a:t>
            </a:r>
            <a:endParaRPr b="0" i="0" sz="13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23" name="Google Shape;4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00" y="1100125"/>
            <a:ext cx="6814875" cy="24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0"/>
          <p:cNvSpPr/>
          <p:nvPr/>
        </p:nvSpPr>
        <p:spPr>
          <a:xfrm rot="-8782234">
            <a:off x="7694185" y="3812818"/>
            <a:ext cx="2201440" cy="2201440"/>
          </a:xfrm>
          <a:prstGeom prst="ellipse">
            <a:avLst/>
          </a:prstGeom>
          <a:solidFill>
            <a:srgbClr val="FFFFFF">
              <a:alpha val="61176"/>
            </a:srgbClr>
          </a:solidFill>
          <a:ln>
            <a:noFill/>
          </a:ln>
          <a:effectLst>
            <a:outerShdw blurRad="185738" rotWithShape="0" algn="bl" dir="4440000" dist="28575">
              <a:schemeClr val="dk2">
                <a:alpha val="1843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0"/>
          <p:cNvSpPr txBox="1"/>
          <p:nvPr>
            <p:ph idx="1" type="subTitle"/>
          </p:nvPr>
        </p:nvSpPr>
        <p:spPr>
          <a:xfrm>
            <a:off x="337875" y="1920200"/>
            <a:ext cx="3451800" cy="13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➔"/>
            </a:pPr>
            <a:r>
              <a:rPr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Τεστ αυτοαξιολόγησης στο διαδίκτυο</a:t>
            </a:r>
            <a:endParaRPr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➔"/>
            </a:pPr>
            <a:r>
              <a:rPr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Κέντρα Συμβουλευτικής</a:t>
            </a:r>
            <a:endParaRPr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➔"/>
            </a:pPr>
            <a:r>
              <a:rPr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Ιστοσελίδες Συμβουλευτικής</a:t>
            </a:r>
            <a:endParaRPr/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0" name="Google Shape;430;p10"/>
          <p:cNvSpPr txBox="1"/>
          <p:nvPr>
            <p:ph type="title"/>
          </p:nvPr>
        </p:nvSpPr>
        <p:spPr>
          <a:xfrm>
            <a:off x="720000" y="3786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Ανταγωνισμός</a:t>
            </a:r>
            <a:endParaRPr/>
          </a:p>
        </p:txBody>
      </p:sp>
      <p:sp>
        <p:nvSpPr>
          <p:cNvPr id="431" name="Google Shape;431;p10"/>
          <p:cNvSpPr/>
          <p:nvPr/>
        </p:nvSpPr>
        <p:spPr>
          <a:xfrm>
            <a:off x="1640250" y="1191219"/>
            <a:ext cx="572700" cy="572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10588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0"/>
          <p:cNvSpPr/>
          <p:nvPr/>
        </p:nvSpPr>
        <p:spPr>
          <a:xfrm>
            <a:off x="8593900" y="3741150"/>
            <a:ext cx="1868400" cy="18684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0"/>
          <p:cNvSpPr txBox="1"/>
          <p:nvPr>
            <p:ph idx="4" type="subTitle"/>
          </p:nvPr>
        </p:nvSpPr>
        <p:spPr>
          <a:xfrm>
            <a:off x="2810960" y="3469364"/>
            <a:ext cx="3451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Ανταγωνιστικό Πλεονέκτημα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4" name="Google Shape;434;p10"/>
          <p:cNvSpPr txBox="1"/>
          <p:nvPr>
            <p:ph idx="2" type="subTitle"/>
          </p:nvPr>
        </p:nvSpPr>
        <p:spPr>
          <a:xfrm>
            <a:off x="1765395" y="3929889"/>
            <a:ext cx="5712889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➔"/>
            </a:pPr>
            <a:r>
              <a:rPr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Άμεσες και οικονομικότερες συνεδρίες με τον σύμβουλό μας.</a:t>
            </a:r>
            <a:endParaRPr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➔"/>
            </a:pPr>
            <a:r>
              <a:rPr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Συνδυασμός και προσφορά υπηρεσιών σε μία ενιαία εφαρμογή.</a:t>
            </a:r>
            <a:endParaRPr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➔"/>
            </a:pPr>
            <a:r>
              <a:rPr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Διαθεσιμότητα εφαρμογής σε οποιαδήποτε ώρα ημέρα και μέρος.</a:t>
            </a:r>
            <a:endParaRPr/>
          </a:p>
        </p:txBody>
      </p:sp>
      <p:grpSp>
        <p:nvGrpSpPr>
          <p:cNvPr id="435" name="Google Shape;435;p10"/>
          <p:cNvGrpSpPr/>
          <p:nvPr/>
        </p:nvGrpSpPr>
        <p:grpSpPr>
          <a:xfrm>
            <a:off x="1753411" y="1323191"/>
            <a:ext cx="346379" cy="264518"/>
            <a:chOff x="5776798" y="3409778"/>
            <a:chExt cx="346379" cy="264518"/>
          </a:xfrm>
        </p:grpSpPr>
        <p:sp>
          <p:nvSpPr>
            <p:cNvPr id="436" name="Google Shape;436;p10"/>
            <p:cNvSpPr/>
            <p:nvPr/>
          </p:nvSpPr>
          <p:spPr>
            <a:xfrm>
              <a:off x="5890104" y="3642055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1" y="1013"/>
                    <a:pt x="167" y="1013"/>
                  </a:cubicBezTo>
                  <a:cubicBezTo>
                    <a:pt x="250" y="1013"/>
                    <a:pt x="321" y="929"/>
                    <a:pt x="321" y="846"/>
                  </a:cubicBezTo>
                  <a:lnTo>
                    <a:pt x="321" y="143"/>
                  </a:lnTo>
                  <a:cubicBezTo>
                    <a:pt x="321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998094" y="3642055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2" y="1013"/>
                    <a:pt x="167" y="1013"/>
                  </a:cubicBezTo>
                  <a:cubicBezTo>
                    <a:pt x="250" y="1013"/>
                    <a:pt x="322" y="929"/>
                    <a:pt x="322" y="846"/>
                  </a:cubicBezTo>
                  <a:lnTo>
                    <a:pt x="322" y="143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814673" y="3528367"/>
              <a:ext cx="43222" cy="15564"/>
            </a:xfrm>
            <a:custGeom>
              <a:rect b="b" l="l" r="r" t="t"/>
              <a:pathLst>
                <a:path extrusionOk="0" h="489" w="1358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9"/>
                    <a:pt x="1167" y="489"/>
                    <a:pt x="1191" y="489"/>
                  </a:cubicBezTo>
                  <a:cubicBezTo>
                    <a:pt x="1251" y="489"/>
                    <a:pt x="1310" y="453"/>
                    <a:pt x="1346" y="394"/>
                  </a:cubicBezTo>
                  <a:cubicBezTo>
                    <a:pt x="1358" y="322"/>
                    <a:pt x="1322" y="239"/>
                    <a:pt x="1251" y="191"/>
                  </a:cubicBezTo>
                  <a:cubicBezTo>
                    <a:pt x="882" y="13"/>
                    <a:pt x="19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797995" y="3631074"/>
              <a:ext cx="10662" cy="42458"/>
            </a:xfrm>
            <a:custGeom>
              <a:rect b="b" l="l" r="r" t="t"/>
              <a:pathLst>
                <a:path extrusionOk="0" h="1334" w="335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179"/>
                  </a:lnTo>
                  <a:cubicBezTo>
                    <a:pt x="1" y="1262"/>
                    <a:pt x="84" y="1334"/>
                    <a:pt x="167" y="1334"/>
                  </a:cubicBezTo>
                  <a:cubicBezTo>
                    <a:pt x="251" y="1334"/>
                    <a:pt x="334" y="1262"/>
                    <a:pt x="334" y="1179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776798" y="3409778"/>
              <a:ext cx="346379" cy="264136"/>
            </a:xfrm>
            <a:custGeom>
              <a:rect b="b" l="l" r="r" t="t"/>
              <a:pathLst>
                <a:path extrusionOk="0" h="8299" w="10883">
                  <a:moveTo>
                    <a:pt x="9144" y="2512"/>
                  </a:moveTo>
                  <a:cubicBezTo>
                    <a:pt x="9418" y="2512"/>
                    <a:pt x="9656" y="2715"/>
                    <a:pt x="9656" y="2953"/>
                  </a:cubicBezTo>
                  <a:lnTo>
                    <a:pt x="9656" y="2977"/>
                  </a:lnTo>
                  <a:cubicBezTo>
                    <a:pt x="9501" y="2917"/>
                    <a:pt x="9335" y="2869"/>
                    <a:pt x="9144" y="2869"/>
                  </a:cubicBezTo>
                  <a:cubicBezTo>
                    <a:pt x="8965" y="2869"/>
                    <a:pt x="8787" y="2905"/>
                    <a:pt x="8620" y="2977"/>
                  </a:cubicBezTo>
                  <a:lnTo>
                    <a:pt x="8620" y="2953"/>
                  </a:lnTo>
                  <a:cubicBezTo>
                    <a:pt x="8620" y="2727"/>
                    <a:pt x="8858" y="2512"/>
                    <a:pt x="9144" y="2512"/>
                  </a:cubicBezTo>
                  <a:close/>
                  <a:moveTo>
                    <a:pt x="2869" y="3203"/>
                  </a:moveTo>
                  <a:lnTo>
                    <a:pt x="2869" y="3858"/>
                  </a:lnTo>
                  <a:cubicBezTo>
                    <a:pt x="2869" y="3965"/>
                    <a:pt x="2846" y="4060"/>
                    <a:pt x="2798" y="4167"/>
                  </a:cubicBezTo>
                  <a:lnTo>
                    <a:pt x="2727" y="4334"/>
                  </a:lnTo>
                  <a:cubicBezTo>
                    <a:pt x="2715" y="4346"/>
                    <a:pt x="2715" y="4382"/>
                    <a:pt x="2715" y="4405"/>
                  </a:cubicBezTo>
                  <a:lnTo>
                    <a:pt x="2715" y="4751"/>
                  </a:lnTo>
                  <a:cubicBezTo>
                    <a:pt x="2715" y="4989"/>
                    <a:pt x="2619" y="5191"/>
                    <a:pt x="2441" y="5358"/>
                  </a:cubicBezTo>
                  <a:cubicBezTo>
                    <a:pt x="2298" y="5525"/>
                    <a:pt x="2072" y="5596"/>
                    <a:pt x="1834" y="5596"/>
                  </a:cubicBezTo>
                  <a:cubicBezTo>
                    <a:pt x="1369" y="5584"/>
                    <a:pt x="1000" y="5179"/>
                    <a:pt x="1000" y="4703"/>
                  </a:cubicBezTo>
                  <a:lnTo>
                    <a:pt x="1000" y="4405"/>
                  </a:lnTo>
                  <a:cubicBezTo>
                    <a:pt x="1000" y="4382"/>
                    <a:pt x="1000" y="4358"/>
                    <a:pt x="988" y="4334"/>
                  </a:cubicBezTo>
                  <a:lnTo>
                    <a:pt x="881" y="4143"/>
                  </a:lnTo>
                  <a:cubicBezTo>
                    <a:pt x="845" y="4060"/>
                    <a:pt x="822" y="3989"/>
                    <a:pt x="822" y="3905"/>
                  </a:cubicBezTo>
                  <a:lnTo>
                    <a:pt x="822" y="3882"/>
                  </a:lnTo>
                  <a:cubicBezTo>
                    <a:pt x="822" y="3501"/>
                    <a:pt x="1131" y="3203"/>
                    <a:pt x="1500" y="3203"/>
                  </a:cubicBezTo>
                  <a:close/>
                  <a:moveTo>
                    <a:pt x="9144" y="3215"/>
                  </a:moveTo>
                  <a:cubicBezTo>
                    <a:pt x="9704" y="3215"/>
                    <a:pt x="10168" y="3679"/>
                    <a:pt x="10168" y="4239"/>
                  </a:cubicBezTo>
                  <a:cubicBezTo>
                    <a:pt x="10168" y="4346"/>
                    <a:pt x="10156" y="4465"/>
                    <a:pt x="10108" y="4572"/>
                  </a:cubicBezTo>
                  <a:cubicBezTo>
                    <a:pt x="9656" y="4108"/>
                    <a:pt x="8870" y="3929"/>
                    <a:pt x="8823" y="3929"/>
                  </a:cubicBezTo>
                  <a:cubicBezTo>
                    <a:pt x="8814" y="3926"/>
                    <a:pt x="8804" y="3925"/>
                    <a:pt x="8794" y="3925"/>
                  </a:cubicBezTo>
                  <a:cubicBezTo>
                    <a:pt x="8763" y="3925"/>
                    <a:pt x="8727" y="3938"/>
                    <a:pt x="8692" y="3965"/>
                  </a:cubicBezTo>
                  <a:cubicBezTo>
                    <a:pt x="8644" y="3989"/>
                    <a:pt x="8632" y="4036"/>
                    <a:pt x="8632" y="4084"/>
                  </a:cubicBezTo>
                  <a:cubicBezTo>
                    <a:pt x="8632" y="4084"/>
                    <a:pt x="8632" y="4179"/>
                    <a:pt x="8513" y="4298"/>
                  </a:cubicBezTo>
                  <a:cubicBezTo>
                    <a:pt x="8453" y="4358"/>
                    <a:pt x="8453" y="4465"/>
                    <a:pt x="8513" y="4524"/>
                  </a:cubicBezTo>
                  <a:cubicBezTo>
                    <a:pt x="8543" y="4554"/>
                    <a:pt x="8584" y="4569"/>
                    <a:pt x="8626" y="4569"/>
                  </a:cubicBezTo>
                  <a:cubicBezTo>
                    <a:pt x="8668" y="4569"/>
                    <a:pt x="8709" y="4554"/>
                    <a:pt x="8739" y="4524"/>
                  </a:cubicBezTo>
                  <a:cubicBezTo>
                    <a:pt x="8823" y="4441"/>
                    <a:pt x="8882" y="4346"/>
                    <a:pt x="8918" y="4274"/>
                  </a:cubicBezTo>
                  <a:cubicBezTo>
                    <a:pt x="9180" y="4346"/>
                    <a:pt x="9739" y="4560"/>
                    <a:pt x="9989" y="4894"/>
                  </a:cubicBezTo>
                  <a:cubicBezTo>
                    <a:pt x="9906" y="5298"/>
                    <a:pt x="9573" y="5596"/>
                    <a:pt x="9144" y="5596"/>
                  </a:cubicBezTo>
                  <a:cubicBezTo>
                    <a:pt x="8704" y="5596"/>
                    <a:pt x="8334" y="5275"/>
                    <a:pt x="8287" y="4834"/>
                  </a:cubicBezTo>
                  <a:cubicBezTo>
                    <a:pt x="8287" y="4810"/>
                    <a:pt x="8275" y="4798"/>
                    <a:pt x="8263" y="4774"/>
                  </a:cubicBezTo>
                  <a:cubicBezTo>
                    <a:pt x="8156" y="4620"/>
                    <a:pt x="8108" y="4441"/>
                    <a:pt x="8108" y="4239"/>
                  </a:cubicBezTo>
                  <a:cubicBezTo>
                    <a:pt x="8108" y="3679"/>
                    <a:pt x="8573" y="3215"/>
                    <a:pt x="9144" y="3215"/>
                  </a:cubicBezTo>
                  <a:close/>
                  <a:moveTo>
                    <a:pt x="5441" y="298"/>
                  </a:moveTo>
                  <a:cubicBezTo>
                    <a:pt x="6013" y="298"/>
                    <a:pt x="6489" y="488"/>
                    <a:pt x="6858" y="845"/>
                  </a:cubicBezTo>
                  <a:cubicBezTo>
                    <a:pt x="7227" y="1226"/>
                    <a:pt x="7453" y="1738"/>
                    <a:pt x="7501" y="2369"/>
                  </a:cubicBezTo>
                  <a:cubicBezTo>
                    <a:pt x="7620" y="4060"/>
                    <a:pt x="7763" y="5001"/>
                    <a:pt x="7822" y="5334"/>
                  </a:cubicBezTo>
                  <a:lnTo>
                    <a:pt x="7822" y="5346"/>
                  </a:lnTo>
                  <a:cubicBezTo>
                    <a:pt x="7632" y="5453"/>
                    <a:pt x="7310" y="5632"/>
                    <a:pt x="6787" y="5763"/>
                  </a:cubicBezTo>
                  <a:lnTo>
                    <a:pt x="6525" y="5644"/>
                  </a:lnTo>
                  <a:cubicBezTo>
                    <a:pt x="6453" y="5608"/>
                    <a:pt x="6418" y="5548"/>
                    <a:pt x="6418" y="5477"/>
                  </a:cubicBezTo>
                  <a:lnTo>
                    <a:pt x="6418" y="4929"/>
                  </a:lnTo>
                  <a:cubicBezTo>
                    <a:pt x="6918" y="4596"/>
                    <a:pt x="7263" y="4024"/>
                    <a:pt x="7263" y="3370"/>
                  </a:cubicBezTo>
                  <a:lnTo>
                    <a:pt x="7263" y="3072"/>
                  </a:lnTo>
                  <a:cubicBezTo>
                    <a:pt x="7263" y="2869"/>
                    <a:pt x="7180" y="2691"/>
                    <a:pt x="7037" y="2560"/>
                  </a:cubicBezTo>
                  <a:cubicBezTo>
                    <a:pt x="6727" y="2274"/>
                    <a:pt x="6001" y="1798"/>
                    <a:pt x="4751" y="1667"/>
                  </a:cubicBezTo>
                  <a:cubicBezTo>
                    <a:pt x="4744" y="1666"/>
                    <a:pt x="4737" y="1666"/>
                    <a:pt x="4730" y="1666"/>
                  </a:cubicBezTo>
                  <a:cubicBezTo>
                    <a:pt x="4645" y="1666"/>
                    <a:pt x="4583" y="1733"/>
                    <a:pt x="4572" y="1822"/>
                  </a:cubicBezTo>
                  <a:cubicBezTo>
                    <a:pt x="4548" y="1905"/>
                    <a:pt x="4632" y="1977"/>
                    <a:pt x="4715" y="2000"/>
                  </a:cubicBezTo>
                  <a:cubicBezTo>
                    <a:pt x="5882" y="2119"/>
                    <a:pt x="6537" y="2548"/>
                    <a:pt x="6834" y="2798"/>
                  </a:cubicBezTo>
                  <a:cubicBezTo>
                    <a:pt x="6906" y="2858"/>
                    <a:pt x="6953" y="2965"/>
                    <a:pt x="6953" y="3072"/>
                  </a:cubicBezTo>
                  <a:lnTo>
                    <a:pt x="6953" y="3370"/>
                  </a:lnTo>
                  <a:cubicBezTo>
                    <a:pt x="6953" y="4215"/>
                    <a:pt x="6263" y="4894"/>
                    <a:pt x="5417" y="4894"/>
                  </a:cubicBezTo>
                  <a:cubicBezTo>
                    <a:pt x="4572" y="4894"/>
                    <a:pt x="3881" y="4215"/>
                    <a:pt x="3881" y="3370"/>
                  </a:cubicBezTo>
                  <a:lnTo>
                    <a:pt x="3881" y="3227"/>
                  </a:lnTo>
                  <a:cubicBezTo>
                    <a:pt x="3881" y="3167"/>
                    <a:pt x="3917" y="3108"/>
                    <a:pt x="3977" y="3084"/>
                  </a:cubicBezTo>
                  <a:cubicBezTo>
                    <a:pt x="4167" y="2965"/>
                    <a:pt x="4429" y="2750"/>
                    <a:pt x="4548" y="2393"/>
                  </a:cubicBezTo>
                  <a:cubicBezTo>
                    <a:pt x="4584" y="2310"/>
                    <a:pt x="4536" y="2215"/>
                    <a:pt x="4453" y="2203"/>
                  </a:cubicBezTo>
                  <a:cubicBezTo>
                    <a:pt x="4434" y="2198"/>
                    <a:pt x="4415" y="2196"/>
                    <a:pt x="4398" y="2196"/>
                  </a:cubicBezTo>
                  <a:cubicBezTo>
                    <a:pt x="4327" y="2196"/>
                    <a:pt x="4270" y="2234"/>
                    <a:pt x="4251" y="2310"/>
                  </a:cubicBezTo>
                  <a:cubicBezTo>
                    <a:pt x="4167" y="2572"/>
                    <a:pt x="3977" y="2727"/>
                    <a:pt x="3822" y="2810"/>
                  </a:cubicBezTo>
                  <a:cubicBezTo>
                    <a:pt x="3679" y="2905"/>
                    <a:pt x="3572" y="3072"/>
                    <a:pt x="3572" y="3227"/>
                  </a:cubicBezTo>
                  <a:lnTo>
                    <a:pt x="3572" y="3370"/>
                  </a:lnTo>
                  <a:cubicBezTo>
                    <a:pt x="3572" y="4024"/>
                    <a:pt x="3917" y="4584"/>
                    <a:pt x="4417" y="4929"/>
                  </a:cubicBezTo>
                  <a:lnTo>
                    <a:pt x="4417" y="5477"/>
                  </a:lnTo>
                  <a:cubicBezTo>
                    <a:pt x="4417" y="5548"/>
                    <a:pt x="4370" y="5608"/>
                    <a:pt x="4310" y="5644"/>
                  </a:cubicBezTo>
                  <a:lnTo>
                    <a:pt x="4048" y="5763"/>
                  </a:lnTo>
                  <a:cubicBezTo>
                    <a:pt x="3536" y="5632"/>
                    <a:pt x="3215" y="5453"/>
                    <a:pt x="3060" y="5346"/>
                  </a:cubicBezTo>
                  <a:lnTo>
                    <a:pt x="3060" y="5334"/>
                  </a:lnTo>
                  <a:cubicBezTo>
                    <a:pt x="3131" y="5001"/>
                    <a:pt x="3262" y="4060"/>
                    <a:pt x="3393" y="2369"/>
                  </a:cubicBezTo>
                  <a:cubicBezTo>
                    <a:pt x="3441" y="1738"/>
                    <a:pt x="3655" y="1226"/>
                    <a:pt x="4036" y="845"/>
                  </a:cubicBezTo>
                  <a:cubicBezTo>
                    <a:pt x="4393" y="488"/>
                    <a:pt x="4882" y="298"/>
                    <a:pt x="5441" y="298"/>
                  </a:cubicBezTo>
                  <a:close/>
                  <a:moveTo>
                    <a:pt x="2750" y="5465"/>
                  </a:moveTo>
                  <a:cubicBezTo>
                    <a:pt x="2786" y="5501"/>
                    <a:pt x="2810" y="5572"/>
                    <a:pt x="2869" y="5596"/>
                  </a:cubicBezTo>
                  <a:cubicBezTo>
                    <a:pt x="3000" y="5691"/>
                    <a:pt x="3239" y="5822"/>
                    <a:pt x="3584" y="5941"/>
                  </a:cubicBezTo>
                  <a:lnTo>
                    <a:pt x="3155" y="6144"/>
                  </a:lnTo>
                  <a:lnTo>
                    <a:pt x="2655" y="6001"/>
                  </a:lnTo>
                  <a:cubicBezTo>
                    <a:pt x="2512" y="5953"/>
                    <a:pt x="2512" y="5953"/>
                    <a:pt x="2512" y="5906"/>
                  </a:cubicBezTo>
                  <a:lnTo>
                    <a:pt x="2512" y="5691"/>
                  </a:lnTo>
                  <a:cubicBezTo>
                    <a:pt x="2572" y="5656"/>
                    <a:pt x="2619" y="5608"/>
                    <a:pt x="2667" y="5572"/>
                  </a:cubicBezTo>
                  <a:cubicBezTo>
                    <a:pt x="2691" y="5536"/>
                    <a:pt x="2727" y="5513"/>
                    <a:pt x="2750" y="5465"/>
                  </a:cubicBezTo>
                  <a:close/>
                  <a:moveTo>
                    <a:pt x="8096" y="5239"/>
                  </a:moveTo>
                  <a:cubicBezTo>
                    <a:pt x="8180" y="5417"/>
                    <a:pt x="8323" y="5572"/>
                    <a:pt x="8477" y="5691"/>
                  </a:cubicBezTo>
                  <a:lnTo>
                    <a:pt x="8477" y="6025"/>
                  </a:lnTo>
                  <a:lnTo>
                    <a:pt x="8489" y="6025"/>
                  </a:lnTo>
                  <a:lnTo>
                    <a:pt x="7977" y="6287"/>
                  </a:lnTo>
                  <a:cubicBezTo>
                    <a:pt x="7977" y="6287"/>
                    <a:pt x="7965" y="6287"/>
                    <a:pt x="7965" y="6263"/>
                  </a:cubicBezTo>
                  <a:lnTo>
                    <a:pt x="7227" y="5941"/>
                  </a:lnTo>
                  <a:cubicBezTo>
                    <a:pt x="7596" y="5822"/>
                    <a:pt x="7822" y="5667"/>
                    <a:pt x="7942" y="5596"/>
                  </a:cubicBezTo>
                  <a:cubicBezTo>
                    <a:pt x="8049" y="5525"/>
                    <a:pt x="8108" y="5406"/>
                    <a:pt x="8096" y="5275"/>
                  </a:cubicBezTo>
                  <a:lnTo>
                    <a:pt x="8096" y="5239"/>
                  </a:lnTo>
                  <a:close/>
                  <a:moveTo>
                    <a:pt x="2203" y="5870"/>
                  </a:moveTo>
                  <a:lnTo>
                    <a:pt x="2203" y="5929"/>
                  </a:lnTo>
                  <a:cubicBezTo>
                    <a:pt x="2203" y="5953"/>
                    <a:pt x="2203" y="5989"/>
                    <a:pt x="2215" y="6013"/>
                  </a:cubicBezTo>
                  <a:lnTo>
                    <a:pt x="1857" y="6370"/>
                  </a:lnTo>
                  <a:lnTo>
                    <a:pt x="1500" y="6013"/>
                  </a:lnTo>
                  <a:cubicBezTo>
                    <a:pt x="1512" y="5989"/>
                    <a:pt x="1512" y="5953"/>
                    <a:pt x="1512" y="5929"/>
                  </a:cubicBezTo>
                  <a:lnTo>
                    <a:pt x="1512" y="5870"/>
                  </a:lnTo>
                  <a:cubicBezTo>
                    <a:pt x="1619" y="5894"/>
                    <a:pt x="1726" y="5929"/>
                    <a:pt x="1834" y="5929"/>
                  </a:cubicBezTo>
                  <a:lnTo>
                    <a:pt x="1857" y="5929"/>
                  </a:lnTo>
                  <a:cubicBezTo>
                    <a:pt x="1976" y="5929"/>
                    <a:pt x="2096" y="5906"/>
                    <a:pt x="2203" y="5870"/>
                  </a:cubicBezTo>
                  <a:close/>
                  <a:moveTo>
                    <a:pt x="9525" y="5882"/>
                  </a:moveTo>
                  <a:lnTo>
                    <a:pt x="9525" y="6048"/>
                  </a:lnTo>
                  <a:cubicBezTo>
                    <a:pt x="9525" y="6108"/>
                    <a:pt x="9537" y="6144"/>
                    <a:pt x="9573" y="6191"/>
                  </a:cubicBezTo>
                  <a:lnTo>
                    <a:pt x="9394" y="6322"/>
                  </a:lnTo>
                  <a:cubicBezTo>
                    <a:pt x="9323" y="6394"/>
                    <a:pt x="9236" y="6429"/>
                    <a:pt x="9151" y="6429"/>
                  </a:cubicBezTo>
                  <a:cubicBezTo>
                    <a:pt x="9067" y="6429"/>
                    <a:pt x="8983" y="6394"/>
                    <a:pt x="8918" y="6322"/>
                  </a:cubicBezTo>
                  <a:lnTo>
                    <a:pt x="8763" y="6191"/>
                  </a:lnTo>
                  <a:cubicBezTo>
                    <a:pt x="8799" y="6144"/>
                    <a:pt x="8811" y="6084"/>
                    <a:pt x="8811" y="6048"/>
                  </a:cubicBezTo>
                  <a:lnTo>
                    <a:pt x="8811" y="5882"/>
                  </a:lnTo>
                  <a:cubicBezTo>
                    <a:pt x="8918" y="5906"/>
                    <a:pt x="9037" y="5941"/>
                    <a:pt x="9168" y="5941"/>
                  </a:cubicBezTo>
                  <a:cubicBezTo>
                    <a:pt x="9287" y="5941"/>
                    <a:pt x="9406" y="5929"/>
                    <a:pt x="9525" y="5882"/>
                  </a:cubicBezTo>
                  <a:close/>
                  <a:moveTo>
                    <a:pt x="6096" y="5096"/>
                  </a:moveTo>
                  <a:lnTo>
                    <a:pt x="6096" y="5477"/>
                  </a:lnTo>
                  <a:cubicBezTo>
                    <a:pt x="6096" y="5667"/>
                    <a:pt x="6215" y="5846"/>
                    <a:pt x="6394" y="5941"/>
                  </a:cubicBezTo>
                  <a:lnTo>
                    <a:pt x="6632" y="6048"/>
                  </a:lnTo>
                  <a:cubicBezTo>
                    <a:pt x="6406" y="6489"/>
                    <a:pt x="5941" y="6787"/>
                    <a:pt x="5417" y="6787"/>
                  </a:cubicBezTo>
                  <a:cubicBezTo>
                    <a:pt x="4894" y="6787"/>
                    <a:pt x="4441" y="6501"/>
                    <a:pt x="4203" y="6048"/>
                  </a:cubicBezTo>
                  <a:lnTo>
                    <a:pt x="4441" y="5941"/>
                  </a:lnTo>
                  <a:cubicBezTo>
                    <a:pt x="4620" y="5870"/>
                    <a:pt x="4739" y="5691"/>
                    <a:pt x="4739" y="5477"/>
                  </a:cubicBezTo>
                  <a:lnTo>
                    <a:pt x="4739" y="5096"/>
                  </a:lnTo>
                  <a:cubicBezTo>
                    <a:pt x="4941" y="5179"/>
                    <a:pt x="5179" y="5227"/>
                    <a:pt x="5417" y="5227"/>
                  </a:cubicBezTo>
                  <a:cubicBezTo>
                    <a:pt x="5656" y="5227"/>
                    <a:pt x="5894" y="5179"/>
                    <a:pt x="6096" y="5096"/>
                  </a:cubicBezTo>
                  <a:close/>
                  <a:moveTo>
                    <a:pt x="5417" y="0"/>
                  </a:moveTo>
                  <a:cubicBezTo>
                    <a:pt x="4763" y="0"/>
                    <a:pt x="4215" y="226"/>
                    <a:pt x="3786" y="643"/>
                  </a:cubicBezTo>
                  <a:cubicBezTo>
                    <a:pt x="3346" y="1060"/>
                    <a:pt x="3096" y="1655"/>
                    <a:pt x="3048" y="2346"/>
                  </a:cubicBezTo>
                  <a:cubicBezTo>
                    <a:pt x="3036" y="2548"/>
                    <a:pt x="3024" y="2703"/>
                    <a:pt x="3012" y="2881"/>
                  </a:cubicBezTo>
                  <a:lnTo>
                    <a:pt x="1524" y="2881"/>
                  </a:lnTo>
                  <a:cubicBezTo>
                    <a:pt x="964" y="2881"/>
                    <a:pt x="512" y="3334"/>
                    <a:pt x="512" y="3893"/>
                  </a:cubicBezTo>
                  <a:lnTo>
                    <a:pt x="512" y="3917"/>
                  </a:lnTo>
                  <a:cubicBezTo>
                    <a:pt x="512" y="4048"/>
                    <a:pt x="536" y="4167"/>
                    <a:pt x="595" y="4286"/>
                  </a:cubicBezTo>
                  <a:lnTo>
                    <a:pt x="667" y="4453"/>
                  </a:lnTo>
                  <a:lnTo>
                    <a:pt x="667" y="4703"/>
                  </a:lnTo>
                  <a:cubicBezTo>
                    <a:pt x="667" y="5120"/>
                    <a:pt x="881" y="5477"/>
                    <a:pt x="1179" y="5703"/>
                  </a:cubicBezTo>
                  <a:lnTo>
                    <a:pt x="1179" y="5929"/>
                  </a:lnTo>
                  <a:cubicBezTo>
                    <a:pt x="1179" y="5953"/>
                    <a:pt x="1167" y="5989"/>
                    <a:pt x="1131" y="5989"/>
                  </a:cubicBezTo>
                  <a:lnTo>
                    <a:pt x="476" y="6179"/>
                  </a:lnTo>
                  <a:cubicBezTo>
                    <a:pt x="191" y="6251"/>
                    <a:pt x="0" y="6513"/>
                    <a:pt x="0" y="6810"/>
                  </a:cubicBezTo>
                  <a:lnTo>
                    <a:pt x="0" y="8120"/>
                  </a:lnTo>
                  <a:cubicBezTo>
                    <a:pt x="0" y="8215"/>
                    <a:pt x="71" y="8287"/>
                    <a:pt x="167" y="8287"/>
                  </a:cubicBezTo>
                  <a:cubicBezTo>
                    <a:pt x="250" y="8287"/>
                    <a:pt x="333" y="8215"/>
                    <a:pt x="333" y="8120"/>
                  </a:cubicBezTo>
                  <a:lnTo>
                    <a:pt x="333" y="6810"/>
                  </a:lnTo>
                  <a:cubicBezTo>
                    <a:pt x="333" y="6668"/>
                    <a:pt x="429" y="6513"/>
                    <a:pt x="583" y="6477"/>
                  </a:cubicBezTo>
                  <a:lnTo>
                    <a:pt x="1238" y="6287"/>
                  </a:lnTo>
                  <a:cubicBezTo>
                    <a:pt x="1262" y="6287"/>
                    <a:pt x="1286" y="6263"/>
                    <a:pt x="1310" y="6251"/>
                  </a:cubicBezTo>
                  <a:lnTo>
                    <a:pt x="1715" y="6656"/>
                  </a:lnTo>
                  <a:lnTo>
                    <a:pt x="1715" y="8108"/>
                  </a:lnTo>
                  <a:cubicBezTo>
                    <a:pt x="1715" y="8203"/>
                    <a:pt x="1786" y="8275"/>
                    <a:pt x="1881" y="8275"/>
                  </a:cubicBezTo>
                  <a:cubicBezTo>
                    <a:pt x="1965" y="8275"/>
                    <a:pt x="2036" y="8203"/>
                    <a:pt x="2036" y="8108"/>
                  </a:cubicBezTo>
                  <a:lnTo>
                    <a:pt x="2036" y="6656"/>
                  </a:lnTo>
                  <a:lnTo>
                    <a:pt x="2441" y="6251"/>
                  </a:lnTo>
                  <a:cubicBezTo>
                    <a:pt x="2500" y="6287"/>
                    <a:pt x="2548" y="6298"/>
                    <a:pt x="2596" y="6310"/>
                  </a:cubicBezTo>
                  <a:lnTo>
                    <a:pt x="2750" y="6358"/>
                  </a:lnTo>
                  <a:cubicBezTo>
                    <a:pt x="2536" y="6501"/>
                    <a:pt x="2393" y="6751"/>
                    <a:pt x="2393" y="7037"/>
                  </a:cubicBezTo>
                  <a:lnTo>
                    <a:pt x="2393" y="8120"/>
                  </a:lnTo>
                  <a:cubicBezTo>
                    <a:pt x="2393" y="8215"/>
                    <a:pt x="2465" y="8287"/>
                    <a:pt x="2560" y="8287"/>
                  </a:cubicBezTo>
                  <a:cubicBezTo>
                    <a:pt x="2643" y="8287"/>
                    <a:pt x="2727" y="8215"/>
                    <a:pt x="2727" y="8120"/>
                  </a:cubicBezTo>
                  <a:lnTo>
                    <a:pt x="2727" y="7037"/>
                  </a:lnTo>
                  <a:cubicBezTo>
                    <a:pt x="2727" y="6834"/>
                    <a:pt x="2846" y="6656"/>
                    <a:pt x="3036" y="6560"/>
                  </a:cubicBezTo>
                  <a:lnTo>
                    <a:pt x="3941" y="6156"/>
                  </a:lnTo>
                  <a:cubicBezTo>
                    <a:pt x="4227" y="6727"/>
                    <a:pt x="4810" y="7096"/>
                    <a:pt x="5441" y="7096"/>
                  </a:cubicBezTo>
                  <a:cubicBezTo>
                    <a:pt x="6084" y="7096"/>
                    <a:pt x="6668" y="6739"/>
                    <a:pt x="6953" y="6156"/>
                  </a:cubicBezTo>
                  <a:lnTo>
                    <a:pt x="7858" y="6560"/>
                  </a:lnTo>
                  <a:cubicBezTo>
                    <a:pt x="8049" y="6656"/>
                    <a:pt x="8168" y="6834"/>
                    <a:pt x="8168" y="7037"/>
                  </a:cubicBezTo>
                  <a:lnTo>
                    <a:pt x="8168" y="8120"/>
                  </a:lnTo>
                  <a:cubicBezTo>
                    <a:pt x="8168" y="8215"/>
                    <a:pt x="8239" y="8287"/>
                    <a:pt x="8334" y="8287"/>
                  </a:cubicBezTo>
                  <a:cubicBezTo>
                    <a:pt x="8418" y="8287"/>
                    <a:pt x="8501" y="8215"/>
                    <a:pt x="8501" y="8120"/>
                  </a:cubicBezTo>
                  <a:lnTo>
                    <a:pt x="8501" y="7037"/>
                  </a:lnTo>
                  <a:cubicBezTo>
                    <a:pt x="8501" y="6834"/>
                    <a:pt x="8418" y="6656"/>
                    <a:pt x="8299" y="6501"/>
                  </a:cubicBezTo>
                  <a:lnTo>
                    <a:pt x="8537" y="6382"/>
                  </a:lnTo>
                  <a:lnTo>
                    <a:pt x="8715" y="6560"/>
                  </a:lnTo>
                  <a:cubicBezTo>
                    <a:pt x="8858" y="6679"/>
                    <a:pt x="9013" y="6739"/>
                    <a:pt x="9180" y="6739"/>
                  </a:cubicBezTo>
                  <a:cubicBezTo>
                    <a:pt x="9346" y="6739"/>
                    <a:pt x="9513" y="6679"/>
                    <a:pt x="9644" y="6560"/>
                  </a:cubicBezTo>
                  <a:lnTo>
                    <a:pt x="9823" y="6382"/>
                  </a:lnTo>
                  <a:lnTo>
                    <a:pt x="10358" y="6656"/>
                  </a:lnTo>
                  <a:cubicBezTo>
                    <a:pt x="10478" y="6715"/>
                    <a:pt x="10549" y="6834"/>
                    <a:pt x="10549" y="6965"/>
                  </a:cubicBezTo>
                  <a:lnTo>
                    <a:pt x="10549" y="8144"/>
                  </a:lnTo>
                  <a:cubicBezTo>
                    <a:pt x="10549" y="8227"/>
                    <a:pt x="10620" y="8299"/>
                    <a:pt x="10716" y="8299"/>
                  </a:cubicBezTo>
                  <a:cubicBezTo>
                    <a:pt x="10799" y="8299"/>
                    <a:pt x="10882" y="8227"/>
                    <a:pt x="10882" y="8144"/>
                  </a:cubicBezTo>
                  <a:lnTo>
                    <a:pt x="10882" y="6965"/>
                  </a:lnTo>
                  <a:cubicBezTo>
                    <a:pt x="10823" y="6703"/>
                    <a:pt x="10692" y="6477"/>
                    <a:pt x="10466" y="6358"/>
                  </a:cubicBezTo>
                  <a:lnTo>
                    <a:pt x="9823" y="6025"/>
                  </a:lnTo>
                  <a:lnTo>
                    <a:pt x="9823" y="6013"/>
                  </a:lnTo>
                  <a:lnTo>
                    <a:pt x="9823" y="5691"/>
                  </a:lnTo>
                  <a:cubicBezTo>
                    <a:pt x="10097" y="5501"/>
                    <a:pt x="10275" y="5227"/>
                    <a:pt x="10311" y="4882"/>
                  </a:cubicBezTo>
                  <a:cubicBezTo>
                    <a:pt x="10430" y="4679"/>
                    <a:pt x="10489" y="4453"/>
                    <a:pt x="10489" y="4215"/>
                  </a:cubicBezTo>
                  <a:cubicBezTo>
                    <a:pt x="10489" y="3786"/>
                    <a:pt x="10287" y="3381"/>
                    <a:pt x="9954" y="3143"/>
                  </a:cubicBezTo>
                  <a:cubicBezTo>
                    <a:pt x="9977" y="3084"/>
                    <a:pt x="9989" y="3012"/>
                    <a:pt x="9989" y="2953"/>
                  </a:cubicBezTo>
                  <a:cubicBezTo>
                    <a:pt x="9989" y="2536"/>
                    <a:pt x="9620" y="2191"/>
                    <a:pt x="9156" y="2191"/>
                  </a:cubicBezTo>
                  <a:cubicBezTo>
                    <a:pt x="8692" y="2191"/>
                    <a:pt x="8323" y="2524"/>
                    <a:pt x="8323" y="2953"/>
                  </a:cubicBezTo>
                  <a:cubicBezTo>
                    <a:pt x="8323" y="3024"/>
                    <a:pt x="8334" y="3084"/>
                    <a:pt x="8346" y="3143"/>
                  </a:cubicBezTo>
                  <a:cubicBezTo>
                    <a:pt x="8156" y="3286"/>
                    <a:pt x="8013" y="3477"/>
                    <a:pt x="7906" y="3715"/>
                  </a:cubicBezTo>
                  <a:cubicBezTo>
                    <a:pt x="7858" y="3334"/>
                    <a:pt x="7834" y="2869"/>
                    <a:pt x="7787" y="2346"/>
                  </a:cubicBezTo>
                  <a:cubicBezTo>
                    <a:pt x="7739" y="1655"/>
                    <a:pt x="7489" y="1060"/>
                    <a:pt x="7060" y="643"/>
                  </a:cubicBezTo>
                  <a:cubicBezTo>
                    <a:pt x="6644" y="226"/>
                    <a:pt x="6072" y="0"/>
                    <a:pt x="5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6089408" y="3637503"/>
              <a:ext cx="10662" cy="36029"/>
            </a:xfrm>
            <a:custGeom>
              <a:rect b="b" l="l" r="r" t="t"/>
              <a:pathLst>
                <a:path extrusionOk="0" h="1132" w="335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977"/>
                  </a:lnTo>
                  <a:cubicBezTo>
                    <a:pt x="1" y="1060"/>
                    <a:pt x="72" y="1132"/>
                    <a:pt x="167" y="1132"/>
                  </a:cubicBezTo>
                  <a:cubicBezTo>
                    <a:pt x="251" y="1132"/>
                    <a:pt x="322" y="1060"/>
                    <a:pt x="322" y="977"/>
                  </a:cubicBezTo>
                  <a:lnTo>
                    <a:pt x="322" y="167"/>
                  </a:ln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42" name="Google Shape;4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1758" y="2384109"/>
            <a:ext cx="2771506" cy="73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4299" y="1419788"/>
            <a:ext cx="2036526" cy="79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2051" y="1466207"/>
            <a:ext cx="1667453" cy="790973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0"/>
          <p:cNvSpPr/>
          <p:nvPr/>
        </p:nvSpPr>
        <p:spPr>
          <a:xfrm>
            <a:off x="4199260" y="3042189"/>
            <a:ext cx="572700" cy="572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10588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6" name="Google Shape;446;p10"/>
          <p:cNvGrpSpPr/>
          <p:nvPr/>
        </p:nvGrpSpPr>
        <p:grpSpPr>
          <a:xfrm>
            <a:off x="4316943" y="3151740"/>
            <a:ext cx="337334" cy="353599"/>
            <a:chOff x="853568" y="1975538"/>
            <a:chExt cx="337334" cy="353599"/>
          </a:xfrm>
        </p:grpSpPr>
        <p:sp>
          <p:nvSpPr>
            <p:cNvPr id="447" name="Google Shape;447;p10"/>
            <p:cNvSpPr/>
            <p:nvPr/>
          </p:nvSpPr>
          <p:spPr>
            <a:xfrm>
              <a:off x="853568" y="1975538"/>
              <a:ext cx="337334" cy="353599"/>
            </a:xfrm>
            <a:custGeom>
              <a:rect b="b" l="l" r="r" t="t"/>
              <a:pathLst>
                <a:path extrusionOk="0" h="11109" w="10598">
                  <a:moveTo>
                    <a:pt x="8180" y="322"/>
                  </a:moveTo>
                  <a:lnTo>
                    <a:pt x="5823" y="3596"/>
                  </a:lnTo>
                  <a:lnTo>
                    <a:pt x="5501" y="3132"/>
                  </a:lnTo>
                  <a:lnTo>
                    <a:pt x="7502" y="322"/>
                  </a:lnTo>
                  <a:close/>
                  <a:moveTo>
                    <a:pt x="9252" y="322"/>
                  </a:moveTo>
                  <a:lnTo>
                    <a:pt x="6371" y="4346"/>
                  </a:lnTo>
                  <a:lnTo>
                    <a:pt x="6049" y="3882"/>
                  </a:lnTo>
                  <a:lnTo>
                    <a:pt x="8597" y="322"/>
                  </a:lnTo>
                  <a:close/>
                  <a:moveTo>
                    <a:pt x="2072" y="322"/>
                  </a:moveTo>
                  <a:lnTo>
                    <a:pt x="4966" y="4358"/>
                  </a:lnTo>
                  <a:cubicBezTo>
                    <a:pt x="4906" y="4382"/>
                    <a:pt x="4859" y="4430"/>
                    <a:pt x="4811" y="4477"/>
                  </a:cubicBezTo>
                  <a:cubicBezTo>
                    <a:pt x="4750" y="4538"/>
                    <a:pt x="4652" y="4579"/>
                    <a:pt x="4557" y="4579"/>
                  </a:cubicBezTo>
                  <a:cubicBezTo>
                    <a:pt x="4521" y="4579"/>
                    <a:pt x="4486" y="4574"/>
                    <a:pt x="4454" y="4561"/>
                  </a:cubicBezTo>
                  <a:lnTo>
                    <a:pt x="1418" y="322"/>
                  </a:lnTo>
                  <a:close/>
                  <a:moveTo>
                    <a:pt x="3084" y="322"/>
                  </a:moveTo>
                  <a:lnTo>
                    <a:pt x="6121" y="4584"/>
                  </a:lnTo>
                  <a:cubicBezTo>
                    <a:pt x="6100" y="4589"/>
                    <a:pt x="6079" y="4591"/>
                    <a:pt x="6057" y="4591"/>
                  </a:cubicBezTo>
                  <a:cubicBezTo>
                    <a:pt x="5957" y="4591"/>
                    <a:pt x="5854" y="4546"/>
                    <a:pt x="5775" y="4477"/>
                  </a:cubicBezTo>
                  <a:cubicBezTo>
                    <a:pt x="5644" y="4346"/>
                    <a:pt x="5466" y="4287"/>
                    <a:pt x="5287" y="4287"/>
                  </a:cubicBezTo>
                  <a:lnTo>
                    <a:pt x="2453" y="334"/>
                  </a:lnTo>
                  <a:lnTo>
                    <a:pt x="3084" y="334"/>
                  </a:lnTo>
                  <a:lnTo>
                    <a:pt x="3084" y="322"/>
                  </a:lnTo>
                  <a:close/>
                  <a:moveTo>
                    <a:pt x="1013" y="322"/>
                  </a:moveTo>
                  <a:lnTo>
                    <a:pt x="4025" y="4537"/>
                  </a:lnTo>
                  <a:cubicBezTo>
                    <a:pt x="3858" y="4584"/>
                    <a:pt x="3716" y="4668"/>
                    <a:pt x="3608" y="4823"/>
                  </a:cubicBezTo>
                  <a:lnTo>
                    <a:pt x="394" y="322"/>
                  </a:lnTo>
                  <a:close/>
                  <a:moveTo>
                    <a:pt x="10216" y="322"/>
                  </a:moveTo>
                  <a:lnTo>
                    <a:pt x="7002" y="4823"/>
                  </a:lnTo>
                  <a:cubicBezTo>
                    <a:pt x="6906" y="4680"/>
                    <a:pt x="6775" y="4596"/>
                    <a:pt x="6633" y="4549"/>
                  </a:cubicBezTo>
                  <a:lnTo>
                    <a:pt x="9645" y="322"/>
                  </a:lnTo>
                  <a:close/>
                  <a:moveTo>
                    <a:pt x="5268" y="4599"/>
                  </a:moveTo>
                  <a:cubicBezTo>
                    <a:pt x="5362" y="4599"/>
                    <a:pt x="5454" y="4638"/>
                    <a:pt x="5525" y="4715"/>
                  </a:cubicBezTo>
                  <a:cubicBezTo>
                    <a:pt x="5652" y="4842"/>
                    <a:pt x="5822" y="4911"/>
                    <a:pt x="5994" y="4911"/>
                  </a:cubicBezTo>
                  <a:cubicBezTo>
                    <a:pt x="6081" y="4911"/>
                    <a:pt x="6168" y="4894"/>
                    <a:pt x="6252" y="4858"/>
                  </a:cubicBezTo>
                  <a:cubicBezTo>
                    <a:pt x="6295" y="4843"/>
                    <a:pt x="6338" y="4836"/>
                    <a:pt x="6380" y="4836"/>
                  </a:cubicBezTo>
                  <a:cubicBezTo>
                    <a:pt x="6534" y="4836"/>
                    <a:pt x="6672" y="4932"/>
                    <a:pt x="6728" y="5073"/>
                  </a:cubicBezTo>
                  <a:cubicBezTo>
                    <a:pt x="6728" y="5084"/>
                    <a:pt x="6752" y="5096"/>
                    <a:pt x="6752" y="5120"/>
                  </a:cubicBezTo>
                  <a:cubicBezTo>
                    <a:pt x="6823" y="5311"/>
                    <a:pt x="6954" y="5382"/>
                    <a:pt x="6954" y="5382"/>
                  </a:cubicBezTo>
                  <a:cubicBezTo>
                    <a:pt x="7109" y="5454"/>
                    <a:pt x="7240" y="5513"/>
                    <a:pt x="7371" y="5513"/>
                  </a:cubicBezTo>
                  <a:cubicBezTo>
                    <a:pt x="7561" y="5537"/>
                    <a:pt x="7728" y="5692"/>
                    <a:pt x="7716" y="5906"/>
                  </a:cubicBezTo>
                  <a:cubicBezTo>
                    <a:pt x="7704" y="6168"/>
                    <a:pt x="7847" y="6430"/>
                    <a:pt x="8085" y="6561"/>
                  </a:cubicBezTo>
                  <a:cubicBezTo>
                    <a:pt x="8264" y="6644"/>
                    <a:pt x="8335" y="6870"/>
                    <a:pt x="8252" y="7049"/>
                  </a:cubicBezTo>
                  <a:cubicBezTo>
                    <a:pt x="8133" y="7287"/>
                    <a:pt x="8157" y="7585"/>
                    <a:pt x="8323" y="7799"/>
                  </a:cubicBezTo>
                  <a:cubicBezTo>
                    <a:pt x="8442" y="7954"/>
                    <a:pt x="8430" y="8180"/>
                    <a:pt x="8264" y="8311"/>
                  </a:cubicBezTo>
                  <a:cubicBezTo>
                    <a:pt x="8061" y="8490"/>
                    <a:pt x="7966" y="8763"/>
                    <a:pt x="8026" y="9025"/>
                  </a:cubicBezTo>
                  <a:cubicBezTo>
                    <a:pt x="8073" y="9228"/>
                    <a:pt x="7966" y="9430"/>
                    <a:pt x="7776" y="9478"/>
                  </a:cubicBezTo>
                  <a:cubicBezTo>
                    <a:pt x="7502" y="9549"/>
                    <a:pt x="7311" y="9775"/>
                    <a:pt x="7264" y="10026"/>
                  </a:cubicBezTo>
                  <a:cubicBezTo>
                    <a:pt x="7242" y="10196"/>
                    <a:pt x="7087" y="10329"/>
                    <a:pt x="6909" y="10329"/>
                  </a:cubicBezTo>
                  <a:cubicBezTo>
                    <a:pt x="6889" y="10329"/>
                    <a:pt x="6868" y="10327"/>
                    <a:pt x="6847" y="10323"/>
                  </a:cubicBezTo>
                  <a:cubicBezTo>
                    <a:pt x="6809" y="10316"/>
                    <a:pt x="6770" y="10313"/>
                    <a:pt x="6732" y="10313"/>
                  </a:cubicBezTo>
                  <a:cubicBezTo>
                    <a:pt x="6508" y="10313"/>
                    <a:pt x="6290" y="10429"/>
                    <a:pt x="6168" y="10633"/>
                  </a:cubicBezTo>
                  <a:cubicBezTo>
                    <a:pt x="6100" y="10740"/>
                    <a:pt x="5977" y="10802"/>
                    <a:pt x="5854" y="10802"/>
                  </a:cubicBezTo>
                  <a:cubicBezTo>
                    <a:pt x="5785" y="10802"/>
                    <a:pt x="5716" y="10783"/>
                    <a:pt x="5656" y="10740"/>
                  </a:cubicBezTo>
                  <a:cubicBezTo>
                    <a:pt x="5537" y="10668"/>
                    <a:pt x="5418" y="10633"/>
                    <a:pt x="5287" y="10633"/>
                  </a:cubicBezTo>
                  <a:cubicBezTo>
                    <a:pt x="5156" y="10633"/>
                    <a:pt x="5025" y="10668"/>
                    <a:pt x="4918" y="10740"/>
                  </a:cubicBezTo>
                  <a:cubicBezTo>
                    <a:pt x="4858" y="10779"/>
                    <a:pt x="4788" y="10797"/>
                    <a:pt x="4719" y="10797"/>
                  </a:cubicBezTo>
                  <a:cubicBezTo>
                    <a:pt x="4596" y="10797"/>
                    <a:pt x="4475" y="10739"/>
                    <a:pt x="4406" y="10633"/>
                  </a:cubicBezTo>
                  <a:cubicBezTo>
                    <a:pt x="4275" y="10437"/>
                    <a:pt x="4035" y="10320"/>
                    <a:pt x="3794" y="10320"/>
                  </a:cubicBezTo>
                  <a:cubicBezTo>
                    <a:pt x="3772" y="10320"/>
                    <a:pt x="3750" y="10321"/>
                    <a:pt x="3727" y="10323"/>
                  </a:cubicBezTo>
                  <a:cubicBezTo>
                    <a:pt x="3708" y="10327"/>
                    <a:pt x="3688" y="10329"/>
                    <a:pt x="3668" y="10329"/>
                  </a:cubicBezTo>
                  <a:cubicBezTo>
                    <a:pt x="3497" y="10329"/>
                    <a:pt x="3332" y="10196"/>
                    <a:pt x="3311" y="10026"/>
                  </a:cubicBezTo>
                  <a:cubicBezTo>
                    <a:pt x="3263" y="9764"/>
                    <a:pt x="3073" y="9537"/>
                    <a:pt x="2799" y="9478"/>
                  </a:cubicBezTo>
                  <a:cubicBezTo>
                    <a:pt x="2608" y="9418"/>
                    <a:pt x="2489" y="9228"/>
                    <a:pt x="2549" y="9025"/>
                  </a:cubicBezTo>
                  <a:cubicBezTo>
                    <a:pt x="2620" y="8763"/>
                    <a:pt x="2537" y="8490"/>
                    <a:pt x="2311" y="8311"/>
                  </a:cubicBezTo>
                  <a:cubicBezTo>
                    <a:pt x="2168" y="8180"/>
                    <a:pt x="2132" y="7954"/>
                    <a:pt x="2251" y="7799"/>
                  </a:cubicBezTo>
                  <a:cubicBezTo>
                    <a:pt x="2418" y="7585"/>
                    <a:pt x="2442" y="7287"/>
                    <a:pt x="2322" y="7049"/>
                  </a:cubicBezTo>
                  <a:cubicBezTo>
                    <a:pt x="2239" y="6870"/>
                    <a:pt x="2311" y="6644"/>
                    <a:pt x="2489" y="6561"/>
                  </a:cubicBezTo>
                  <a:cubicBezTo>
                    <a:pt x="2727" y="6442"/>
                    <a:pt x="2882" y="6192"/>
                    <a:pt x="2858" y="5906"/>
                  </a:cubicBezTo>
                  <a:cubicBezTo>
                    <a:pt x="2846" y="5715"/>
                    <a:pt x="3013" y="5537"/>
                    <a:pt x="3204" y="5513"/>
                  </a:cubicBezTo>
                  <a:cubicBezTo>
                    <a:pt x="3418" y="5501"/>
                    <a:pt x="3608" y="5394"/>
                    <a:pt x="3727" y="5215"/>
                  </a:cubicBezTo>
                  <a:lnTo>
                    <a:pt x="3727" y="5204"/>
                  </a:lnTo>
                  <a:cubicBezTo>
                    <a:pt x="3751" y="5156"/>
                    <a:pt x="3787" y="5120"/>
                    <a:pt x="3799" y="5073"/>
                  </a:cubicBezTo>
                  <a:cubicBezTo>
                    <a:pt x="3854" y="4925"/>
                    <a:pt x="3995" y="4835"/>
                    <a:pt x="4145" y="4835"/>
                  </a:cubicBezTo>
                  <a:cubicBezTo>
                    <a:pt x="4188" y="4835"/>
                    <a:pt x="4232" y="4842"/>
                    <a:pt x="4275" y="4858"/>
                  </a:cubicBezTo>
                  <a:cubicBezTo>
                    <a:pt x="4355" y="4889"/>
                    <a:pt x="4438" y="4903"/>
                    <a:pt x="4521" y="4903"/>
                  </a:cubicBezTo>
                  <a:cubicBezTo>
                    <a:pt x="4698" y="4903"/>
                    <a:pt x="4872" y="4837"/>
                    <a:pt x="5001" y="4715"/>
                  </a:cubicBezTo>
                  <a:cubicBezTo>
                    <a:pt x="5079" y="4638"/>
                    <a:pt x="5174" y="4599"/>
                    <a:pt x="5268" y="4599"/>
                  </a:cubicBezTo>
                  <a:close/>
                  <a:moveTo>
                    <a:pt x="298" y="0"/>
                  </a:moveTo>
                  <a:cubicBezTo>
                    <a:pt x="203" y="0"/>
                    <a:pt x="108" y="60"/>
                    <a:pt x="48" y="143"/>
                  </a:cubicBezTo>
                  <a:cubicBezTo>
                    <a:pt x="1" y="239"/>
                    <a:pt x="1" y="358"/>
                    <a:pt x="60" y="429"/>
                  </a:cubicBezTo>
                  <a:lnTo>
                    <a:pt x="3418" y="5096"/>
                  </a:lnTo>
                  <a:cubicBezTo>
                    <a:pt x="3358" y="5144"/>
                    <a:pt x="3275" y="5168"/>
                    <a:pt x="3204" y="5168"/>
                  </a:cubicBezTo>
                  <a:cubicBezTo>
                    <a:pt x="2834" y="5192"/>
                    <a:pt x="2537" y="5513"/>
                    <a:pt x="2549" y="5906"/>
                  </a:cubicBezTo>
                  <a:cubicBezTo>
                    <a:pt x="2549" y="6049"/>
                    <a:pt x="2477" y="6180"/>
                    <a:pt x="2358" y="6239"/>
                  </a:cubicBezTo>
                  <a:cubicBezTo>
                    <a:pt x="2013" y="6418"/>
                    <a:pt x="1882" y="6835"/>
                    <a:pt x="2061" y="7168"/>
                  </a:cubicBezTo>
                  <a:cubicBezTo>
                    <a:pt x="2120" y="7299"/>
                    <a:pt x="2108" y="7454"/>
                    <a:pt x="2013" y="7573"/>
                  </a:cubicBezTo>
                  <a:cubicBezTo>
                    <a:pt x="1775" y="7871"/>
                    <a:pt x="1822" y="8299"/>
                    <a:pt x="2120" y="8537"/>
                  </a:cubicBezTo>
                  <a:cubicBezTo>
                    <a:pt x="2215" y="8621"/>
                    <a:pt x="2275" y="8775"/>
                    <a:pt x="2239" y="8906"/>
                  </a:cubicBezTo>
                  <a:cubicBezTo>
                    <a:pt x="2132" y="9275"/>
                    <a:pt x="2358" y="9656"/>
                    <a:pt x="2727" y="9752"/>
                  </a:cubicBezTo>
                  <a:cubicBezTo>
                    <a:pt x="2858" y="9799"/>
                    <a:pt x="2965" y="9906"/>
                    <a:pt x="3001" y="10049"/>
                  </a:cubicBezTo>
                  <a:cubicBezTo>
                    <a:pt x="3056" y="10399"/>
                    <a:pt x="3361" y="10639"/>
                    <a:pt x="3697" y="10639"/>
                  </a:cubicBezTo>
                  <a:cubicBezTo>
                    <a:pt x="3727" y="10639"/>
                    <a:pt x="3757" y="10637"/>
                    <a:pt x="3787" y="10633"/>
                  </a:cubicBezTo>
                  <a:cubicBezTo>
                    <a:pt x="3799" y="10632"/>
                    <a:pt x="3811" y="10631"/>
                    <a:pt x="3823" y="10631"/>
                  </a:cubicBezTo>
                  <a:cubicBezTo>
                    <a:pt x="3953" y="10631"/>
                    <a:pt x="4079" y="10690"/>
                    <a:pt x="4144" y="10799"/>
                  </a:cubicBezTo>
                  <a:cubicBezTo>
                    <a:pt x="4274" y="10998"/>
                    <a:pt x="4502" y="11109"/>
                    <a:pt x="4731" y="11109"/>
                  </a:cubicBezTo>
                  <a:cubicBezTo>
                    <a:pt x="4858" y="11109"/>
                    <a:pt x="4986" y="11074"/>
                    <a:pt x="5097" y="11002"/>
                  </a:cubicBezTo>
                  <a:cubicBezTo>
                    <a:pt x="5156" y="10966"/>
                    <a:pt x="5228" y="10948"/>
                    <a:pt x="5299" y="10948"/>
                  </a:cubicBezTo>
                  <a:cubicBezTo>
                    <a:pt x="5370" y="10948"/>
                    <a:pt x="5442" y="10966"/>
                    <a:pt x="5501" y="11002"/>
                  </a:cubicBezTo>
                  <a:cubicBezTo>
                    <a:pt x="5621" y="11085"/>
                    <a:pt x="5740" y="11109"/>
                    <a:pt x="5871" y="11109"/>
                  </a:cubicBezTo>
                  <a:cubicBezTo>
                    <a:pt x="6097" y="11109"/>
                    <a:pt x="6311" y="11002"/>
                    <a:pt x="6454" y="10799"/>
                  </a:cubicBezTo>
                  <a:cubicBezTo>
                    <a:pt x="6519" y="10690"/>
                    <a:pt x="6645" y="10631"/>
                    <a:pt x="6775" y="10631"/>
                  </a:cubicBezTo>
                  <a:cubicBezTo>
                    <a:pt x="6787" y="10631"/>
                    <a:pt x="6799" y="10632"/>
                    <a:pt x="6811" y="10633"/>
                  </a:cubicBezTo>
                  <a:cubicBezTo>
                    <a:pt x="6848" y="10639"/>
                    <a:pt x="6884" y="10641"/>
                    <a:pt x="6920" y="10641"/>
                  </a:cubicBezTo>
                  <a:cubicBezTo>
                    <a:pt x="7248" y="10641"/>
                    <a:pt x="7543" y="10403"/>
                    <a:pt x="7597" y="10049"/>
                  </a:cubicBezTo>
                  <a:cubicBezTo>
                    <a:pt x="7621" y="9906"/>
                    <a:pt x="7728" y="9799"/>
                    <a:pt x="7859" y="9752"/>
                  </a:cubicBezTo>
                  <a:cubicBezTo>
                    <a:pt x="8240" y="9656"/>
                    <a:pt x="8442" y="9275"/>
                    <a:pt x="8359" y="8906"/>
                  </a:cubicBezTo>
                  <a:cubicBezTo>
                    <a:pt x="8323" y="8775"/>
                    <a:pt x="8371" y="8621"/>
                    <a:pt x="8478" y="8537"/>
                  </a:cubicBezTo>
                  <a:cubicBezTo>
                    <a:pt x="8776" y="8299"/>
                    <a:pt x="8811" y="7871"/>
                    <a:pt x="8573" y="7573"/>
                  </a:cubicBezTo>
                  <a:cubicBezTo>
                    <a:pt x="8490" y="7454"/>
                    <a:pt x="8478" y="7299"/>
                    <a:pt x="8538" y="7168"/>
                  </a:cubicBezTo>
                  <a:cubicBezTo>
                    <a:pt x="8692" y="6823"/>
                    <a:pt x="8561" y="6406"/>
                    <a:pt x="8240" y="6239"/>
                  </a:cubicBezTo>
                  <a:cubicBezTo>
                    <a:pt x="8097" y="6180"/>
                    <a:pt x="8026" y="6037"/>
                    <a:pt x="8037" y="5906"/>
                  </a:cubicBezTo>
                  <a:cubicBezTo>
                    <a:pt x="8061" y="5525"/>
                    <a:pt x="7776" y="5204"/>
                    <a:pt x="7383" y="5168"/>
                  </a:cubicBezTo>
                  <a:cubicBezTo>
                    <a:pt x="7311" y="5168"/>
                    <a:pt x="7240" y="5144"/>
                    <a:pt x="7180" y="5096"/>
                  </a:cubicBezTo>
                  <a:lnTo>
                    <a:pt x="10526" y="429"/>
                  </a:lnTo>
                  <a:cubicBezTo>
                    <a:pt x="10585" y="358"/>
                    <a:pt x="10597" y="251"/>
                    <a:pt x="10538" y="143"/>
                  </a:cubicBezTo>
                  <a:cubicBezTo>
                    <a:pt x="10490" y="60"/>
                    <a:pt x="10395" y="0"/>
                    <a:pt x="10288" y="0"/>
                  </a:cubicBezTo>
                  <a:lnTo>
                    <a:pt x="7478" y="0"/>
                  </a:lnTo>
                  <a:cubicBezTo>
                    <a:pt x="7383" y="0"/>
                    <a:pt x="7299" y="36"/>
                    <a:pt x="7252" y="120"/>
                  </a:cubicBezTo>
                  <a:lnTo>
                    <a:pt x="5287" y="2858"/>
                  </a:lnTo>
                  <a:lnTo>
                    <a:pt x="3335" y="120"/>
                  </a:lnTo>
                  <a:cubicBezTo>
                    <a:pt x="3299" y="36"/>
                    <a:pt x="3204" y="0"/>
                    <a:pt x="3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938458" y="2136979"/>
              <a:ext cx="166789" cy="76742"/>
            </a:xfrm>
            <a:custGeom>
              <a:rect b="b" l="l" r="r" t="t"/>
              <a:pathLst>
                <a:path extrusionOk="0" h="2411" w="5240">
                  <a:moveTo>
                    <a:pt x="2620" y="1"/>
                  </a:moveTo>
                  <a:cubicBezTo>
                    <a:pt x="2001" y="1"/>
                    <a:pt x="1370" y="227"/>
                    <a:pt x="894" y="643"/>
                  </a:cubicBezTo>
                  <a:cubicBezTo>
                    <a:pt x="417" y="1036"/>
                    <a:pt x="108" y="1608"/>
                    <a:pt x="13" y="2227"/>
                  </a:cubicBezTo>
                  <a:cubicBezTo>
                    <a:pt x="1" y="2322"/>
                    <a:pt x="60" y="2406"/>
                    <a:pt x="156" y="2406"/>
                  </a:cubicBezTo>
                  <a:lnTo>
                    <a:pt x="179" y="2406"/>
                  </a:lnTo>
                  <a:cubicBezTo>
                    <a:pt x="251" y="2406"/>
                    <a:pt x="334" y="2346"/>
                    <a:pt x="346" y="2275"/>
                  </a:cubicBezTo>
                  <a:cubicBezTo>
                    <a:pt x="429" y="1739"/>
                    <a:pt x="703" y="1251"/>
                    <a:pt x="1120" y="894"/>
                  </a:cubicBezTo>
                  <a:cubicBezTo>
                    <a:pt x="1537" y="536"/>
                    <a:pt x="2072" y="322"/>
                    <a:pt x="2620" y="322"/>
                  </a:cubicBezTo>
                  <a:cubicBezTo>
                    <a:pt x="3168" y="322"/>
                    <a:pt x="3704" y="524"/>
                    <a:pt x="4120" y="894"/>
                  </a:cubicBezTo>
                  <a:cubicBezTo>
                    <a:pt x="4537" y="1251"/>
                    <a:pt x="4811" y="1739"/>
                    <a:pt x="4894" y="2275"/>
                  </a:cubicBezTo>
                  <a:cubicBezTo>
                    <a:pt x="4904" y="2356"/>
                    <a:pt x="4975" y="2411"/>
                    <a:pt x="5040" y="2411"/>
                  </a:cubicBezTo>
                  <a:cubicBezTo>
                    <a:pt x="5051" y="2411"/>
                    <a:pt x="5062" y="2409"/>
                    <a:pt x="5073" y="2406"/>
                  </a:cubicBezTo>
                  <a:cubicBezTo>
                    <a:pt x="5180" y="2394"/>
                    <a:pt x="5240" y="2322"/>
                    <a:pt x="5228" y="2227"/>
                  </a:cubicBezTo>
                  <a:cubicBezTo>
                    <a:pt x="5132" y="1620"/>
                    <a:pt x="4823" y="1060"/>
                    <a:pt x="4347" y="643"/>
                  </a:cubicBezTo>
                  <a:cubicBezTo>
                    <a:pt x="3870" y="227"/>
                    <a:pt x="3263" y="1"/>
                    <a:pt x="2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938840" y="2227377"/>
              <a:ext cx="166407" cy="76774"/>
            </a:xfrm>
            <a:custGeom>
              <a:rect b="b" l="l" r="r" t="t"/>
              <a:pathLst>
                <a:path extrusionOk="0" h="2412" w="5228">
                  <a:moveTo>
                    <a:pt x="193" y="1"/>
                  </a:moveTo>
                  <a:cubicBezTo>
                    <a:pt x="181" y="1"/>
                    <a:pt x="168" y="3"/>
                    <a:pt x="155" y="6"/>
                  </a:cubicBezTo>
                  <a:cubicBezTo>
                    <a:pt x="60" y="18"/>
                    <a:pt x="1" y="101"/>
                    <a:pt x="24" y="197"/>
                  </a:cubicBezTo>
                  <a:cubicBezTo>
                    <a:pt x="108" y="804"/>
                    <a:pt x="417" y="1375"/>
                    <a:pt x="894" y="1768"/>
                  </a:cubicBezTo>
                  <a:cubicBezTo>
                    <a:pt x="1370" y="2185"/>
                    <a:pt x="1989" y="2411"/>
                    <a:pt x="2608" y="2411"/>
                  </a:cubicBezTo>
                  <a:cubicBezTo>
                    <a:pt x="3239" y="2411"/>
                    <a:pt x="3858" y="2185"/>
                    <a:pt x="4335" y="1768"/>
                  </a:cubicBezTo>
                  <a:cubicBezTo>
                    <a:pt x="4811" y="1375"/>
                    <a:pt x="5120" y="804"/>
                    <a:pt x="5216" y="185"/>
                  </a:cubicBezTo>
                  <a:cubicBezTo>
                    <a:pt x="5228" y="101"/>
                    <a:pt x="5168" y="18"/>
                    <a:pt x="5085" y="6"/>
                  </a:cubicBezTo>
                  <a:cubicBezTo>
                    <a:pt x="5070" y="3"/>
                    <a:pt x="5056" y="1"/>
                    <a:pt x="5043" y="1"/>
                  </a:cubicBezTo>
                  <a:cubicBezTo>
                    <a:pt x="4966" y="1"/>
                    <a:pt x="4906" y="56"/>
                    <a:pt x="4906" y="137"/>
                  </a:cubicBezTo>
                  <a:cubicBezTo>
                    <a:pt x="4811" y="673"/>
                    <a:pt x="4549" y="1161"/>
                    <a:pt x="4132" y="1518"/>
                  </a:cubicBezTo>
                  <a:cubicBezTo>
                    <a:pt x="3715" y="1875"/>
                    <a:pt x="3180" y="2090"/>
                    <a:pt x="2620" y="2090"/>
                  </a:cubicBezTo>
                  <a:cubicBezTo>
                    <a:pt x="2072" y="2090"/>
                    <a:pt x="1537" y="1887"/>
                    <a:pt x="1120" y="1518"/>
                  </a:cubicBezTo>
                  <a:cubicBezTo>
                    <a:pt x="703" y="1161"/>
                    <a:pt x="441" y="673"/>
                    <a:pt x="346" y="137"/>
                  </a:cubicBezTo>
                  <a:cubicBezTo>
                    <a:pt x="336" y="56"/>
                    <a:pt x="265" y="1"/>
                    <a:pt x="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1007052" y="2185106"/>
              <a:ext cx="19003" cy="70153"/>
            </a:xfrm>
            <a:custGeom>
              <a:rect b="b" l="l" r="r" t="t"/>
              <a:pathLst>
                <a:path extrusionOk="0" h="2204" w="597">
                  <a:moveTo>
                    <a:pt x="453" y="1"/>
                  </a:moveTo>
                  <a:cubicBezTo>
                    <a:pt x="418" y="1"/>
                    <a:pt x="394" y="24"/>
                    <a:pt x="382" y="36"/>
                  </a:cubicBezTo>
                  <a:lnTo>
                    <a:pt x="60" y="334"/>
                  </a:lnTo>
                  <a:cubicBezTo>
                    <a:pt x="25" y="358"/>
                    <a:pt x="1" y="405"/>
                    <a:pt x="1" y="453"/>
                  </a:cubicBezTo>
                  <a:cubicBezTo>
                    <a:pt x="1" y="513"/>
                    <a:pt x="48" y="584"/>
                    <a:pt x="108" y="584"/>
                  </a:cubicBezTo>
                  <a:cubicBezTo>
                    <a:pt x="120" y="584"/>
                    <a:pt x="156" y="572"/>
                    <a:pt x="167" y="560"/>
                  </a:cubicBezTo>
                  <a:lnTo>
                    <a:pt x="275" y="417"/>
                  </a:lnTo>
                  <a:lnTo>
                    <a:pt x="275" y="2108"/>
                  </a:lnTo>
                  <a:cubicBezTo>
                    <a:pt x="275" y="2179"/>
                    <a:pt x="346" y="2203"/>
                    <a:pt x="441" y="2203"/>
                  </a:cubicBezTo>
                  <a:cubicBezTo>
                    <a:pt x="513" y="2203"/>
                    <a:pt x="596" y="2179"/>
                    <a:pt x="596" y="2108"/>
                  </a:cubicBezTo>
                  <a:lnTo>
                    <a:pt x="596" y="96"/>
                  </a:lnTo>
                  <a:cubicBezTo>
                    <a:pt x="584" y="48"/>
                    <a:pt x="513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Young Apprentice Job Description by Slidesgo">
  <a:themeElements>
    <a:clrScheme name="Simple Light">
      <a:dk1>
        <a:srgbClr val="FFFFFF"/>
      </a:dk1>
      <a:lt1>
        <a:srgbClr val="191919"/>
      </a:lt1>
      <a:dk2>
        <a:srgbClr val="595959"/>
      </a:dk2>
      <a:lt2>
        <a:srgbClr val="F3F3F3"/>
      </a:lt2>
      <a:accent1>
        <a:srgbClr val="F2D04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