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2A7E-7096-4C6E-BDFE-7C908DE7ED0D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E200-B4D0-44C1-B3B7-9FEF35723E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2A7E-7096-4C6E-BDFE-7C908DE7ED0D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E200-B4D0-44C1-B3B7-9FEF35723E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2A7E-7096-4C6E-BDFE-7C908DE7ED0D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E200-B4D0-44C1-B3B7-9FEF35723E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2A7E-7096-4C6E-BDFE-7C908DE7ED0D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E200-B4D0-44C1-B3B7-9FEF35723E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2A7E-7096-4C6E-BDFE-7C908DE7ED0D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E200-B4D0-44C1-B3B7-9FEF35723E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2A7E-7096-4C6E-BDFE-7C908DE7ED0D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E200-B4D0-44C1-B3B7-9FEF35723E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2A7E-7096-4C6E-BDFE-7C908DE7ED0D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E200-B4D0-44C1-B3B7-9FEF35723E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2A7E-7096-4C6E-BDFE-7C908DE7ED0D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47E200-B4D0-44C1-B3B7-9FEF35723E0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2A7E-7096-4C6E-BDFE-7C908DE7ED0D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E200-B4D0-44C1-B3B7-9FEF35723E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2A7E-7096-4C6E-BDFE-7C908DE7ED0D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47E200-B4D0-44C1-B3B7-9FEF35723E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0F22A7E-7096-4C6E-BDFE-7C908DE7ED0D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E200-B4D0-44C1-B3B7-9FEF35723E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F22A7E-7096-4C6E-BDFE-7C908DE7ED0D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47E200-B4D0-44C1-B3B7-9FEF35723E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Cheyu/ymhg86o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I3B05</a:t>
            </a:r>
            <a:r>
              <a:rPr lang="zh-TW" altLang="en-US" sz="3200" dirty="0" smtClean="0"/>
              <a:t>林哲宇  遊戲程式設計</a:t>
            </a:r>
            <a:r>
              <a:rPr lang="en-US" altLang="zh-TW" sz="3200" dirty="0" smtClean="0"/>
              <a:t>HW0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35896" y="5013176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+mj-ea"/>
                <a:ea typeface="+mj-ea"/>
              </a:rPr>
              <a:t>指導老師：陳俊銘老師</a:t>
            </a:r>
            <a:endParaRPr lang="zh-TW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URL of </a:t>
            </a:r>
            <a:r>
              <a:rPr lang="en-US" altLang="zh-TW" dirty="0" err="1" smtClean="0"/>
              <a:t>jsfiddle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://jsfiddle.net/Cheyu/ymhg86ou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>
                <a:hlinkClick r:id="rId2"/>
              </a:rPr>
              <a:t>點我前往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Drawing with dimensions</a:t>
            </a:r>
            <a:endParaRPr lang="zh-TW" altLang="en-US" dirty="0"/>
          </a:p>
        </p:txBody>
      </p:sp>
      <p:pic>
        <p:nvPicPr>
          <p:cNvPr id="4" name="內容版面配置區 3" descr="hw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628800"/>
            <a:ext cx="6131768" cy="482637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pic>
        <p:nvPicPr>
          <p:cNvPr id="1026" name="Picture 2" descr="C:\Users\user\Desktop\hw0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2255361"/>
            <a:ext cx="4495800" cy="3215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</TotalTime>
  <Words>24</Words>
  <Application>Microsoft Office PowerPoint</Application>
  <PresentationFormat>如螢幕大小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科技</vt:lpstr>
      <vt:lpstr>投影片 1</vt:lpstr>
      <vt:lpstr>URL of jsfiddle</vt:lpstr>
      <vt:lpstr>Drawing with dimensions</vt:lpstr>
      <vt:lpstr>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5</cp:revision>
  <dcterms:created xsi:type="dcterms:W3CDTF">2016-10-05T14:31:13Z</dcterms:created>
  <dcterms:modified xsi:type="dcterms:W3CDTF">2016-10-05T15:12:09Z</dcterms:modified>
</cp:coreProperties>
</file>