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7" r:id="rId1"/>
  </p:sldMasterIdLst>
  <p:notesMasterIdLst>
    <p:notesMasterId r:id="rId70"/>
  </p:notesMasterIdLst>
  <p:sldIdLst>
    <p:sldId id="269" r:id="rId2"/>
    <p:sldId id="256" r:id="rId3"/>
    <p:sldId id="315" r:id="rId4"/>
    <p:sldId id="259" r:id="rId5"/>
    <p:sldId id="267" r:id="rId6"/>
    <p:sldId id="261" r:id="rId7"/>
    <p:sldId id="265" r:id="rId8"/>
    <p:sldId id="268" r:id="rId9"/>
    <p:sldId id="270" r:id="rId10"/>
    <p:sldId id="307" r:id="rId11"/>
    <p:sldId id="309" r:id="rId12"/>
    <p:sldId id="308" r:id="rId13"/>
    <p:sldId id="272" r:id="rId14"/>
    <p:sldId id="357" r:id="rId15"/>
    <p:sldId id="273" r:id="rId16"/>
    <p:sldId id="333" r:id="rId17"/>
    <p:sldId id="274" r:id="rId18"/>
    <p:sldId id="283" r:id="rId19"/>
    <p:sldId id="276" r:id="rId20"/>
    <p:sldId id="278" r:id="rId21"/>
    <p:sldId id="293" r:id="rId22"/>
    <p:sldId id="279" r:id="rId23"/>
    <p:sldId id="280" r:id="rId24"/>
    <p:sldId id="281" r:id="rId25"/>
    <p:sldId id="310" r:id="rId26"/>
    <p:sldId id="284" r:id="rId27"/>
    <p:sldId id="285" r:id="rId28"/>
    <p:sldId id="330" r:id="rId29"/>
    <p:sldId id="296" r:id="rId30"/>
    <p:sldId id="291" r:id="rId31"/>
    <p:sldId id="292" r:id="rId32"/>
    <p:sldId id="354" r:id="rId33"/>
    <p:sldId id="347" r:id="rId34"/>
    <p:sldId id="294" r:id="rId35"/>
    <p:sldId id="358" r:id="rId36"/>
    <p:sldId id="297" r:id="rId37"/>
    <p:sldId id="311" r:id="rId38"/>
    <p:sldId id="304" r:id="rId39"/>
    <p:sldId id="305" r:id="rId40"/>
    <p:sldId id="349" r:id="rId41"/>
    <p:sldId id="316" r:id="rId42"/>
    <p:sldId id="317" r:id="rId43"/>
    <p:sldId id="318" r:id="rId44"/>
    <p:sldId id="319" r:id="rId45"/>
    <p:sldId id="325" r:id="rId46"/>
    <p:sldId id="320" r:id="rId47"/>
    <p:sldId id="321" r:id="rId48"/>
    <p:sldId id="322" r:id="rId49"/>
    <p:sldId id="323" r:id="rId50"/>
    <p:sldId id="324" r:id="rId51"/>
    <p:sldId id="326" r:id="rId52"/>
    <p:sldId id="327" r:id="rId53"/>
    <p:sldId id="328" r:id="rId54"/>
    <p:sldId id="334" r:id="rId55"/>
    <p:sldId id="335" r:id="rId56"/>
    <p:sldId id="350" r:id="rId57"/>
    <p:sldId id="351" r:id="rId58"/>
    <p:sldId id="348" r:id="rId59"/>
    <p:sldId id="355" r:id="rId60"/>
    <p:sldId id="352" r:id="rId61"/>
    <p:sldId id="353" r:id="rId62"/>
    <p:sldId id="359" r:id="rId63"/>
    <p:sldId id="362" r:id="rId64"/>
    <p:sldId id="361" r:id="rId65"/>
    <p:sldId id="364" r:id="rId66"/>
    <p:sldId id="363" r:id="rId67"/>
    <p:sldId id="360" r:id="rId68"/>
    <p:sldId id="313" r:id="rId69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834A"/>
    <a:srgbClr val="D66B01"/>
    <a:srgbClr val="191622"/>
    <a:srgbClr val="1C1C1C"/>
    <a:srgbClr val="463A72"/>
    <a:srgbClr val="FFFF99"/>
    <a:srgbClr val="CCCCFF"/>
    <a:srgbClr val="666699"/>
    <a:srgbClr val="740000"/>
    <a:srgbClr val="5606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8" autoAdjust="0"/>
    <p:restoredTop sz="95122" autoAdjust="0"/>
  </p:normalViewPr>
  <p:slideViewPr>
    <p:cSldViewPr>
      <p:cViewPr varScale="1">
        <p:scale>
          <a:sx n="108" d="100"/>
          <a:sy n="108" d="100"/>
        </p:scale>
        <p:origin x="19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70"/>
    </p:cViewPr>
  </p:sorterViewPr>
  <p:gridSpacing cx="73152" cy="73152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7D3409E-743B-4680-99BD-E7E38C146BF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5A5B28-234D-4F43-8469-836B5333E43D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68955-5EE6-4387-8B41-D439DC9F27A5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6E898-EAF6-4585-AB1C-C2C79F016CA8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BEAB38-A7C8-49AC-A452-9DECA422747A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D3409E-743B-4680-99BD-E7E38C146BF3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198FC3-CDEA-4690-80E7-3A35E73E948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34F54-6A53-4009-A682-9EC1B70BEB4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2F2A84-CE3F-4582-B416-107A7273E16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B086F11-5416-440A-AB91-EBA72D03990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B0941-A38F-4E9C-8745-2561F419B68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858548-8260-4784-9971-C7D1850BC7C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7EC944-765C-4630-B392-E6B518A3ACE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FD3DC-1B91-47B3-961D-9458AD64359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D6AE5F-0FDD-4009-876F-652EBB52E93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3E1EE-ADC0-4511-BD7B-B7EA4CC1256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6E472-F93E-404C-9ADB-23565A91982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9FF55-6161-43EE-8816-FBE58871ABC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fld id="{99F712B6-FFC5-4D33-A1B9-1560CE3E3F2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ransition spd="slow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6.xml"/><Relationship Id="rId4" Type="http://schemas.openxmlformats.org/officeDocument/2006/relationships/slide" Target="slide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slide" Target="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slide" Target="slide33.xml"/><Relationship Id="rId5" Type="http://schemas.openxmlformats.org/officeDocument/2006/relationships/image" Target="../media/image6.png"/><Relationship Id="rId4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audio" Target="../media/audio3.wav"/><Relationship Id="rId7" Type="http://schemas.openxmlformats.org/officeDocument/2006/relationships/audio" Target="../media/audio7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6.wav"/><Relationship Id="rId5" Type="http://schemas.openxmlformats.org/officeDocument/2006/relationships/audio" Target="../media/audio5.wav"/><Relationship Id="rId10" Type="http://schemas.openxmlformats.org/officeDocument/2006/relationships/slide" Target="slide38.xml"/><Relationship Id="rId4" Type="http://schemas.openxmlformats.org/officeDocument/2006/relationships/audio" Target="../media/audio4.wav"/><Relationship Id="rId9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6.xml"/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4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5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6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59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6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slide" Target="slide6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slide" Target="slide6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6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4" name="Rectangle 4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B64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Freeform 41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4140200" y="6232525"/>
            <a:ext cx="817563" cy="509588"/>
          </a:xfrm>
          <a:custGeom>
            <a:avLst/>
            <a:gdLst/>
            <a:ahLst/>
            <a:cxnLst>
              <a:cxn ang="0">
                <a:pos x="96" y="272"/>
              </a:cxn>
              <a:cxn ang="0">
                <a:pos x="13" y="235"/>
              </a:cxn>
              <a:cxn ang="0">
                <a:pos x="23" y="52"/>
              </a:cxn>
              <a:cxn ang="0">
                <a:pos x="123" y="34"/>
              </a:cxn>
              <a:cxn ang="0">
                <a:pos x="407" y="34"/>
              </a:cxn>
              <a:cxn ang="0">
                <a:pos x="461" y="52"/>
              </a:cxn>
              <a:cxn ang="0">
                <a:pos x="452" y="235"/>
              </a:cxn>
              <a:cxn ang="0">
                <a:pos x="397" y="253"/>
              </a:cxn>
              <a:cxn ang="0">
                <a:pos x="141" y="263"/>
              </a:cxn>
              <a:cxn ang="0">
                <a:pos x="96" y="272"/>
              </a:cxn>
            </a:cxnLst>
            <a:rect l="0" t="0" r="r" b="b"/>
            <a:pathLst>
              <a:path w="471" h="274">
                <a:moveTo>
                  <a:pt x="96" y="272"/>
                </a:moveTo>
                <a:cubicBezTo>
                  <a:pt x="53" y="262"/>
                  <a:pt x="52" y="248"/>
                  <a:pt x="13" y="235"/>
                </a:cubicBezTo>
                <a:cubicBezTo>
                  <a:pt x="0" y="195"/>
                  <a:pt x="1" y="91"/>
                  <a:pt x="23" y="52"/>
                </a:cubicBezTo>
                <a:cubicBezTo>
                  <a:pt x="29" y="42"/>
                  <a:pt x="117" y="35"/>
                  <a:pt x="123" y="34"/>
                </a:cubicBezTo>
                <a:cubicBezTo>
                  <a:pt x="228" y="0"/>
                  <a:pt x="175" y="14"/>
                  <a:pt x="407" y="34"/>
                </a:cubicBezTo>
                <a:cubicBezTo>
                  <a:pt x="426" y="36"/>
                  <a:pt x="461" y="52"/>
                  <a:pt x="461" y="52"/>
                </a:cubicBezTo>
                <a:cubicBezTo>
                  <a:pt x="458" y="113"/>
                  <a:pt x="471" y="177"/>
                  <a:pt x="452" y="235"/>
                </a:cubicBezTo>
                <a:cubicBezTo>
                  <a:pt x="446" y="253"/>
                  <a:pt x="416" y="252"/>
                  <a:pt x="397" y="253"/>
                </a:cubicBezTo>
                <a:cubicBezTo>
                  <a:pt x="312" y="256"/>
                  <a:pt x="226" y="260"/>
                  <a:pt x="141" y="263"/>
                </a:cubicBezTo>
                <a:cubicBezTo>
                  <a:pt x="108" y="274"/>
                  <a:pt x="123" y="272"/>
                  <a:pt x="96" y="272"/>
                </a:cubicBezTo>
                <a:close/>
              </a:path>
            </a:pathLst>
          </a:custGeom>
          <a:solidFill>
            <a:srgbClr val="46FF2D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Text Box 4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4197350" y="6351588"/>
            <a:ext cx="792163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/>
              <a:t>START!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99" name="Rectangle 47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-17463" y="0"/>
            <a:ext cx="9161463" cy="68580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Rectangle 4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1187450" y="0"/>
            <a:ext cx="6769100" cy="6858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FF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83" name="AutoShape 31"/>
          <p:cNvSpPr>
            <a:spLocks noChangeArrowheads="1"/>
          </p:cNvSpPr>
          <p:nvPr/>
        </p:nvSpPr>
        <p:spPr bwMode="auto">
          <a:xfrm>
            <a:off x="8242300" y="3816350"/>
            <a:ext cx="584200" cy="1350963"/>
          </a:xfrm>
          <a:prstGeom prst="roundRect">
            <a:avLst>
              <a:gd name="adj" fmla="val 16667"/>
            </a:avLst>
          </a:prstGeom>
          <a:solidFill>
            <a:srgbClr val="A5948D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76200" y="1600200"/>
            <a:ext cx="762000" cy="838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CN" b="1">
                <a:ea typeface="宋体" pitchFamily="2" charset="-122"/>
              </a:rPr>
              <a:t>Next</a:t>
            </a:r>
          </a:p>
          <a:p>
            <a:pPr eaLnBrk="1" hangingPunct="1"/>
            <a:r>
              <a:rPr lang="en-US" altLang="zh-CN" b="1">
                <a:ea typeface="宋体" pitchFamily="2" charset="-122"/>
              </a:rPr>
              <a:t>Level</a:t>
            </a:r>
          </a:p>
        </p:txBody>
      </p:sp>
      <p:sp>
        <p:nvSpPr>
          <p:cNvPr id="74760" name="AutoShape 8"/>
          <p:cNvSpPr>
            <a:spLocks noChangeArrowheads="1"/>
          </p:cNvSpPr>
          <p:nvPr/>
        </p:nvSpPr>
        <p:spPr bwMode="auto">
          <a:xfrm>
            <a:off x="1843088" y="238125"/>
            <a:ext cx="7162800" cy="7162800"/>
          </a:xfrm>
          <a:custGeom>
            <a:avLst/>
            <a:gdLst>
              <a:gd name="G0" fmla="+- 7128 0 0"/>
              <a:gd name="G1" fmla="+- 11776462 0 0"/>
              <a:gd name="G2" fmla="+- 0 0 11776462"/>
              <a:gd name="T0" fmla="*/ 0 256 1"/>
              <a:gd name="T1" fmla="*/ 180 256 1"/>
              <a:gd name="G3" fmla="+- 11776462 T0 T1"/>
              <a:gd name="T2" fmla="*/ 0 256 1"/>
              <a:gd name="T3" fmla="*/ 90 256 1"/>
              <a:gd name="G4" fmla="+- 11776462 T2 T3"/>
              <a:gd name="G5" fmla="*/ G4 2 1"/>
              <a:gd name="T4" fmla="*/ 90 256 1"/>
              <a:gd name="T5" fmla="*/ 0 256 1"/>
              <a:gd name="G6" fmla="+- 11776462 T4 T5"/>
              <a:gd name="G7" fmla="*/ G6 2 1"/>
              <a:gd name="G8" fmla="abs 11776462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128"/>
              <a:gd name="G18" fmla="*/ 7128 1 2"/>
              <a:gd name="G19" fmla="+- G18 5400 0"/>
              <a:gd name="G20" fmla="cos G19 11776462"/>
              <a:gd name="G21" fmla="sin G19 11776462"/>
              <a:gd name="G22" fmla="+- G20 10800 0"/>
              <a:gd name="G23" fmla="+- G21 10800 0"/>
              <a:gd name="G24" fmla="+- 10800 0 G20"/>
              <a:gd name="G25" fmla="+- 7128 10800 0"/>
              <a:gd name="G26" fmla="?: G9 G17 G25"/>
              <a:gd name="G27" fmla="?: G9 0 21600"/>
              <a:gd name="G28" fmla="cos 10800 11776462"/>
              <a:gd name="G29" fmla="sin 10800 11776462"/>
              <a:gd name="G30" fmla="sin 7128 11776462"/>
              <a:gd name="G31" fmla="+- G28 10800 0"/>
              <a:gd name="G32" fmla="+- G29 10800 0"/>
              <a:gd name="G33" fmla="+- G30 10800 0"/>
              <a:gd name="G34" fmla="?: G4 0 G31"/>
              <a:gd name="G35" fmla="?: 11776462 G34 0"/>
              <a:gd name="G36" fmla="?: G6 G35 G31"/>
              <a:gd name="G37" fmla="+- 21600 0 G36"/>
              <a:gd name="G38" fmla="?: G4 0 G33"/>
              <a:gd name="G39" fmla="?: 11776462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836 w 21600"/>
              <a:gd name="T15" fmla="*/ 10847 h 21600"/>
              <a:gd name="T16" fmla="*/ 10800 w 21600"/>
              <a:gd name="T17" fmla="*/ 3672 h 21600"/>
              <a:gd name="T18" fmla="*/ 19764 w 21600"/>
              <a:gd name="T19" fmla="*/ 10847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672" y="10838"/>
                </a:moveTo>
                <a:cubicBezTo>
                  <a:pt x="3672" y="10825"/>
                  <a:pt x="3672" y="10812"/>
                  <a:pt x="3672" y="10800"/>
                </a:cubicBezTo>
                <a:cubicBezTo>
                  <a:pt x="3672" y="6863"/>
                  <a:pt x="6863" y="3672"/>
                  <a:pt x="10800" y="3672"/>
                </a:cubicBezTo>
                <a:cubicBezTo>
                  <a:pt x="14736" y="3672"/>
                  <a:pt x="17928" y="6863"/>
                  <a:pt x="17928" y="10800"/>
                </a:cubicBezTo>
                <a:cubicBezTo>
                  <a:pt x="17928" y="10812"/>
                  <a:pt x="17927" y="10825"/>
                  <a:pt x="17927" y="10838"/>
                </a:cubicBezTo>
                <a:lnTo>
                  <a:pt x="21599" y="10857"/>
                </a:lnTo>
                <a:cubicBezTo>
                  <a:pt x="21599" y="10838"/>
                  <a:pt x="21600" y="1081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19"/>
                  <a:pt x="0" y="10838"/>
                  <a:pt x="0" y="10857"/>
                </a:cubicBezTo>
                <a:close/>
              </a:path>
            </a:pathLst>
          </a:custGeom>
          <a:solidFill>
            <a:srgbClr val="A5948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1" name="AutoShape 9"/>
          <p:cNvSpPr>
            <a:spLocks noChangeArrowheads="1"/>
          </p:cNvSpPr>
          <p:nvPr/>
        </p:nvSpPr>
        <p:spPr bwMode="auto">
          <a:xfrm rot="10800000">
            <a:off x="2144713" y="1262063"/>
            <a:ext cx="5118100" cy="5119687"/>
          </a:xfrm>
          <a:custGeom>
            <a:avLst/>
            <a:gdLst>
              <a:gd name="G0" fmla="+- 6923 0 0"/>
              <a:gd name="G1" fmla="+- 11791056 0 0"/>
              <a:gd name="G2" fmla="+- 0 0 11791056"/>
              <a:gd name="T0" fmla="*/ 0 256 1"/>
              <a:gd name="T1" fmla="*/ 180 256 1"/>
              <a:gd name="G3" fmla="+- 11791056 T0 T1"/>
              <a:gd name="T2" fmla="*/ 0 256 1"/>
              <a:gd name="T3" fmla="*/ 90 256 1"/>
              <a:gd name="G4" fmla="+- 11791056 T2 T3"/>
              <a:gd name="G5" fmla="*/ G4 2 1"/>
              <a:gd name="T4" fmla="*/ 90 256 1"/>
              <a:gd name="T5" fmla="*/ 0 256 1"/>
              <a:gd name="G6" fmla="+- 11791056 T4 T5"/>
              <a:gd name="G7" fmla="*/ G6 2 1"/>
              <a:gd name="G8" fmla="abs 11791056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923"/>
              <a:gd name="G18" fmla="*/ 6923 1 2"/>
              <a:gd name="G19" fmla="+- G18 5400 0"/>
              <a:gd name="G20" fmla="cos G19 11791056"/>
              <a:gd name="G21" fmla="sin G19 11791056"/>
              <a:gd name="G22" fmla="+- G20 10800 0"/>
              <a:gd name="G23" fmla="+- G21 10800 0"/>
              <a:gd name="G24" fmla="+- 10800 0 G20"/>
              <a:gd name="G25" fmla="+- 6923 10800 0"/>
              <a:gd name="G26" fmla="?: G9 G17 G25"/>
              <a:gd name="G27" fmla="?: G9 0 21600"/>
              <a:gd name="G28" fmla="cos 10800 11791056"/>
              <a:gd name="G29" fmla="sin 10800 11791056"/>
              <a:gd name="G30" fmla="sin 6923 11791056"/>
              <a:gd name="G31" fmla="+- G28 10800 0"/>
              <a:gd name="G32" fmla="+- G29 10800 0"/>
              <a:gd name="G33" fmla="+- G30 10800 0"/>
              <a:gd name="G34" fmla="?: G4 0 G31"/>
              <a:gd name="G35" fmla="?: 11791056 G34 0"/>
              <a:gd name="G36" fmla="?: G6 G35 G31"/>
              <a:gd name="G37" fmla="+- 21600 0 G36"/>
              <a:gd name="G38" fmla="?: G4 0 G33"/>
              <a:gd name="G39" fmla="?: 11791056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938 w 21600"/>
              <a:gd name="T15" fmla="*/ 10812 h 21600"/>
              <a:gd name="T16" fmla="*/ 10800 w 21600"/>
              <a:gd name="T17" fmla="*/ 3877 h 21600"/>
              <a:gd name="T18" fmla="*/ 19662 w 21600"/>
              <a:gd name="T19" fmla="*/ 1081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877" y="10810"/>
                </a:moveTo>
                <a:cubicBezTo>
                  <a:pt x="3877" y="10806"/>
                  <a:pt x="3877" y="10803"/>
                  <a:pt x="3877" y="10800"/>
                </a:cubicBezTo>
                <a:cubicBezTo>
                  <a:pt x="3877" y="6976"/>
                  <a:pt x="6976" y="3877"/>
                  <a:pt x="10800" y="3877"/>
                </a:cubicBezTo>
                <a:cubicBezTo>
                  <a:pt x="14623" y="3877"/>
                  <a:pt x="17723" y="6976"/>
                  <a:pt x="17723" y="10800"/>
                </a:cubicBezTo>
                <a:cubicBezTo>
                  <a:pt x="17723" y="10803"/>
                  <a:pt x="17722" y="10806"/>
                  <a:pt x="17722" y="10810"/>
                </a:cubicBezTo>
                <a:lnTo>
                  <a:pt x="21599" y="10815"/>
                </a:lnTo>
                <a:cubicBezTo>
                  <a:pt x="21599" y="10810"/>
                  <a:pt x="21600" y="1080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05"/>
                  <a:pt x="0" y="10810"/>
                  <a:pt x="0" y="10815"/>
                </a:cubicBezTo>
                <a:close/>
              </a:path>
            </a:pathLst>
          </a:custGeom>
          <a:solidFill>
            <a:srgbClr val="A5948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AutoShape 10"/>
          <p:cNvSpPr>
            <a:spLocks noChangeArrowheads="1"/>
          </p:cNvSpPr>
          <p:nvPr/>
        </p:nvSpPr>
        <p:spPr bwMode="auto">
          <a:xfrm>
            <a:off x="3249613" y="1966913"/>
            <a:ext cx="3727450" cy="3729037"/>
          </a:xfrm>
          <a:custGeom>
            <a:avLst/>
            <a:gdLst>
              <a:gd name="G0" fmla="+- 7113 0 0"/>
              <a:gd name="G1" fmla="+- 11793840 0 0"/>
              <a:gd name="G2" fmla="+- 0 0 11793840"/>
              <a:gd name="T0" fmla="*/ 0 256 1"/>
              <a:gd name="T1" fmla="*/ 180 256 1"/>
              <a:gd name="G3" fmla="+- 11793840 T0 T1"/>
              <a:gd name="T2" fmla="*/ 0 256 1"/>
              <a:gd name="T3" fmla="*/ 90 256 1"/>
              <a:gd name="G4" fmla="+- 11793840 T2 T3"/>
              <a:gd name="G5" fmla="*/ G4 2 1"/>
              <a:gd name="T4" fmla="*/ 90 256 1"/>
              <a:gd name="T5" fmla="*/ 0 256 1"/>
              <a:gd name="G6" fmla="+- 11793840 T4 T5"/>
              <a:gd name="G7" fmla="*/ G6 2 1"/>
              <a:gd name="G8" fmla="abs 1179384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113"/>
              <a:gd name="G18" fmla="*/ 7113 1 2"/>
              <a:gd name="G19" fmla="+- G18 5400 0"/>
              <a:gd name="G20" fmla="cos G19 11793840"/>
              <a:gd name="G21" fmla="sin G19 11793840"/>
              <a:gd name="G22" fmla="+- G20 10800 0"/>
              <a:gd name="G23" fmla="+- G21 10800 0"/>
              <a:gd name="G24" fmla="+- 10800 0 G20"/>
              <a:gd name="G25" fmla="+- 7113 10800 0"/>
              <a:gd name="G26" fmla="?: G9 G17 G25"/>
              <a:gd name="G27" fmla="?: G9 0 21600"/>
              <a:gd name="G28" fmla="cos 10800 11793840"/>
              <a:gd name="G29" fmla="sin 10800 11793840"/>
              <a:gd name="G30" fmla="sin 7113 11793840"/>
              <a:gd name="G31" fmla="+- G28 10800 0"/>
              <a:gd name="G32" fmla="+- G29 10800 0"/>
              <a:gd name="G33" fmla="+- G30 10800 0"/>
              <a:gd name="G34" fmla="?: G4 0 G31"/>
              <a:gd name="G35" fmla="?: 11793840 G34 0"/>
              <a:gd name="G36" fmla="?: G6 G35 G31"/>
              <a:gd name="G37" fmla="+- 21600 0 G36"/>
              <a:gd name="G38" fmla="?: G4 0 G33"/>
              <a:gd name="G39" fmla="?: 1179384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843 w 21600"/>
              <a:gd name="T15" fmla="*/ 10806 h 21600"/>
              <a:gd name="T16" fmla="*/ 10800 w 21600"/>
              <a:gd name="T17" fmla="*/ 3687 h 21600"/>
              <a:gd name="T18" fmla="*/ 19757 w 21600"/>
              <a:gd name="T19" fmla="*/ 1080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687" y="10805"/>
                </a:moveTo>
                <a:cubicBezTo>
                  <a:pt x="3687" y="10803"/>
                  <a:pt x="3687" y="10801"/>
                  <a:pt x="3687" y="10800"/>
                </a:cubicBezTo>
                <a:cubicBezTo>
                  <a:pt x="3687" y="6871"/>
                  <a:pt x="6871" y="3687"/>
                  <a:pt x="10800" y="3687"/>
                </a:cubicBezTo>
                <a:cubicBezTo>
                  <a:pt x="14728" y="3687"/>
                  <a:pt x="17913" y="6871"/>
                  <a:pt x="17913" y="10800"/>
                </a:cubicBezTo>
                <a:cubicBezTo>
                  <a:pt x="17913" y="10801"/>
                  <a:pt x="17912" y="10803"/>
                  <a:pt x="17912" y="10805"/>
                </a:cubicBezTo>
                <a:lnTo>
                  <a:pt x="21599" y="10807"/>
                </a:lnTo>
                <a:cubicBezTo>
                  <a:pt x="21599" y="10805"/>
                  <a:pt x="21600" y="10802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02"/>
                  <a:pt x="0" y="10805"/>
                  <a:pt x="0" y="10807"/>
                </a:cubicBezTo>
                <a:close/>
              </a:path>
            </a:pathLst>
          </a:custGeom>
          <a:solidFill>
            <a:srgbClr val="A5948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AutoShape 11"/>
          <p:cNvSpPr>
            <a:spLocks noChangeArrowheads="1"/>
          </p:cNvSpPr>
          <p:nvPr/>
        </p:nvSpPr>
        <p:spPr bwMode="auto">
          <a:xfrm rot="10800000">
            <a:off x="3554413" y="2871788"/>
            <a:ext cx="1870075" cy="1871662"/>
          </a:xfrm>
          <a:custGeom>
            <a:avLst/>
            <a:gdLst>
              <a:gd name="G0" fmla="+- 6971 0 0"/>
              <a:gd name="G1" fmla="+- -11791094 0 0"/>
              <a:gd name="G2" fmla="+- 0 0 -11791094"/>
              <a:gd name="T0" fmla="*/ 0 256 1"/>
              <a:gd name="T1" fmla="*/ 180 256 1"/>
              <a:gd name="G3" fmla="+- -11791094 T0 T1"/>
              <a:gd name="T2" fmla="*/ 0 256 1"/>
              <a:gd name="T3" fmla="*/ 90 256 1"/>
              <a:gd name="G4" fmla="+- -11791094 T2 T3"/>
              <a:gd name="G5" fmla="*/ G4 2 1"/>
              <a:gd name="T4" fmla="*/ 90 256 1"/>
              <a:gd name="T5" fmla="*/ 0 256 1"/>
              <a:gd name="G6" fmla="+- -11791094 T4 T5"/>
              <a:gd name="G7" fmla="*/ G6 2 1"/>
              <a:gd name="G8" fmla="abs -11791094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971"/>
              <a:gd name="G18" fmla="*/ 6971 1 2"/>
              <a:gd name="G19" fmla="+- G18 5400 0"/>
              <a:gd name="G20" fmla="cos G19 -11791094"/>
              <a:gd name="G21" fmla="sin G19 -11791094"/>
              <a:gd name="G22" fmla="+- G20 10800 0"/>
              <a:gd name="G23" fmla="+- G21 10800 0"/>
              <a:gd name="G24" fmla="+- 10800 0 G20"/>
              <a:gd name="G25" fmla="+- 6971 10800 0"/>
              <a:gd name="G26" fmla="?: G9 G17 G25"/>
              <a:gd name="G27" fmla="?: G9 0 21600"/>
              <a:gd name="G28" fmla="cos 10800 -11791094"/>
              <a:gd name="G29" fmla="sin 10800 -11791094"/>
              <a:gd name="G30" fmla="sin 6971 -11791094"/>
              <a:gd name="G31" fmla="+- G28 10800 0"/>
              <a:gd name="G32" fmla="+- G29 10800 0"/>
              <a:gd name="G33" fmla="+- G30 10800 0"/>
              <a:gd name="G34" fmla="?: G4 0 G31"/>
              <a:gd name="G35" fmla="?: -11791094 G34 0"/>
              <a:gd name="G36" fmla="?: G6 G35 G31"/>
              <a:gd name="G37" fmla="+- 21600 0 G36"/>
              <a:gd name="G38" fmla="?: G4 0 G33"/>
              <a:gd name="G39" fmla="?: -11791094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914 w 21600"/>
              <a:gd name="T15" fmla="*/ 10787 h 21600"/>
              <a:gd name="T16" fmla="*/ 10800 w 21600"/>
              <a:gd name="T17" fmla="*/ 3829 h 21600"/>
              <a:gd name="T18" fmla="*/ 19686 w 21600"/>
              <a:gd name="T19" fmla="*/ 10787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829" y="10790"/>
                </a:moveTo>
                <a:cubicBezTo>
                  <a:pt x="3834" y="6943"/>
                  <a:pt x="6953" y="3828"/>
                  <a:pt x="10800" y="3829"/>
                </a:cubicBezTo>
                <a:cubicBezTo>
                  <a:pt x="14646" y="3829"/>
                  <a:pt x="17765" y="6943"/>
                  <a:pt x="17770" y="10790"/>
                </a:cubicBezTo>
                <a:lnTo>
                  <a:pt x="21599" y="10784"/>
                </a:lnTo>
                <a:cubicBezTo>
                  <a:pt x="21591" y="4825"/>
                  <a:pt x="16758" y="-1"/>
                  <a:pt x="10799" y="0"/>
                </a:cubicBezTo>
                <a:cubicBezTo>
                  <a:pt x="4841" y="0"/>
                  <a:pt x="8" y="4825"/>
                  <a:pt x="0" y="10784"/>
                </a:cubicBezTo>
                <a:close/>
              </a:path>
            </a:pathLst>
          </a:custGeom>
          <a:solidFill>
            <a:srgbClr val="A5948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4" name="AutoShape 12"/>
          <p:cNvSpPr>
            <a:spLocks noChangeArrowheads="1"/>
          </p:cNvSpPr>
          <p:nvPr/>
        </p:nvSpPr>
        <p:spPr bwMode="auto">
          <a:xfrm>
            <a:off x="4357688" y="3371850"/>
            <a:ext cx="914400" cy="914400"/>
          </a:xfrm>
          <a:custGeom>
            <a:avLst/>
            <a:gdLst>
              <a:gd name="G0" fmla="+- 6637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637"/>
              <a:gd name="G18" fmla="*/ 6637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6637 10800 0"/>
              <a:gd name="G26" fmla="?: G9 G17 G25"/>
              <a:gd name="G27" fmla="?: G9 0 21600"/>
              <a:gd name="G28" fmla="cos 10800 11796480"/>
              <a:gd name="G29" fmla="sin 10800 11796480"/>
              <a:gd name="G30" fmla="sin 6637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081 w 21600"/>
              <a:gd name="T15" fmla="*/ 10800 h 21600"/>
              <a:gd name="T16" fmla="*/ 10800 w 21600"/>
              <a:gd name="T17" fmla="*/ 4163 h 21600"/>
              <a:gd name="T18" fmla="*/ 19519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4163" y="10800"/>
                </a:moveTo>
                <a:cubicBezTo>
                  <a:pt x="4163" y="7134"/>
                  <a:pt x="7134" y="4163"/>
                  <a:pt x="10800" y="4163"/>
                </a:cubicBezTo>
                <a:cubicBezTo>
                  <a:pt x="14465" y="4162"/>
                  <a:pt x="17436" y="7134"/>
                  <a:pt x="17437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A5948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65" name="Oval 13"/>
          <p:cNvSpPr>
            <a:spLocks noChangeArrowheads="1"/>
          </p:cNvSpPr>
          <p:nvPr/>
        </p:nvSpPr>
        <p:spPr bwMode="auto">
          <a:xfrm>
            <a:off x="7924800" y="5110163"/>
            <a:ext cx="1219200" cy="1219200"/>
          </a:xfrm>
          <a:prstGeom prst="ellipse">
            <a:avLst/>
          </a:prstGeom>
          <a:solidFill>
            <a:srgbClr val="A5948D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>
              <a:ea typeface="PMingLiU" pitchFamily="18" charset="-120"/>
            </a:endParaRPr>
          </a:p>
        </p:txBody>
      </p:sp>
      <p:sp>
        <p:nvSpPr>
          <p:cNvPr id="74767" name="Oval 1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205288" y="3576638"/>
            <a:ext cx="457200" cy="457200"/>
          </a:xfrm>
          <a:prstGeom prst="ellipse">
            <a:avLst/>
          </a:prstGeom>
          <a:solidFill>
            <a:srgbClr val="F92E19"/>
          </a:solidFill>
          <a:ln w="57150">
            <a:solidFill>
              <a:srgbClr val="A5948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zh-CN" b="1">
              <a:ea typeface="宋体" pitchFamily="2" charset="-122"/>
            </a:endParaRPr>
          </a:p>
        </p:txBody>
      </p:sp>
      <p:sp>
        <p:nvSpPr>
          <p:cNvPr id="74769" name="AutoShape 17"/>
          <p:cNvSpPr>
            <a:spLocks noChangeArrowheads="1"/>
          </p:cNvSpPr>
          <p:nvPr/>
        </p:nvSpPr>
        <p:spPr bwMode="auto">
          <a:xfrm rot="10800000">
            <a:off x="1039813" y="315913"/>
            <a:ext cx="7013575" cy="7015162"/>
          </a:xfrm>
          <a:custGeom>
            <a:avLst/>
            <a:gdLst>
              <a:gd name="G0" fmla="+- 9984 0 0"/>
              <a:gd name="G1" fmla="+- -11795352 0 0"/>
              <a:gd name="G2" fmla="+- 0 0 -11795352"/>
              <a:gd name="T0" fmla="*/ 0 256 1"/>
              <a:gd name="T1" fmla="*/ 180 256 1"/>
              <a:gd name="G3" fmla="+- -11795352 T0 T1"/>
              <a:gd name="T2" fmla="*/ 0 256 1"/>
              <a:gd name="T3" fmla="*/ 90 256 1"/>
              <a:gd name="G4" fmla="+- -11795352 T2 T3"/>
              <a:gd name="G5" fmla="*/ G4 2 1"/>
              <a:gd name="T4" fmla="*/ 90 256 1"/>
              <a:gd name="T5" fmla="*/ 0 256 1"/>
              <a:gd name="G6" fmla="+- -11795352 T4 T5"/>
              <a:gd name="G7" fmla="*/ G6 2 1"/>
              <a:gd name="G8" fmla="abs -11795352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984"/>
              <a:gd name="G18" fmla="*/ 9984 1 2"/>
              <a:gd name="G19" fmla="+- G18 5400 0"/>
              <a:gd name="G20" fmla="cos G19 -11795352"/>
              <a:gd name="G21" fmla="sin G19 -11795352"/>
              <a:gd name="G22" fmla="+- G20 10800 0"/>
              <a:gd name="G23" fmla="+- G21 10800 0"/>
              <a:gd name="G24" fmla="+- 10800 0 G20"/>
              <a:gd name="G25" fmla="+- 9984 10800 0"/>
              <a:gd name="G26" fmla="?: G9 G17 G25"/>
              <a:gd name="G27" fmla="?: G9 0 21600"/>
              <a:gd name="G28" fmla="cos 10800 -11795352"/>
              <a:gd name="G29" fmla="sin 10800 -11795352"/>
              <a:gd name="G30" fmla="sin 9984 -11795352"/>
              <a:gd name="G31" fmla="+- G28 10800 0"/>
              <a:gd name="G32" fmla="+- G29 10800 0"/>
              <a:gd name="G33" fmla="+- G30 10800 0"/>
              <a:gd name="G34" fmla="?: G4 0 G31"/>
              <a:gd name="G35" fmla="?: -11795352 G34 0"/>
              <a:gd name="G36" fmla="?: G6 G35 G31"/>
              <a:gd name="G37" fmla="+- 21600 0 G36"/>
              <a:gd name="G38" fmla="?: G4 0 G33"/>
              <a:gd name="G39" fmla="?: -11795352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08 w 21600"/>
              <a:gd name="T15" fmla="*/ 10796 h 21600"/>
              <a:gd name="T16" fmla="*/ 10800 w 21600"/>
              <a:gd name="T17" fmla="*/ 816 h 21600"/>
              <a:gd name="T18" fmla="*/ 21192 w 21600"/>
              <a:gd name="T19" fmla="*/ 1079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816" y="10797"/>
                </a:moveTo>
                <a:cubicBezTo>
                  <a:pt x="817" y="5284"/>
                  <a:pt x="5287" y="815"/>
                  <a:pt x="10800" y="816"/>
                </a:cubicBezTo>
                <a:cubicBezTo>
                  <a:pt x="16312" y="816"/>
                  <a:pt x="20782" y="5284"/>
                  <a:pt x="20783" y="10797"/>
                </a:cubicBezTo>
                <a:lnTo>
                  <a:pt x="21599" y="10796"/>
                </a:lnTo>
                <a:cubicBezTo>
                  <a:pt x="21598" y="4833"/>
                  <a:pt x="16763" y="-1"/>
                  <a:pt x="10799" y="0"/>
                </a:cubicBezTo>
                <a:cubicBezTo>
                  <a:pt x="4836" y="0"/>
                  <a:pt x="1" y="4833"/>
                  <a:pt x="0" y="10796"/>
                </a:cubicBezTo>
                <a:close/>
              </a:path>
            </a:pathLst>
          </a:custGeom>
          <a:solidFill>
            <a:srgbClr val="A5948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0" name="AutoShape 18"/>
          <p:cNvSpPr>
            <a:spLocks noChangeArrowheads="1"/>
          </p:cNvSpPr>
          <p:nvPr/>
        </p:nvSpPr>
        <p:spPr bwMode="auto">
          <a:xfrm>
            <a:off x="-800100" y="1209675"/>
            <a:ext cx="2736850" cy="2736850"/>
          </a:xfrm>
          <a:custGeom>
            <a:avLst/>
            <a:gdLst>
              <a:gd name="G0" fmla="+- 8912 0 0"/>
              <a:gd name="G1" fmla="+- -11744660 0 0"/>
              <a:gd name="G2" fmla="+- 0 0 -11744660"/>
              <a:gd name="T0" fmla="*/ 0 256 1"/>
              <a:gd name="T1" fmla="*/ 180 256 1"/>
              <a:gd name="G3" fmla="+- -11744660 T0 T1"/>
              <a:gd name="T2" fmla="*/ 0 256 1"/>
              <a:gd name="T3" fmla="*/ 90 256 1"/>
              <a:gd name="G4" fmla="+- -11744660 T2 T3"/>
              <a:gd name="G5" fmla="*/ G4 2 1"/>
              <a:gd name="T4" fmla="*/ 90 256 1"/>
              <a:gd name="T5" fmla="*/ 0 256 1"/>
              <a:gd name="G6" fmla="+- -11744660 T4 T5"/>
              <a:gd name="G7" fmla="*/ G6 2 1"/>
              <a:gd name="G8" fmla="abs -1174466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912"/>
              <a:gd name="G18" fmla="*/ 8912 1 2"/>
              <a:gd name="G19" fmla="+- G18 5400 0"/>
              <a:gd name="G20" fmla="cos G19 -11744660"/>
              <a:gd name="G21" fmla="sin G19 -11744660"/>
              <a:gd name="G22" fmla="+- G20 10800 0"/>
              <a:gd name="G23" fmla="+- G21 10800 0"/>
              <a:gd name="G24" fmla="+- 10800 0 G20"/>
              <a:gd name="G25" fmla="+- 8912 10800 0"/>
              <a:gd name="G26" fmla="?: G9 G17 G25"/>
              <a:gd name="G27" fmla="?: G9 0 21600"/>
              <a:gd name="G28" fmla="cos 10800 -11744660"/>
              <a:gd name="G29" fmla="sin 10800 -11744660"/>
              <a:gd name="G30" fmla="sin 8912 -11744660"/>
              <a:gd name="G31" fmla="+- G28 10800 0"/>
              <a:gd name="G32" fmla="+- G29 10800 0"/>
              <a:gd name="G33" fmla="+- G30 10800 0"/>
              <a:gd name="G34" fmla="?: G4 0 G31"/>
              <a:gd name="G35" fmla="?: -11744660 G34 0"/>
              <a:gd name="G36" fmla="?: G6 G35 G31"/>
              <a:gd name="G37" fmla="+- 21600 0 G36"/>
              <a:gd name="G38" fmla="?: G4 0 G33"/>
              <a:gd name="G39" fmla="?: -1174466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944 w 21600"/>
              <a:gd name="T15" fmla="*/ 10663 h 21600"/>
              <a:gd name="T16" fmla="*/ 10800 w 21600"/>
              <a:gd name="T17" fmla="*/ 1888 h 21600"/>
              <a:gd name="T18" fmla="*/ 20656 w 21600"/>
              <a:gd name="T19" fmla="*/ 10663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888" y="10677"/>
                </a:moveTo>
                <a:cubicBezTo>
                  <a:pt x="1956" y="5803"/>
                  <a:pt x="5926" y="1887"/>
                  <a:pt x="10800" y="1888"/>
                </a:cubicBezTo>
                <a:cubicBezTo>
                  <a:pt x="15673" y="1888"/>
                  <a:pt x="19643" y="5803"/>
                  <a:pt x="19711" y="10677"/>
                </a:cubicBezTo>
                <a:lnTo>
                  <a:pt x="21598" y="10650"/>
                </a:lnTo>
                <a:cubicBezTo>
                  <a:pt x="21517" y="4744"/>
                  <a:pt x="16706" y="-1"/>
                  <a:pt x="10799" y="0"/>
                </a:cubicBezTo>
                <a:cubicBezTo>
                  <a:pt x="4893" y="0"/>
                  <a:pt x="82" y="4744"/>
                  <a:pt x="1" y="10650"/>
                </a:cubicBezTo>
                <a:close/>
              </a:path>
            </a:pathLst>
          </a:custGeom>
          <a:solidFill>
            <a:srgbClr val="A5948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1" name="AutoShape 19"/>
          <p:cNvSpPr>
            <a:spLocks noChangeArrowheads="1"/>
          </p:cNvSpPr>
          <p:nvPr/>
        </p:nvSpPr>
        <p:spPr bwMode="auto">
          <a:xfrm>
            <a:off x="-1123950" y="2624138"/>
            <a:ext cx="2427288" cy="2427287"/>
          </a:xfrm>
          <a:custGeom>
            <a:avLst/>
            <a:gdLst>
              <a:gd name="G0" fmla="+- 8427 0 0"/>
              <a:gd name="G1" fmla="+- 11780884 0 0"/>
              <a:gd name="G2" fmla="+- 0 0 11780884"/>
              <a:gd name="T0" fmla="*/ 0 256 1"/>
              <a:gd name="T1" fmla="*/ 180 256 1"/>
              <a:gd name="G3" fmla="+- 11780884 T0 T1"/>
              <a:gd name="T2" fmla="*/ 0 256 1"/>
              <a:gd name="T3" fmla="*/ 90 256 1"/>
              <a:gd name="G4" fmla="+- 11780884 T2 T3"/>
              <a:gd name="G5" fmla="*/ G4 2 1"/>
              <a:gd name="T4" fmla="*/ 90 256 1"/>
              <a:gd name="T5" fmla="*/ 0 256 1"/>
              <a:gd name="G6" fmla="+- 11780884 T4 T5"/>
              <a:gd name="G7" fmla="*/ G6 2 1"/>
              <a:gd name="G8" fmla="abs 11780884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427"/>
              <a:gd name="G18" fmla="*/ 8427 1 2"/>
              <a:gd name="G19" fmla="+- G18 5400 0"/>
              <a:gd name="G20" fmla="cos G19 11780884"/>
              <a:gd name="G21" fmla="sin G19 11780884"/>
              <a:gd name="G22" fmla="+- G20 10800 0"/>
              <a:gd name="G23" fmla="+- G21 10800 0"/>
              <a:gd name="G24" fmla="+- 10800 0 G20"/>
              <a:gd name="G25" fmla="+- 8427 10800 0"/>
              <a:gd name="G26" fmla="?: G9 G17 G25"/>
              <a:gd name="G27" fmla="?: G9 0 21600"/>
              <a:gd name="G28" fmla="cos 10800 11780884"/>
              <a:gd name="G29" fmla="sin 10800 11780884"/>
              <a:gd name="G30" fmla="sin 8427 11780884"/>
              <a:gd name="G31" fmla="+- G28 10800 0"/>
              <a:gd name="G32" fmla="+- G29 10800 0"/>
              <a:gd name="G33" fmla="+- G30 10800 0"/>
              <a:gd name="G34" fmla="?: G4 0 G31"/>
              <a:gd name="G35" fmla="?: 11780884 G34 0"/>
              <a:gd name="G36" fmla="?: G6 G35 G31"/>
              <a:gd name="G37" fmla="+- 21600 0 G36"/>
              <a:gd name="G38" fmla="?: G4 0 G33"/>
              <a:gd name="G39" fmla="?: 11780884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186 w 21600"/>
              <a:gd name="T15" fmla="*/ 10839 h 21600"/>
              <a:gd name="T16" fmla="*/ 10800 w 21600"/>
              <a:gd name="T17" fmla="*/ 2373 h 21600"/>
              <a:gd name="T18" fmla="*/ 20414 w 21600"/>
              <a:gd name="T19" fmla="*/ 10839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373" y="10835"/>
                </a:moveTo>
                <a:cubicBezTo>
                  <a:pt x="2373" y="10823"/>
                  <a:pt x="2373" y="10811"/>
                  <a:pt x="2373" y="10800"/>
                </a:cubicBezTo>
                <a:cubicBezTo>
                  <a:pt x="2373" y="6145"/>
                  <a:pt x="6145" y="2373"/>
                  <a:pt x="10800" y="2373"/>
                </a:cubicBezTo>
                <a:cubicBezTo>
                  <a:pt x="15454" y="2373"/>
                  <a:pt x="19227" y="6145"/>
                  <a:pt x="19227" y="10800"/>
                </a:cubicBezTo>
                <a:cubicBezTo>
                  <a:pt x="19227" y="10811"/>
                  <a:pt x="19226" y="10823"/>
                  <a:pt x="19226" y="10835"/>
                </a:cubicBezTo>
                <a:lnTo>
                  <a:pt x="21599" y="10844"/>
                </a:lnTo>
                <a:cubicBezTo>
                  <a:pt x="21599" y="10829"/>
                  <a:pt x="21600" y="1081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14"/>
                  <a:pt x="0" y="10829"/>
                  <a:pt x="0" y="10844"/>
                </a:cubicBezTo>
                <a:close/>
              </a:path>
            </a:pathLst>
          </a:custGeom>
          <a:solidFill>
            <a:srgbClr val="A5948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773" name="Oval 21"/>
          <p:cNvSpPr>
            <a:spLocks noChangeArrowheads="1"/>
          </p:cNvSpPr>
          <p:nvPr/>
        </p:nvSpPr>
        <p:spPr bwMode="auto">
          <a:xfrm>
            <a:off x="1695450" y="2460625"/>
            <a:ext cx="233363" cy="233363"/>
          </a:xfrm>
          <a:prstGeom prst="ellipse">
            <a:avLst/>
          </a:prstGeom>
          <a:solidFill>
            <a:srgbClr val="A5948D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16" name="AutoShape 64"/>
          <p:cNvSpPr>
            <a:spLocks noChangeArrowheads="1"/>
          </p:cNvSpPr>
          <p:nvPr/>
        </p:nvSpPr>
        <p:spPr bwMode="auto">
          <a:xfrm rot="16200000">
            <a:off x="8431213" y="4506913"/>
            <a:ext cx="198437" cy="249237"/>
          </a:xfrm>
          <a:prstGeom prst="chevron">
            <a:avLst>
              <a:gd name="adj" fmla="val 46764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17" name="AutoShape 65"/>
          <p:cNvSpPr>
            <a:spLocks noChangeArrowheads="1"/>
          </p:cNvSpPr>
          <p:nvPr/>
        </p:nvSpPr>
        <p:spPr bwMode="auto">
          <a:xfrm rot="16200000">
            <a:off x="8424069" y="4223544"/>
            <a:ext cx="200025" cy="249237"/>
          </a:xfrm>
          <a:prstGeom prst="chevron">
            <a:avLst>
              <a:gd name="adj" fmla="val 46764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18" name="AutoShape 66"/>
          <p:cNvSpPr>
            <a:spLocks noChangeArrowheads="1"/>
          </p:cNvSpPr>
          <p:nvPr/>
        </p:nvSpPr>
        <p:spPr bwMode="auto">
          <a:xfrm rot="16200000">
            <a:off x="8432800" y="3924300"/>
            <a:ext cx="192088" cy="242888"/>
          </a:xfrm>
          <a:prstGeom prst="chevron">
            <a:avLst>
              <a:gd name="adj" fmla="val 46764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819" name="AutoShape 67"/>
          <p:cNvSpPr>
            <a:spLocks noChangeArrowheads="1"/>
          </p:cNvSpPr>
          <p:nvPr/>
        </p:nvSpPr>
        <p:spPr bwMode="auto">
          <a:xfrm rot="16200000">
            <a:off x="8432800" y="4808538"/>
            <a:ext cx="198437" cy="249238"/>
          </a:xfrm>
          <a:prstGeom prst="chevron">
            <a:avLst>
              <a:gd name="adj" fmla="val 46764"/>
            </a:avLst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Oval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772400" y="5119688"/>
            <a:ext cx="1219200" cy="1219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Try Again?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>
                <a:ea typeface="PMingLiU" pitchFamily="18" charset="-120"/>
              </a:rPr>
              <a:t>你死了</a:t>
            </a:r>
            <a:endParaRPr lang="en-US" altLang="zh-CN">
              <a:ea typeface="PMingLiU" pitchFamily="18" charset="-120"/>
            </a:endParaRPr>
          </a:p>
        </p:txBody>
      </p:sp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0" y="2581275"/>
            <a:ext cx="2667000" cy="169545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44" name="Rectangle 68"/>
          <p:cNvSpPr>
            <a:spLocks noChangeArrowheads="1"/>
          </p:cNvSpPr>
          <p:nvPr/>
        </p:nvSpPr>
        <p:spPr bwMode="auto">
          <a:xfrm>
            <a:off x="-17463" y="0"/>
            <a:ext cx="9161463" cy="6858000"/>
          </a:xfrm>
          <a:prstGeom prst="rect">
            <a:avLst/>
          </a:prstGeom>
          <a:solidFill>
            <a:srgbClr val="9900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845" name="Rectangle 69"/>
          <p:cNvSpPr>
            <a:spLocks noChangeArrowheads="1"/>
          </p:cNvSpPr>
          <p:nvPr/>
        </p:nvSpPr>
        <p:spPr bwMode="auto">
          <a:xfrm>
            <a:off x="1187450" y="0"/>
            <a:ext cx="6769100" cy="685800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990033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AutoShape 6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876550" y="1952625"/>
            <a:ext cx="3729038" cy="3729038"/>
          </a:xfrm>
          <a:custGeom>
            <a:avLst/>
            <a:gdLst>
              <a:gd name="G0" fmla="+- 7113 0 0"/>
              <a:gd name="G1" fmla="+- 11793840 0 0"/>
              <a:gd name="G2" fmla="+- 0 0 11793840"/>
              <a:gd name="T0" fmla="*/ 0 256 1"/>
              <a:gd name="T1" fmla="*/ 180 256 1"/>
              <a:gd name="G3" fmla="+- 11793840 T0 T1"/>
              <a:gd name="T2" fmla="*/ 0 256 1"/>
              <a:gd name="T3" fmla="*/ 90 256 1"/>
              <a:gd name="G4" fmla="+- 11793840 T2 T3"/>
              <a:gd name="G5" fmla="*/ G4 2 1"/>
              <a:gd name="T4" fmla="*/ 90 256 1"/>
              <a:gd name="T5" fmla="*/ 0 256 1"/>
              <a:gd name="G6" fmla="+- 11793840 T4 T5"/>
              <a:gd name="G7" fmla="*/ G6 2 1"/>
              <a:gd name="G8" fmla="abs 1179384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113"/>
              <a:gd name="G18" fmla="*/ 7113 1 2"/>
              <a:gd name="G19" fmla="+- G18 5400 0"/>
              <a:gd name="G20" fmla="cos G19 11793840"/>
              <a:gd name="G21" fmla="sin G19 11793840"/>
              <a:gd name="G22" fmla="+- G20 10800 0"/>
              <a:gd name="G23" fmla="+- G21 10800 0"/>
              <a:gd name="G24" fmla="+- 10800 0 G20"/>
              <a:gd name="G25" fmla="+- 7113 10800 0"/>
              <a:gd name="G26" fmla="?: G9 G17 G25"/>
              <a:gd name="G27" fmla="?: G9 0 21600"/>
              <a:gd name="G28" fmla="cos 10800 11793840"/>
              <a:gd name="G29" fmla="sin 10800 11793840"/>
              <a:gd name="G30" fmla="sin 7113 11793840"/>
              <a:gd name="G31" fmla="+- G28 10800 0"/>
              <a:gd name="G32" fmla="+- G29 10800 0"/>
              <a:gd name="G33" fmla="+- G30 10800 0"/>
              <a:gd name="G34" fmla="?: G4 0 G31"/>
              <a:gd name="G35" fmla="?: 11793840 G34 0"/>
              <a:gd name="G36" fmla="?: G6 G35 G31"/>
              <a:gd name="G37" fmla="+- 21600 0 G36"/>
              <a:gd name="G38" fmla="?: G4 0 G33"/>
              <a:gd name="G39" fmla="?: 1179384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843 w 21600"/>
              <a:gd name="T15" fmla="*/ 10806 h 21600"/>
              <a:gd name="T16" fmla="*/ 10800 w 21600"/>
              <a:gd name="T17" fmla="*/ 3687 h 21600"/>
              <a:gd name="T18" fmla="*/ 19757 w 21600"/>
              <a:gd name="T19" fmla="*/ 1080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687" y="10805"/>
                </a:moveTo>
                <a:cubicBezTo>
                  <a:pt x="3687" y="10803"/>
                  <a:pt x="3687" y="10801"/>
                  <a:pt x="3687" y="10800"/>
                </a:cubicBezTo>
                <a:cubicBezTo>
                  <a:pt x="3687" y="6871"/>
                  <a:pt x="6871" y="3687"/>
                  <a:pt x="10800" y="3687"/>
                </a:cubicBezTo>
                <a:cubicBezTo>
                  <a:pt x="14728" y="3687"/>
                  <a:pt x="17913" y="6871"/>
                  <a:pt x="17913" y="10800"/>
                </a:cubicBezTo>
                <a:cubicBezTo>
                  <a:pt x="17913" y="10801"/>
                  <a:pt x="17912" y="10803"/>
                  <a:pt x="17912" y="10805"/>
                </a:cubicBezTo>
                <a:lnTo>
                  <a:pt x="21599" y="10807"/>
                </a:lnTo>
                <a:cubicBezTo>
                  <a:pt x="21599" y="10805"/>
                  <a:pt x="21600" y="10802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02"/>
                  <a:pt x="0" y="10805"/>
                  <a:pt x="0" y="10807"/>
                </a:cubicBezTo>
                <a:close/>
              </a:path>
            </a:pathLst>
          </a:custGeom>
          <a:solidFill>
            <a:srgbClr val="00CC99"/>
          </a:solidFill>
          <a:ln w="9525" algn="ctr">
            <a:solidFill>
              <a:srgbClr val="00CC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AutoShape 7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 rot="10800000">
            <a:off x="3181350" y="2886075"/>
            <a:ext cx="1871663" cy="1871663"/>
          </a:xfrm>
          <a:custGeom>
            <a:avLst/>
            <a:gdLst>
              <a:gd name="G0" fmla="+- 6971 0 0"/>
              <a:gd name="G1" fmla="+- -11791094 0 0"/>
              <a:gd name="G2" fmla="+- 0 0 -11791094"/>
              <a:gd name="T0" fmla="*/ 0 256 1"/>
              <a:gd name="T1" fmla="*/ 180 256 1"/>
              <a:gd name="G3" fmla="+- -11791094 T0 T1"/>
              <a:gd name="T2" fmla="*/ 0 256 1"/>
              <a:gd name="T3" fmla="*/ 90 256 1"/>
              <a:gd name="G4" fmla="+- -11791094 T2 T3"/>
              <a:gd name="G5" fmla="*/ G4 2 1"/>
              <a:gd name="T4" fmla="*/ 90 256 1"/>
              <a:gd name="T5" fmla="*/ 0 256 1"/>
              <a:gd name="G6" fmla="+- -11791094 T4 T5"/>
              <a:gd name="G7" fmla="*/ G6 2 1"/>
              <a:gd name="G8" fmla="abs -11791094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971"/>
              <a:gd name="G18" fmla="*/ 6971 1 2"/>
              <a:gd name="G19" fmla="+- G18 5400 0"/>
              <a:gd name="G20" fmla="cos G19 -11791094"/>
              <a:gd name="G21" fmla="sin G19 -11791094"/>
              <a:gd name="G22" fmla="+- G20 10800 0"/>
              <a:gd name="G23" fmla="+- G21 10800 0"/>
              <a:gd name="G24" fmla="+- 10800 0 G20"/>
              <a:gd name="G25" fmla="+- 6971 10800 0"/>
              <a:gd name="G26" fmla="?: G9 G17 G25"/>
              <a:gd name="G27" fmla="?: G9 0 21600"/>
              <a:gd name="G28" fmla="cos 10800 -11791094"/>
              <a:gd name="G29" fmla="sin 10800 -11791094"/>
              <a:gd name="G30" fmla="sin 6971 -11791094"/>
              <a:gd name="G31" fmla="+- G28 10800 0"/>
              <a:gd name="G32" fmla="+- G29 10800 0"/>
              <a:gd name="G33" fmla="+- G30 10800 0"/>
              <a:gd name="G34" fmla="?: G4 0 G31"/>
              <a:gd name="G35" fmla="?: -11791094 G34 0"/>
              <a:gd name="G36" fmla="?: G6 G35 G31"/>
              <a:gd name="G37" fmla="+- 21600 0 G36"/>
              <a:gd name="G38" fmla="?: G4 0 G33"/>
              <a:gd name="G39" fmla="?: -11791094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914 w 21600"/>
              <a:gd name="T15" fmla="*/ 10787 h 21600"/>
              <a:gd name="T16" fmla="*/ 10800 w 21600"/>
              <a:gd name="T17" fmla="*/ 3829 h 21600"/>
              <a:gd name="T18" fmla="*/ 19686 w 21600"/>
              <a:gd name="T19" fmla="*/ 10787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829" y="10790"/>
                </a:moveTo>
                <a:cubicBezTo>
                  <a:pt x="3834" y="6943"/>
                  <a:pt x="6953" y="3828"/>
                  <a:pt x="10800" y="3829"/>
                </a:cubicBezTo>
                <a:cubicBezTo>
                  <a:pt x="14646" y="3829"/>
                  <a:pt x="17765" y="6943"/>
                  <a:pt x="17770" y="10790"/>
                </a:cubicBezTo>
                <a:lnTo>
                  <a:pt x="21599" y="10784"/>
                </a:lnTo>
                <a:cubicBezTo>
                  <a:pt x="21591" y="4825"/>
                  <a:pt x="16758" y="-1"/>
                  <a:pt x="10799" y="0"/>
                </a:cubicBezTo>
                <a:cubicBezTo>
                  <a:pt x="4841" y="0"/>
                  <a:pt x="8" y="4825"/>
                  <a:pt x="0" y="10784"/>
                </a:cubicBezTo>
                <a:close/>
              </a:path>
            </a:pathLst>
          </a:custGeom>
          <a:solidFill>
            <a:srgbClr val="00CC99"/>
          </a:solidFill>
          <a:ln w="9525" algn="ctr">
            <a:solidFill>
              <a:srgbClr val="00CC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AutoShape 8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3986213" y="3371850"/>
            <a:ext cx="914400" cy="914400"/>
          </a:xfrm>
          <a:custGeom>
            <a:avLst/>
            <a:gdLst>
              <a:gd name="G0" fmla="+- 6637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637"/>
              <a:gd name="G18" fmla="*/ 6637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6637 10800 0"/>
              <a:gd name="G26" fmla="?: G9 G17 G25"/>
              <a:gd name="G27" fmla="?: G9 0 21600"/>
              <a:gd name="G28" fmla="cos 10800 11796480"/>
              <a:gd name="G29" fmla="sin 10800 11796480"/>
              <a:gd name="G30" fmla="sin 6637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081 w 21600"/>
              <a:gd name="T15" fmla="*/ 10800 h 21600"/>
              <a:gd name="T16" fmla="*/ 10800 w 21600"/>
              <a:gd name="T17" fmla="*/ 4163 h 21600"/>
              <a:gd name="T18" fmla="*/ 19519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4163" y="10800"/>
                </a:moveTo>
                <a:cubicBezTo>
                  <a:pt x="4163" y="7134"/>
                  <a:pt x="7134" y="4163"/>
                  <a:pt x="10800" y="4163"/>
                </a:cubicBezTo>
                <a:cubicBezTo>
                  <a:pt x="14465" y="4162"/>
                  <a:pt x="17436" y="7134"/>
                  <a:pt x="17437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CC99"/>
          </a:solidFill>
          <a:ln w="9525" algn="ctr">
            <a:solidFill>
              <a:srgbClr val="00CC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Oval 9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772400" y="5119688"/>
            <a:ext cx="1219200" cy="1219200"/>
          </a:xfrm>
          <a:prstGeom prst="ellipse">
            <a:avLst/>
          </a:prstGeom>
          <a:solidFill>
            <a:srgbClr val="00CC99"/>
          </a:solidFill>
          <a:ln w="9525">
            <a:solidFill>
              <a:srgbClr val="00CC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>
              <a:ea typeface="PMingLiU" pitchFamily="18" charset="-120"/>
            </a:endParaRPr>
          </a:p>
        </p:txBody>
      </p:sp>
      <p:sp>
        <p:nvSpPr>
          <p:cNvPr id="75786" name="Oval 10"/>
          <p:cNvSpPr>
            <a:spLocks noChangeArrowheads="1"/>
          </p:cNvSpPr>
          <p:nvPr/>
        </p:nvSpPr>
        <p:spPr bwMode="auto">
          <a:xfrm>
            <a:off x="4205288" y="3576638"/>
            <a:ext cx="457200" cy="457200"/>
          </a:xfrm>
          <a:prstGeom prst="ellipse">
            <a:avLst/>
          </a:prstGeom>
          <a:noFill/>
          <a:ln w="38100">
            <a:solidFill>
              <a:srgbClr val="A5948D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zh-CN" b="1">
              <a:ea typeface="宋体" pitchFamily="2" charset="-122"/>
            </a:endParaRPr>
          </a:p>
        </p:txBody>
      </p:sp>
      <p:sp>
        <p:nvSpPr>
          <p:cNvPr id="75780" name="AutoShape 4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471613" y="238125"/>
            <a:ext cx="7162800" cy="7162800"/>
          </a:xfrm>
          <a:custGeom>
            <a:avLst/>
            <a:gdLst>
              <a:gd name="G0" fmla="+- 7128 0 0"/>
              <a:gd name="G1" fmla="+- 11776462 0 0"/>
              <a:gd name="G2" fmla="+- 0 0 11776462"/>
              <a:gd name="T0" fmla="*/ 0 256 1"/>
              <a:gd name="T1" fmla="*/ 180 256 1"/>
              <a:gd name="G3" fmla="+- 11776462 T0 T1"/>
              <a:gd name="T2" fmla="*/ 0 256 1"/>
              <a:gd name="T3" fmla="*/ 90 256 1"/>
              <a:gd name="G4" fmla="+- 11776462 T2 T3"/>
              <a:gd name="G5" fmla="*/ G4 2 1"/>
              <a:gd name="T4" fmla="*/ 90 256 1"/>
              <a:gd name="T5" fmla="*/ 0 256 1"/>
              <a:gd name="G6" fmla="+- 11776462 T4 T5"/>
              <a:gd name="G7" fmla="*/ G6 2 1"/>
              <a:gd name="G8" fmla="abs 11776462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128"/>
              <a:gd name="G18" fmla="*/ 7128 1 2"/>
              <a:gd name="G19" fmla="+- G18 5400 0"/>
              <a:gd name="G20" fmla="cos G19 11776462"/>
              <a:gd name="G21" fmla="sin G19 11776462"/>
              <a:gd name="G22" fmla="+- G20 10800 0"/>
              <a:gd name="G23" fmla="+- G21 10800 0"/>
              <a:gd name="G24" fmla="+- 10800 0 G20"/>
              <a:gd name="G25" fmla="+- 7128 10800 0"/>
              <a:gd name="G26" fmla="?: G9 G17 G25"/>
              <a:gd name="G27" fmla="?: G9 0 21600"/>
              <a:gd name="G28" fmla="cos 10800 11776462"/>
              <a:gd name="G29" fmla="sin 10800 11776462"/>
              <a:gd name="G30" fmla="sin 7128 11776462"/>
              <a:gd name="G31" fmla="+- G28 10800 0"/>
              <a:gd name="G32" fmla="+- G29 10800 0"/>
              <a:gd name="G33" fmla="+- G30 10800 0"/>
              <a:gd name="G34" fmla="?: G4 0 G31"/>
              <a:gd name="G35" fmla="?: 11776462 G34 0"/>
              <a:gd name="G36" fmla="?: G6 G35 G31"/>
              <a:gd name="G37" fmla="+- 21600 0 G36"/>
              <a:gd name="G38" fmla="?: G4 0 G33"/>
              <a:gd name="G39" fmla="?: 11776462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836 w 21600"/>
              <a:gd name="T15" fmla="*/ 10847 h 21600"/>
              <a:gd name="T16" fmla="*/ 10800 w 21600"/>
              <a:gd name="T17" fmla="*/ 3672 h 21600"/>
              <a:gd name="T18" fmla="*/ 19764 w 21600"/>
              <a:gd name="T19" fmla="*/ 10847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672" y="10838"/>
                </a:moveTo>
                <a:cubicBezTo>
                  <a:pt x="3672" y="10825"/>
                  <a:pt x="3672" y="10812"/>
                  <a:pt x="3672" y="10800"/>
                </a:cubicBezTo>
                <a:cubicBezTo>
                  <a:pt x="3672" y="6863"/>
                  <a:pt x="6863" y="3672"/>
                  <a:pt x="10800" y="3672"/>
                </a:cubicBezTo>
                <a:cubicBezTo>
                  <a:pt x="14736" y="3672"/>
                  <a:pt x="17928" y="6863"/>
                  <a:pt x="17928" y="10800"/>
                </a:cubicBezTo>
                <a:cubicBezTo>
                  <a:pt x="17928" y="10812"/>
                  <a:pt x="17927" y="10825"/>
                  <a:pt x="17927" y="10838"/>
                </a:cubicBezTo>
                <a:lnTo>
                  <a:pt x="21599" y="10857"/>
                </a:lnTo>
                <a:cubicBezTo>
                  <a:pt x="21599" y="10838"/>
                  <a:pt x="21600" y="1081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19"/>
                  <a:pt x="0" y="10838"/>
                  <a:pt x="0" y="10857"/>
                </a:cubicBezTo>
                <a:close/>
              </a:path>
            </a:pathLst>
          </a:custGeom>
          <a:solidFill>
            <a:srgbClr val="00CC99"/>
          </a:solidFill>
          <a:ln w="9525" algn="ctr">
            <a:solidFill>
              <a:srgbClr val="00CC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AutoShape 5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 rot="10800000">
            <a:off x="1771650" y="1262063"/>
            <a:ext cx="5119688" cy="5119687"/>
          </a:xfrm>
          <a:custGeom>
            <a:avLst/>
            <a:gdLst>
              <a:gd name="G0" fmla="+- 6923 0 0"/>
              <a:gd name="G1" fmla="+- 11791056 0 0"/>
              <a:gd name="G2" fmla="+- 0 0 11791056"/>
              <a:gd name="T0" fmla="*/ 0 256 1"/>
              <a:gd name="T1" fmla="*/ 180 256 1"/>
              <a:gd name="G3" fmla="+- 11791056 T0 T1"/>
              <a:gd name="T2" fmla="*/ 0 256 1"/>
              <a:gd name="T3" fmla="*/ 90 256 1"/>
              <a:gd name="G4" fmla="+- 11791056 T2 T3"/>
              <a:gd name="G5" fmla="*/ G4 2 1"/>
              <a:gd name="T4" fmla="*/ 90 256 1"/>
              <a:gd name="T5" fmla="*/ 0 256 1"/>
              <a:gd name="G6" fmla="+- 11791056 T4 T5"/>
              <a:gd name="G7" fmla="*/ G6 2 1"/>
              <a:gd name="G8" fmla="abs 11791056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6923"/>
              <a:gd name="G18" fmla="*/ 6923 1 2"/>
              <a:gd name="G19" fmla="+- G18 5400 0"/>
              <a:gd name="G20" fmla="cos G19 11791056"/>
              <a:gd name="G21" fmla="sin G19 11791056"/>
              <a:gd name="G22" fmla="+- G20 10800 0"/>
              <a:gd name="G23" fmla="+- G21 10800 0"/>
              <a:gd name="G24" fmla="+- 10800 0 G20"/>
              <a:gd name="G25" fmla="+- 6923 10800 0"/>
              <a:gd name="G26" fmla="?: G9 G17 G25"/>
              <a:gd name="G27" fmla="?: G9 0 21600"/>
              <a:gd name="G28" fmla="cos 10800 11791056"/>
              <a:gd name="G29" fmla="sin 10800 11791056"/>
              <a:gd name="G30" fmla="sin 6923 11791056"/>
              <a:gd name="G31" fmla="+- G28 10800 0"/>
              <a:gd name="G32" fmla="+- G29 10800 0"/>
              <a:gd name="G33" fmla="+- G30 10800 0"/>
              <a:gd name="G34" fmla="?: G4 0 G31"/>
              <a:gd name="G35" fmla="?: 11791056 G34 0"/>
              <a:gd name="G36" fmla="?: G6 G35 G31"/>
              <a:gd name="G37" fmla="+- 21600 0 G36"/>
              <a:gd name="G38" fmla="?: G4 0 G33"/>
              <a:gd name="G39" fmla="?: 11791056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938 w 21600"/>
              <a:gd name="T15" fmla="*/ 10812 h 21600"/>
              <a:gd name="T16" fmla="*/ 10800 w 21600"/>
              <a:gd name="T17" fmla="*/ 3877 h 21600"/>
              <a:gd name="T18" fmla="*/ 19662 w 21600"/>
              <a:gd name="T19" fmla="*/ 10812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877" y="10810"/>
                </a:moveTo>
                <a:cubicBezTo>
                  <a:pt x="3877" y="10806"/>
                  <a:pt x="3877" y="10803"/>
                  <a:pt x="3877" y="10800"/>
                </a:cubicBezTo>
                <a:cubicBezTo>
                  <a:pt x="3877" y="6976"/>
                  <a:pt x="6976" y="3877"/>
                  <a:pt x="10800" y="3877"/>
                </a:cubicBezTo>
                <a:cubicBezTo>
                  <a:pt x="14623" y="3877"/>
                  <a:pt x="17723" y="6976"/>
                  <a:pt x="17723" y="10800"/>
                </a:cubicBezTo>
                <a:cubicBezTo>
                  <a:pt x="17723" y="10803"/>
                  <a:pt x="17722" y="10806"/>
                  <a:pt x="17722" y="10810"/>
                </a:cubicBezTo>
                <a:lnTo>
                  <a:pt x="21599" y="10815"/>
                </a:lnTo>
                <a:cubicBezTo>
                  <a:pt x="21599" y="10810"/>
                  <a:pt x="21600" y="1080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05"/>
                  <a:pt x="0" y="10810"/>
                  <a:pt x="0" y="10815"/>
                </a:cubicBezTo>
                <a:close/>
              </a:path>
            </a:pathLst>
          </a:custGeom>
          <a:solidFill>
            <a:srgbClr val="00CC99"/>
          </a:solidFill>
          <a:ln w="9525" algn="ctr">
            <a:solidFill>
              <a:srgbClr val="00CC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AutoShape 11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 rot="10800000">
            <a:off x="1039813" y="315913"/>
            <a:ext cx="7013575" cy="7015162"/>
          </a:xfrm>
          <a:custGeom>
            <a:avLst/>
            <a:gdLst>
              <a:gd name="G0" fmla="+- 9984 0 0"/>
              <a:gd name="G1" fmla="+- -11795352 0 0"/>
              <a:gd name="G2" fmla="+- 0 0 -11795352"/>
              <a:gd name="T0" fmla="*/ 0 256 1"/>
              <a:gd name="T1" fmla="*/ 180 256 1"/>
              <a:gd name="G3" fmla="+- -11795352 T0 T1"/>
              <a:gd name="T2" fmla="*/ 0 256 1"/>
              <a:gd name="T3" fmla="*/ 90 256 1"/>
              <a:gd name="G4" fmla="+- -11795352 T2 T3"/>
              <a:gd name="G5" fmla="*/ G4 2 1"/>
              <a:gd name="T4" fmla="*/ 90 256 1"/>
              <a:gd name="T5" fmla="*/ 0 256 1"/>
              <a:gd name="G6" fmla="+- -11795352 T4 T5"/>
              <a:gd name="G7" fmla="*/ G6 2 1"/>
              <a:gd name="G8" fmla="abs -11795352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984"/>
              <a:gd name="G18" fmla="*/ 9984 1 2"/>
              <a:gd name="G19" fmla="+- G18 5400 0"/>
              <a:gd name="G20" fmla="cos G19 -11795352"/>
              <a:gd name="G21" fmla="sin G19 -11795352"/>
              <a:gd name="G22" fmla="+- G20 10800 0"/>
              <a:gd name="G23" fmla="+- G21 10800 0"/>
              <a:gd name="G24" fmla="+- 10800 0 G20"/>
              <a:gd name="G25" fmla="+- 9984 10800 0"/>
              <a:gd name="G26" fmla="?: G9 G17 G25"/>
              <a:gd name="G27" fmla="?: G9 0 21600"/>
              <a:gd name="G28" fmla="cos 10800 -11795352"/>
              <a:gd name="G29" fmla="sin 10800 -11795352"/>
              <a:gd name="G30" fmla="sin 9984 -11795352"/>
              <a:gd name="G31" fmla="+- G28 10800 0"/>
              <a:gd name="G32" fmla="+- G29 10800 0"/>
              <a:gd name="G33" fmla="+- G30 10800 0"/>
              <a:gd name="G34" fmla="?: G4 0 G31"/>
              <a:gd name="G35" fmla="?: -11795352 G34 0"/>
              <a:gd name="G36" fmla="?: G6 G35 G31"/>
              <a:gd name="G37" fmla="+- 21600 0 G36"/>
              <a:gd name="G38" fmla="?: G4 0 G33"/>
              <a:gd name="G39" fmla="?: -11795352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08 w 21600"/>
              <a:gd name="T15" fmla="*/ 10796 h 21600"/>
              <a:gd name="T16" fmla="*/ 10800 w 21600"/>
              <a:gd name="T17" fmla="*/ 816 h 21600"/>
              <a:gd name="T18" fmla="*/ 21192 w 21600"/>
              <a:gd name="T19" fmla="*/ 1079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816" y="10797"/>
                </a:moveTo>
                <a:cubicBezTo>
                  <a:pt x="817" y="5284"/>
                  <a:pt x="5287" y="815"/>
                  <a:pt x="10800" y="816"/>
                </a:cubicBezTo>
                <a:cubicBezTo>
                  <a:pt x="16312" y="816"/>
                  <a:pt x="20782" y="5284"/>
                  <a:pt x="20783" y="10797"/>
                </a:cubicBezTo>
                <a:lnTo>
                  <a:pt x="21599" y="10796"/>
                </a:lnTo>
                <a:cubicBezTo>
                  <a:pt x="21598" y="4833"/>
                  <a:pt x="16763" y="-1"/>
                  <a:pt x="10799" y="0"/>
                </a:cubicBezTo>
                <a:cubicBezTo>
                  <a:pt x="4836" y="0"/>
                  <a:pt x="1" y="4833"/>
                  <a:pt x="0" y="10796"/>
                </a:cubicBezTo>
                <a:close/>
              </a:path>
            </a:pathLst>
          </a:custGeom>
          <a:solidFill>
            <a:srgbClr val="00CC99"/>
          </a:solidFill>
          <a:ln w="9525" algn="ctr">
            <a:solidFill>
              <a:srgbClr val="00CC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AutoShape 12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-800100" y="1209675"/>
            <a:ext cx="2736850" cy="2736850"/>
          </a:xfrm>
          <a:custGeom>
            <a:avLst/>
            <a:gdLst>
              <a:gd name="G0" fmla="+- 8912 0 0"/>
              <a:gd name="G1" fmla="+- -11744660 0 0"/>
              <a:gd name="G2" fmla="+- 0 0 -11744660"/>
              <a:gd name="T0" fmla="*/ 0 256 1"/>
              <a:gd name="T1" fmla="*/ 180 256 1"/>
              <a:gd name="G3" fmla="+- -11744660 T0 T1"/>
              <a:gd name="T2" fmla="*/ 0 256 1"/>
              <a:gd name="T3" fmla="*/ 90 256 1"/>
              <a:gd name="G4" fmla="+- -11744660 T2 T3"/>
              <a:gd name="G5" fmla="*/ G4 2 1"/>
              <a:gd name="T4" fmla="*/ 90 256 1"/>
              <a:gd name="T5" fmla="*/ 0 256 1"/>
              <a:gd name="G6" fmla="+- -11744660 T4 T5"/>
              <a:gd name="G7" fmla="*/ G6 2 1"/>
              <a:gd name="G8" fmla="abs -1174466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912"/>
              <a:gd name="G18" fmla="*/ 8912 1 2"/>
              <a:gd name="G19" fmla="+- G18 5400 0"/>
              <a:gd name="G20" fmla="cos G19 -11744660"/>
              <a:gd name="G21" fmla="sin G19 -11744660"/>
              <a:gd name="G22" fmla="+- G20 10800 0"/>
              <a:gd name="G23" fmla="+- G21 10800 0"/>
              <a:gd name="G24" fmla="+- 10800 0 G20"/>
              <a:gd name="G25" fmla="+- 8912 10800 0"/>
              <a:gd name="G26" fmla="?: G9 G17 G25"/>
              <a:gd name="G27" fmla="?: G9 0 21600"/>
              <a:gd name="G28" fmla="cos 10800 -11744660"/>
              <a:gd name="G29" fmla="sin 10800 -11744660"/>
              <a:gd name="G30" fmla="sin 8912 -11744660"/>
              <a:gd name="G31" fmla="+- G28 10800 0"/>
              <a:gd name="G32" fmla="+- G29 10800 0"/>
              <a:gd name="G33" fmla="+- G30 10800 0"/>
              <a:gd name="G34" fmla="?: G4 0 G31"/>
              <a:gd name="G35" fmla="?: -11744660 G34 0"/>
              <a:gd name="G36" fmla="?: G6 G35 G31"/>
              <a:gd name="G37" fmla="+- 21600 0 G36"/>
              <a:gd name="G38" fmla="?: G4 0 G33"/>
              <a:gd name="G39" fmla="?: -1174466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944 w 21600"/>
              <a:gd name="T15" fmla="*/ 10663 h 21600"/>
              <a:gd name="T16" fmla="*/ 10800 w 21600"/>
              <a:gd name="T17" fmla="*/ 1888 h 21600"/>
              <a:gd name="T18" fmla="*/ 20656 w 21600"/>
              <a:gd name="T19" fmla="*/ 10663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888" y="10677"/>
                </a:moveTo>
                <a:cubicBezTo>
                  <a:pt x="1956" y="5803"/>
                  <a:pt x="5926" y="1887"/>
                  <a:pt x="10800" y="1888"/>
                </a:cubicBezTo>
                <a:cubicBezTo>
                  <a:pt x="15673" y="1888"/>
                  <a:pt x="19643" y="5803"/>
                  <a:pt x="19711" y="10677"/>
                </a:cubicBezTo>
                <a:lnTo>
                  <a:pt x="21598" y="10650"/>
                </a:lnTo>
                <a:cubicBezTo>
                  <a:pt x="21517" y="4744"/>
                  <a:pt x="16706" y="-1"/>
                  <a:pt x="10799" y="0"/>
                </a:cubicBezTo>
                <a:cubicBezTo>
                  <a:pt x="4893" y="0"/>
                  <a:pt x="82" y="4744"/>
                  <a:pt x="1" y="10650"/>
                </a:cubicBezTo>
                <a:close/>
              </a:path>
            </a:pathLst>
          </a:custGeom>
          <a:solidFill>
            <a:srgbClr val="00CC99"/>
          </a:solidFill>
          <a:ln w="9525" algn="ctr">
            <a:solidFill>
              <a:srgbClr val="00CC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89" name="AutoShape 13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-1123950" y="2624138"/>
            <a:ext cx="2427288" cy="2427287"/>
          </a:xfrm>
          <a:custGeom>
            <a:avLst/>
            <a:gdLst>
              <a:gd name="G0" fmla="+- 8427 0 0"/>
              <a:gd name="G1" fmla="+- 11780884 0 0"/>
              <a:gd name="G2" fmla="+- 0 0 11780884"/>
              <a:gd name="T0" fmla="*/ 0 256 1"/>
              <a:gd name="T1" fmla="*/ 180 256 1"/>
              <a:gd name="G3" fmla="+- 11780884 T0 T1"/>
              <a:gd name="T2" fmla="*/ 0 256 1"/>
              <a:gd name="T3" fmla="*/ 90 256 1"/>
              <a:gd name="G4" fmla="+- 11780884 T2 T3"/>
              <a:gd name="G5" fmla="*/ G4 2 1"/>
              <a:gd name="T4" fmla="*/ 90 256 1"/>
              <a:gd name="T5" fmla="*/ 0 256 1"/>
              <a:gd name="G6" fmla="+- 11780884 T4 T5"/>
              <a:gd name="G7" fmla="*/ G6 2 1"/>
              <a:gd name="G8" fmla="abs 11780884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427"/>
              <a:gd name="G18" fmla="*/ 8427 1 2"/>
              <a:gd name="G19" fmla="+- G18 5400 0"/>
              <a:gd name="G20" fmla="cos G19 11780884"/>
              <a:gd name="G21" fmla="sin G19 11780884"/>
              <a:gd name="G22" fmla="+- G20 10800 0"/>
              <a:gd name="G23" fmla="+- G21 10800 0"/>
              <a:gd name="G24" fmla="+- 10800 0 G20"/>
              <a:gd name="G25" fmla="+- 8427 10800 0"/>
              <a:gd name="G26" fmla="?: G9 G17 G25"/>
              <a:gd name="G27" fmla="?: G9 0 21600"/>
              <a:gd name="G28" fmla="cos 10800 11780884"/>
              <a:gd name="G29" fmla="sin 10800 11780884"/>
              <a:gd name="G30" fmla="sin 8427 11780884"/>
              <a:gd name="G31" fmla="+- G28 10800 0"/>
              <a:gd name="G32" fmla="+- G29 10800 0"/>
              <a:gd name="G33" fmla="+- G30 10800 0"/>
              <a:gd name="G34" fmla="?: G4 0 G31"/>
              <a:gd name="G35" fmla="?: 11780884 G34 0"/>
              <a:gd name="G36" fmla="?: G6 G35 G31"/>
              <a:gd name="G37" fmla="+- 21600 0 G36"/>
              <a:gd name="G38" fmla="?: G4 0 G33"/>
              <a:gd name="G39" fmla="?: 11780884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186 w 21600"/>
              <a:gd name="T15" fmla="*/ 10839 h 21600"/>
              <a:gd name="T16" fmla="*/ 10800 w 21600"/>
              <a:gd name="T17" fmla="*/ 2373 h 21600"/>
              <a:gd name="T18" fmla="*/ 20414 w 21600"/>
              <a:gd name="T19" fmla="*/ 10839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2373" y="10835"/>
                </a:moveTo>
                <a:cubicBezTo>
                  <a:pt x="2373" y="10823"/>
                  <a:pt x="2373" y="10811"/>
                  <a:pt x="2373" y="10800"/>
                </a:cubicBezTo>
                <a:cubicBezTo>
                  <a:pt x="2373" y="6145"/>
                  <a:pt x="6145" y="2373"/>
                  <a:pt x="10800" y="2373"/>
                </a:cubicBezTo>
                <a:cubicBezTo>
                  <a:pt x="15454" y="2373"/>
                  <a:pt x="19227" y="6145"/>
                  <a:pt x="19227" y="10800"/>
                </a:cubicBezTo>
                <a:cubicBezTo>
                  <a:pt x="19227" y="10811"/>
                  <a:pt x="19226" y="10823"/>
                  <a:pt x="19226" y="10835"/>
                </a:cubicBezTo>
                <a:lnTo>
                  <a:pt x="21599" y="10844"/>
                </a:lnTo>
                <a:cubicBezTo>
                  <a:pt x="21599" y="10829"/>
                  <a:pt x="21600" y="1081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14"/>
                  <a:pt x="0" y="10829"/>
                  <a:pt x="0" y="10844"/>
                </a:cubicBezTo>
                <a:close/>
              </a:path>
            </a:pathLst>
          </a:custGeom>
          <a:solidFill>
            <a:srgbClr val="00CC99"/>
          </a:solidFill>
          <a:ln w="9525" algn="ctr">
            <a:solidFill>
              <a:srgbClr val="00CC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Oval 14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695450" y="2460625"/>
            <a:ext cx="233363" cy="233363"/>
          </a:xfrm>
          <a:prstGeom prst="ellipse">
            <a:avLst/>
          </a:prstGeom>
          <a:solidFill>
            <a:srgbClr val="00CC99"/>
          </a:solidFill>
          <a:ln w="9525" algn="ctr">
            <a:solidFill>
              <a:srgbClr val="00CC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1" name="Rectangle 15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8242300" y="3846513"/>
            <a:ext cx="330200" cy="1365250"/>
          </a:xfrm>
          <a:prstGeom prst="rect">
            <a:avLst/>
          </a:prstGeom>
          <a:solidFill>
            <a:srgbClr val="00CC99"/>
          </a:solidFill>
          <a:ln w="9525" algn="ctr">
            <a:solidFill>
              <a:srgbClr val="00CC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798" name="Rectangle 2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200" y="1600200"/>
            <a:ext cx="762000" cy="8382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CN" b="1">
                <a:ea typeface="宋体" pitchFamily="2" charset="-122"/>
              </a:rPr>
              <a:t>Next</a:t>
            </a:r>
          </a:p>
          <a:p>
            <a:pPr eaLnBrk="1" hangingPunct="1"/>
            <a:r>
              <a:rPr lang="en-US" altLang="zh-CN" b="1">
                <a:ea typeface="宋体" pitchFamily="2" charset="-122"/>
              </a:rPr>
              <a:t>Level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>
                <a:ea typeface="PMingLiU" pitchFamily="18" charset="-120"/>
              </a:rPr>
              <a:t>你死了</a:t>
            </a:r>
            <a:endParaRPr lang="en-US" altLang="zh-CN">
              <a:ea typeface="PMingLiU" pitchFamily="18" charset="-120"/>
            </a:endParaRPr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6113" y="4832350"/>
            <a:ext cx="2667000" cy="1695450"/>
          </a:xfrm>
          <a:prstGeom prst="rect">
            <a:avLst/>
          </a:prstGeom>
          <a:noFill/>
        </p:spPr>
      </p:pic>
      <p:sp>
        <p:nvSpPr>
          <p:cNvPr id="20489" name="Oval 9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4205288" y="3576638"/>
            <a:ext cx="457200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zh-CN" b="1">
              <a:ea typeface="宋体" pitchFamily="2" charset="-122"/>
            </a:endParaRPr>
          </a:p>
        </p:txBody>
      </p:sp>
      <p:sp>
        <p:nvSpPr>
          <p:cNvPr id="20491" name="WordArt 11"/>
          <p:cNvSpPr>
            <a:spLocks noChangeArrowheads="1" noChangeShapeType="1" noTextEdit="1"/>
          </p:cNvSpPr>
          <p:nvPr/>
        </p:nvSpPr>
        <p:spPr bwMode="auto">
          <a:xfrm>
            <a:off x="3979863" y="3284538"/>
            <a:ext cx="952500" cy="238125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609830"/>
              </a:avLst>
            </a:prstTxWarp>
          </a:bodyPr>
          <a:lstStyle/>
          <a:p>
            <a:r>
              <a:rPr lang="en-US" sz="1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ahoma"/>
                <a:ea typeface="Tahoma"/>
                <a:cs typeface="Tahoma"/>
              </a:rPr>
              <a:t>Try Again?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6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6200" y="1600200"/>
            <a:ext cx="762000" cy="838200"/>
          </a:xfrm>
          <a:prstGeom prst="rect">
            <a:avLst/>
          </a:prstGeom>
          <a:solidFill>
            <a:srgbClr val="9E61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 b="1">
              <a:ea typeface="宋体" pitchFamily="2" charset="-122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66700" y="2438400"/>
            <a:ext cx="381000" cy="3581400"/>
          </a:xfrm>
          <a:prstGeom prst="rect">
            <a:avLst/>
          </a:prstGeom>
          <a:solidFill>
            <a:srgbClr val="9E61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3733800" y="5181600"/>
            <a:ext cx="1828800" cy="1447800"/>
          </a:xfrm>
          <a:prstGeom prst="rect">
            <a:avLst/>
          </a:prstGeom>
          <a:solidFill>
            <a:srgbClr val="9E61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3810000" y="5257800"/>
            <a:ext cx="1676400" cy="1295400"/>
          </a:xfrm>
          <a:prstGeom prst="rect">
            <a:avLst/>
          </a:prstGeom>
          <a:solidFill>
            <a:srgbClr val="DE070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CN">
                <a:ea typeface="宋体" pitchFamily="2" charset="-122"/>
              </a:rPr>
              <a:t>If you haven’t 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figured out,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this is a button </a:t>
            </a:r>
          </a:p>
          <a:p>
            <a:pPr eaLnBrk="1" hangingPunct="1"/>
            <a:r>
              <a:rPr lang="en-US" altLang="zh-CN">
                <a:ea typeface="宋体" pitchFamily="2" charset="-122"/>
              </a:rPr>
              <a:t>named button. </a:t>
            </a:r>
          </a:p>
        </p:txBody>
      </p:sp>
      <p:sp>
        <p:nvSpPr>
          <p:cNvPr id="8" name="Rectangle 97"/>
          <p:cNvSpPr>
            <a:spLocks noChangeArrowheads="1"/>
          </p:cNvSpPr>
          <p:nvPr/>
        </p:nvSpPr>
        <p:spPr bwMode="auto">
          <a:xfrm>
            <a:off x="609600" y="5661025"/>
            <a:ext cx="3124200" cy="358775"/>
          </a:xfrm>
          <a:prstGeom prst="rect">
            <a:avLst/>
          </a:prstGeom>
          <a:solidFill>
            <a:srgbClr val="9E619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848600" y="5586413"/>
            <a:ext cx="6858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TW" b="1" dirty="0">
                <a:ea typeface="PMingLiU" pitchFamily="18" charset="-120"/>
              </a:rPr>
              <a:t>Next</a:t>
            </a:r>
          </a:p>
          <a:p>
            <a:pPr eaLnBrk="1" hangingPunct="1"/>
            <a:r>
              <a:rPr lang="en-US" altLang="zh-TW" b="1" dirty="0">
                <a:ea typeface="PMingLiU" pitchFamily="18" charset="-120"/>
              </a:rPr>
              <a:t>Level</a:t>
            </a:r>
          </a:p>
        </p:txBody>
      </p:sp>
      <p:sp>
        <p:nvSpPr>
          <p:cNvPr id="10" name="Rectangle 23"/>
          <p:cNvSpPr>
            <a:spLocks noChangeArrowheads="1"/>
          </p:cNvSpPr>
          <p:nvPr/>
        </p:nvSpPr>
        <p:spPr bwMode="auto">
          <a:xfrm>
            <a:off x="7848600" y="6203950"/>
            <a:ext cx="685800" cy="2206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zh-CN" sz="1200" b="1">
              <a:solidFill>
                <a:srgbClr val="DE0702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 spd="slow" advClick="0"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6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/>
          <p:cNvSpPr/>
          <p:nvPr/>
        </p:nvSpPr>
        <p:spPr bwMode="auto">
          <a:xfrm>
            <a:off x="6238875" y="-259625"/>
            <a:ext cx="828675" cy="4002949"/>
          </a:xfrm>
          <a:custGeom>
            <a:avLst/>
            <a:gdLst>
              <a:gd name="connsiteX0" fmla="*/ 0 w 866775"/>
              <a:gd name="connsiteY0" fmla="*/ 57150 h 3771900"/>
              <a:gd name="connsiteX1" fmla="*/ 476250 w 866775"/>
              <a:gd name="connsiteY1" fmla="*/ 28575 h 3771900"/>
              <a:gd name="connsiteX2" fmla="*/ 571500 w 866775"/>
              <a:gd name="connsiteY2" fmla="*/ 19050 h 3771900"/>
              <a:gd name="connsiteX3" fmla="*/ 752475 w 866775"/>
              <a:gd name="connsiteY3" fmla="*/ 0 h 3771900"/>
              <a:gd name="connsiteX4" fmla="*/ 866775 w 866775"/>
              <a:gd name="connsiteY4" fmla="*/ 123825 h 3771900"/>
              <a:gd name="connsiteX5" fmla="*/ 866775 w 866775"/>
              <a:gd name="connsiteY5" fmla="*/ 409575 h 3771900"/>
              <a:gd name="connsiteX6" fmla="*/ 866775 w 866775"/>
              <a:gd name="connsiteY6" fmla="*/ 552450 h 3771900"/>
              <a:gd name="connsiteX7" fmla="*/ 838200 w 866775"/>
              <a:gd name="connsiteY7" fmla="*/ 647700 h 3771900"/>
              <a:gd name="connsiteX8" fmla="*/ 762000 w 866775"/>
              <a:gd name="connsiteY8" fmla="*/ 790575 h 3771900"/>
              <a:gd name="connsiteX9" fmla="*/ 581025 w 866775"/>
              <a:gd name="connsiteY9" fmla="*/ 933450 h 3771900"/>
              <a:gd name="connsiteX10" fmla="*/ 590550 w 866775"/>
              <a:gd name="connsiteY10" fmla="*/ 1219200 h 3771900"/>
              <a:gd name="connsiteX11" fmla="*/ 552450 w 866775"/>
              <a:gd name="connsiteY11" fmla="*/ 1409700 h 3771900"/>
              <a:gd name="connsiteX12" fmla="*/ 485775 w 866775"/>
              <a:gd name="connsiteY12" fmla="*/ 1609725 h 3771900"/>
              <a:gd name="connsiteX13" fmla="*/ 514350 w 866775"/>
              <a:gd name="connsiteY13" fmla="*/ 1685925 h 3771900"/>
              <a:gd name="connsiteX14" fmla="*/ 647700 w 866775"/>
              <a:gd name="connsiteY14" fmla="*/ 1771650 h 3771900"/>
              <a:gd name="connsiteX15" fmla="*/ 609600 w 866775"/>
              <a:gd name="connsiteY15" fmla="*/ 1847850 h 3771900"/>
              <a:gd name="connsiteX16" fmla="*/ 533400 w 866775"/>
              <a:gd name="connsiteY16" fmla="*/ 1981200 h 3771900"/>
              <a:gd name="connsiteX17" fmla="*/ 523875 w 866775"/>
              <a:gd name="connsiteY17" fmla="*/ 2143125 h 3771900"/>
              <a:gd name="connsiteX18" fmla="*/ 666750 w 866775"/>
              <a:gd name="connsiteY18" fmla="*/ 2333625 h 3771900"/>
              <a:gd name="connsiteX19" fmla="*/ 723900 w 866775"/>
              <a:gd name="connsiteY19" fmla="*/ 2457450 h 3771900"/>
              <a:gd name="connsiteX20" fmla="*/ 771525 w 866775"/>
              <a:gd name="connsiteY20" fmla="*/ 2743200 h 3771900"/>
              <a:gd name="connsiteX21" fmla="*/ 733425 w 866775"/>
              <a:gd name="connsiteY21" fmla="*/ 2905125 h 3771900"/>
              <a:gd name="connsiteX22" fmla="*/ 695325 w 866775"/>
              <a:gd name="connsiteY22" fmla="*/ 2943225 h 3771900"/>
              <a:gd name="connsiteX23" fmla="*/ 676275 w 866775"/>
              <a:gd name="connsiteY23" fmla="*/ 2962275 h 3771900"/>
              <a:gd name="connsiteX24" fmla="*/ 542925 w 866775"/>
              <a:gd name="connsiteY24" fmla="*/ 3200400 h 3771900"/>
              <a:gd name="connsiteX25" fmla="*/ 523875 w 866775"/>
              <a:gd name="connsiteY25" fmla="*/ 3286125 h 3771900"/>
              <a:gd name="connsiteX26" fmla="*/ 514350 w 866775"/>
              <a:gd name="connsiteY26" fmla="*/ 3314700 h 3771900"/>
              <a:gd name="connsiteX27" fmla="*/ 495300 w 866775"/>
              <a:gd name="connsiteY27" fmla="*/ 3343275 h 3771900"/>
              <a:gd name="connsiteX28" fmla="*/ 466725 w 866775"/>
              <a:gd name="connsiteY28" fmla="*/ 3381375 h 3771900"/>
              <a:gd name="connsiteX29" fmla="*/ 304800 w 866775"/>
              <a:gd name="connsiteY29" fmla="*/ 3657600 h 3771900"/>
              <a:gd name="connsiteX30" fmla="*/ 38100 w 866775"/>
              <a:gd name="connsiteY30" fmla="*/ 3771900 h 3771900"/>
              <a:gd name="connsiteX31" fmla="*/ 95250 w 866775"/>
              <a:gd name="connsiteY31" fmla="*/ 3571875 h 3771900"/>
              <a:gd name="connsiteX32" fmla="*/ 161925 w 866775"/>
              <a:gd name="connsiteY32" fmla="*/ 3429000 h 3771900"/>
              <a:gd name="connsiteX33" fmla="*/ 228600 w 866775"/>
              <a:gd name="connsiteY33" fmla="*/ 3362325 h 3771900"/>
              <a:gd name="connsiteX34" fmla="*/ 295275 w 866775"/>
              <a:gd name="connsiteY34" fmla="*/ 3286125 h 3771900"/>
              <a:gd name="connsiteX35" fmla="*/ 295275 w 866775"/>
              <a:gd name="connsiteY35" fmla="*/ 3267075 h 3771900"/>
              <a:gd name="connsiteX36" fmla="*/ 333375 w 866775"/>
              <a:gd name="connsiteY36" fmla="*/ 3181350 h 3771900"/>
              <a:gd name="connsiteX37" fmla="*/ 361950 w 866775"/>
              <a:gd name="connsiteY37" fmla="*/ 3105150 h 3771900"/>
              <a:gd name="connsiteX38" fmla="*/ 400050 w 866775"/>
              <a:gd name="connsiteY38" fmla="*/ 3028950 h 3771900"/>
              <a:gd name="connsiteX39" fmla="*/ 428625 w 866775"/>
              <a:gd name="connsiteY39" fmla="*/ 2924175 h 3771900"/>
              <a:gd name="connsiteX40" fmla="*/ 428625 w 866775"/>
              <a:gd name="connsiteY40" fmla="*/ 2809875 h 3771900"/>
              <a:gd name="connsiteX41" fmla="*/ 447675 w 866775"/>
              <a:gd name="connsiteY41" fmla="*/ 2695575 h 3771900"/>
              <a:gd name="connsiteX42" fmla="*/ 390525 w 866775"/>
              <a:gd name="connsiteY42" fmla="*/ 2505075 h 3771900"/>
              <a:gd name="connsiteX43" fmla="*/ 342900 w 866775"/>
              <a:gd name="connsiteY43" fmla="*/ 2428875 h 3771900"/>
              <a:gd name="connsiteX44" fmla="*/ 304800 w 866775"/>
              <a:gd name="connsiteY44" fmla="*/ 2371725 h 3771900"/>
              <a:gd name="connsiteX45" fmla="*/ 266700 w 866775"/>
              <a:gd name="connsiteY45" fmla="*/ 2314575 h 3771900"/>
              <a:gd name="connsiteX46" fmla="*/ 228600 w 866775"/>
              <a:gd name="connsiteY46" fmla="*/ 2228850 h 3771900"/>
              <a:gd name="connsiteX47" fmla="*/ 200025 w 866775"/>
              <a:gd name="connsiteY47" fmla="*/ 2190750 h 3771900"/>
              <a:gd name="connsiteX48" fmla="*/ 142875 w 866775"/>
              <a:gd name="connsiteY48" fmla="*/ 2038350 h 3771900"/>
              <a:gd name="connsiteX49" fmla="*/ 142875 w 866775"/>
              <a:gd name="connsiteY49" fmla="*/ 1952625 h 3771900"/>
              <a:gd name="connsiteX50" fmla="*/ 266700 w 866775"/>
              <a:gd name="connsiteY50" fmla="*/ 1819275 h 3771900"/>
              <a:gd name="connsiteX51" fmla="*/ 257175 w 866775"/>
              <a:gd name="connsiteY51" fmla="*/ 1628775 h 3771900"/>
              <a:gd name="connsiteX52" fmla="*/ 200025 w 866775"/>
              <a:gd name="connsiteY52" fmla="*/ 1562100 h 3771900"/>
              <a:gd name="connsiteX53" fmla="*/ 161925 w 866775"/>
              <a:gd name="connsiteY53" fmla="*/ 1504950 h 3771900"/>
              <a:gd name="connsiteX54" fmla="*/ 104775 w 866775"/>
              <a:gd name="connsiteY54" fmla="*/ 1409700 h 3771900"/>
              <a:gd name="connsiteX55" fmla="*/ 295275 w 866775"/>
              <a:gd name="connsiteY55" fmla="*/ 1114425 h 3771900"/>
              <a:gd name="connsiteX56" fmla="*/ 323850 w 866775"/>
              <a:gd name="connsiteY56" fmla="*/ 1038225 h 3771900"/>
              <a:gd name="connsiteX57" fmla="*/ 314325 w 866775"/>
              <a:gd name="connsiteY57" fmla="*/ 990600 h 3771900"/>
              <a:gd name="connsiteX58" fmla="*/ 304800 w 866775"/>
              <a:gd name="connsiteY58" fmla="*/ 962025 h 3771900"/>
              <a:gd name="connsiteX59" fmla="*/ 276225 w 866775"/>
              <a:gd name="connsiteY59" fmla="*/ 866775 h 3771900"/>
              <a:gd name="connsiteX60" fmla="*/ 200025 w 866775"/>
              <a:gd name="connsiteY60" fmla="*/ 781050 h 3771900"/>
              <a:gd name="connsiteX61" fmla="*/ 171450 w 866775"/>
              <a:gd name="connsiteY61" fmla="*/ 762000 h 3771900"/>
              <a:gd name="connsiteX62" fmla="*/ 133350 w 866775"/>
              <a:gd name="connsiteY62" fmla="*/ 723900 h 3771900"/>
              <a:gd name="connsiteX63" fmla="*/ 57150 w 866775"/>
              <a:gd name="connsiteY63" fmla="*/ 638175 h 3771900"/>
              <a:gd name="connsiteX64" fmla="*/ 219075 w 866775"/>
              <a:gd name="connsiteY64" fmla="*/ 581025 h 3771900"/>
              <a:gd name="connsiteX65" fmla="*/ 266700 w 866775"/>
              <a:gd name="connsiteY65" fmla="*/ 561975 h 3771900"/>
              <a:gd name="connsiteX66" fmla="*/ 428625 w 866775"/>
              <a:gd name="connsiteY66" fmla="*/ 504825 h 3771900"/>
              <a:gd name="connsiteX67" fmla="*/ 552450 w 866775"/>
              <a:gd name="connsiteY67" fmla="*/ 371475 h 3771900"/>
              <a:gd name="connsiteX68" fmla="*/ 514350 w 866775"/>
              <a:gd name="connsiteY68" fmla="*/ 285750 h 3771900"/>
              <a:gd name="connsiteX69" fmla="*/ 485775 w 866775"/>
              <a:gd name="connsiteY69" fmla="*/ 257175 h 3771900"/>
              <a:gd name="connsiteX70" fmla="*/ 447675 w 866775"/>
              <a:gd name="connsiteY70" fmla="*/ 200025 h 3771900"/>
              <a:gd name="connsiteX71" fmla="*/ 495300 w 866775"/>
              <a:gd name="connsiteY71" fmla="*/ 142875 h 3771900"/>
              <a:gd name="connsiteX72" fmla="*/ 485775 w 866775"/>
              <a:gd name="connsiteY72" fmla="*/ 57150 h 3771900"/>
              <a:gd name="connsiteX73" fmla="*/ 466725 w 866775"/>
              <a:gd name="connsiteY73" fmla="*/ 28575 h 3771900"/>
              <a:gd name="connsiteX74" fmla="*/ 428625 w 866775"/>
              <a:gd name="connsiteY74" fmla="*/ 19050 h 3771900"/>
              <a:gd name="connsiteX75" fmla="*/ 428625 w 866775"/>
              <a:gd name="connsiteY75" fmla="*/ 19050 h 3771900"/>
              <a:gd name="connsiteX76" fmla="*/ 609600 w 866775"/>
              <a:gd name="connsiteY76" fmla="*/ 9525 h 3771900"/>
              <a:gd name="connsiteX77" fmla="*/ 361950 w 866775"/>
              <a:gd name="connsiteY77" fmla="*/ 9525 h 3771900"/>
              <a:gd name="connsiteX78" fmla="*/ 361950 w 866775"/>
              <a:gd name="connsiteY78" fmla="*/ 9525 h 3771900"/>
              <a:gd name="connsiteX79" fmla="*/ 0 w 866775"/>
              <a:gd name="connsiteY79" fmla="*/ 57150 h 3771900"/>
              <a:gd name="connsiteX0" fmla="*/ 323850 w 828675"/>
              <a:gd name="connsiteY0" fmla="*/ 9525 h 3771900"/>
              <a:gd name="connsiteX1" fmla="*/ 438150 w 828675"/>
              <a:gd name="connsiteY1" fmla="*/ 28575 h 3771900"/>
              <a:gd name="connsiteX2" fmla="*/ 533400 w 828675"/>
              <a:gd name="connsiteY2" fmla="*/ 19050 h 3771900"/>
              <a:gd name="connsiteX3" fmla="*/ 714375 w 828675"/>
              <a:gd name="connsiteY3" fmla="*/ 0 h 3771900"/>
              <a:gd name="connsiteX4" fmla="*/ 828675 w 828675"/>
              <a:gd name="connsiteY4" fmla="*/ 123825 h 3771900"/>
              <a:gd name="connsiteX5" fmla="*/ 828675 w 828675"/>
              <a:gd name="connsiteY5" fmla="*/ 409575 h 3771900"/>
              <a:gd name="connsiteX6" fmla="*/ 828675 w 828675"/>
              <a:gd name="connsiteY6" fmla="*/ 552450 h 3771900"/>
              <a:gd name="connsiteX7" fmla="*/ 800100 w 828675"/>
              <a:gd name="connsiteY7" fmla="*/ 647700 h 3771900"/>
              <a:gd name="connsiteX8" fmla="*/ 723900 w 828675"/>
              <a:gd name="connsiteY8" fmla="*/ 790575 h 3771900"/>
              <a:gd name="connsiteX9" fmla="*/ 542925 w 828675"/>
              <a:gd name="connsiteY9" fmla="*/ 933450 h 3771900"/>
              <a:gd name="connsiteX10" fmla="*/ 552450 w 828675"/>
              <a:gd name="connsiteY10" fmla="*/ 1219200 h 3771900"/>
              <a:gd name="connsiteX11" fmla="*/ 514350 w 828675"/>
              <a:gd name="connsiteY11" fmla="*/ 1409700 h 3771900"/>
              <a:gd name="connsiteX12" fmla="*/ 447675 w 828675"/>
              <a:gd name="connsiteY12" fmla="*/ 1609725 h 3771900"/>
              <a:gd name="connsiteX13" fmla="*/ 476250 w 828675"/>
              <a:gd name="connsiteY13" fmla="*/ 1685925 h 3771900"/>
              <a:gd name="connsiteX14" fmla="*/ 609600 w 828675"/>
              <a:gd name="connsiteY14" fmla="*/ 1771650 h 3771900"/>
              <a:gd name="connsiteX15" fmla="*/ 571500 w 828675"/>
              <a:gd name="connsiteY15" fmla="*/ 1847850 h 3771900"/>
              <a:gd name="connsiteX16" fmla="*/ 495300 w 828675"/>
              <a:gd name="connsiteY16" fmla="*/ 1981200 h 3771900"/>
              <a:gd name="connsiteX17" fmla="*/ 485775 w 828675"/>
              <a:gd name="connsiteY17" fmla="*/ 2143125 h 3771900"/>
              <a:gd name="connsiteX18" fmla="*/ 628650 w 828675"/>
              <a:gd name="connsiteY18" fmla="*/ 2333625 h 3771900"/>
              <a:gd name="connsiteX19" fmla="*/ 685800 w 828675"/>
              <a:gd name="connsiteY19" fmla="*/ 2457450 h 3771900"/>
              <a:gd name="connsiteX20" fmla="*/ 733425 w 828675"/>
              <a:gd name="connsiteY20" fmla="*/ 2743200 h 3771900"/>
              <a:gd name="connsiteX21" fmla="*/ 695325 w 828675"/>
              <a:gd name="connsiteY21" fmla="*/ 2905125 h 3771900"/>
              <a:gd name="connsiteX22" fmla="*/ 657225 w 828675"/>
              <a:gd name="connsiteY22" fmla="*/ 2943225 h 3771900"/>
              <a:gd name="connsiteX23" fmla="*/ 638175 w 828675"/>
              <a:gd name="connsiteY23" fmla="*/ 2962275 h 3771900"/>
              <a:gd name="connsiteX24" fmla="*/ 504825 w 828675"/>
              <a:gd name="connsiteY24" fmla="*/ 3200400 h 3771900"/>
              <a:gd name="connsiteX25" fmla="*/ 485775 w 828675"/>
              <a:gd name="connsiteY25" fmla="*/ 3286125 h 3771900"/>
              <a:gd name="connsiteX26" fmla="*/ 476250 w 828675"/>
              <a:gd name="connsiteY26" fmla="*/ 3314700 h 3771900"/>
              <a:gd name="connsiteX27" fmla="*/ 457200 w 828675"/>
              <a:gd name="connsiteY27" fmla="*/ 3343275 h 3771900"/>
              <a:gd name="connsiteX28" fmla="*/ 428625 w 828675"/>
              <a:gd name="connsiteY28" fmla="*/ 3381375 h 3771900"/>
              <a:gd name="connsiteX29" fmla="*/ 266700 w 828675"/>
              <a:gd name="connsiteY29" fmla="*/ 3657600 h 3771900"/>
              <a:gd name="connsiteX30" fmla="*/ 0 w 828675"/>
              <a:gd name="connsiteY30" fmla="*/ 3771900 h 3771900"/>
              <a:gd name="connsiteX31" fmla="*/ 57150 w 828675"/>
              <a:gd name="connsiteY31" fmla="*/ 3571875 h 3771900"/>
              <a:gd name="connsiteX32" fmla="*/ 123825 w 828675"/>
              <a:gd name="connsiteY32" fmla="*/ 3429000 h 3771900"/>
              <a:gd name="connsiteX33" fmla="*/ 190500 w 828675"/>
              <a:gd name="connsiteY33" fmla="*/ 3362325 h 3771900"/>
              <a:gd name="connsiteX34" fmla="*/ 257175 w 828675"/>
              <a:gd name="connsiteY34" fmla="*/ 3286125 h 3771900"/>
              <a:gd name="connsiteX35" fmla="*/ 257175 w 828675"/>
              <a:gd name="connsiteY35" fmla="*/ 3267075 h 3771900"/>
              <a:gd name="connsiteX36" fmla="*/ 295275 w 828675"/>
              <a:gd name="connsiteY36" fmla="*/ 3181350 h 3771900"/>
              <a:gd name="connsiteX37" fmla="*/ 323850 w 828675"/>
              <a:gd name="connsiteY37" fmla="*/ 3105150 h 3771900"/>
              <a:gd name="connsiteX38" fmla="*/ 361950 w 828675"/>
              <a:gd name="connsiteY38" fmla="*/ 3028950 h 3771900"/>
              <a:gd name="connsiteX39" fmla="*/ 390525 w 828675"/>
              <a:gd name="connsiteY39" fmla="*/ 2924175 h 3771900"/>
              <a:gd name="connsiteX40" fmla="*/ 390525 w 828675"/>
              <a:gd name="connsiteY40" fmla="*/ 2809875 h 3771900"/>
              <a:gd name="connsiteX41" fmla="*/ 409575 w 828675"/>
              <a:gd name="connsiteY41" fmla="*/ 2695575 h 3771900"/>
              <a:gd name="connsiteX42" fmla="*/ 352425 w 828675"/>
              <a:gd name="connsiteY42" fmla="*/ 2505075 h 3771900"/>
              <a:gd name="connsiteX43" fmla="*/ 304800 w 828675"/>
              <a:gd name="connsiteY43" fmla="*/ 2428875 h 3771900"/>
              <a:gd name="connsiteX44" fmla="*/ 266700 w 828675"/>
              <a:gd name="connsiteY44" fmla="*/ 2371725 h 3771900"/>
              <a:gd name="connsiteX45" fmla="*/ 228600 w 828675"/>
              <a:gd name="connsiteY45" fmla="*/ 2314575 h 3771900"/>
              <a:gd name="connsiteX46" fmla="*/ 190500 w 828675"/>
              <a:gd name="connsiteY46" fmla="*/ 2228850 h 3771900"/>
              <a:gd name="connsiteX47" fmla="*/ 161925 w 828675"/>
              <a:gd name="connsiteY47" fmla="*/ 2190750 h 3771900"/>
              <a:gd name="connsiteX48" fmla="*/ 104775 w 828675"/>
              <a:gd name="connsiteY48" fmla="*/ 2038350 h 3771900"/>
              <a:gd name="connsiteX49" fmla="*/ 104775 w 828675"/>
              <a:gd name="connsiteY49" fmla="*/ 1952625 h 3771900"/>
              <a:gd name="connsiteX50" fmla="*/ 228600 w 828675"/>
              <a:gd name="connsiteY50" fmla="*/ 1819275 h 3771900"/>
              <a:gd name="connsiteX51" fmla="*/ 219075 w 828675"/>
              <a:gd name="connsiteY51" fmla="*/ 1628775 h 3771900"/>
              <a:gd name="connsiteX52" fmla="*/ 161925 w 828675"/>
              <a:gd name="connsiteY52" fmla="*/ 1562100 h 3771900"/>
              <a:gd name="connsiteX53" fmla="*/ 123825 w 828675"/>
              <a:gd name="connsiteY53" fmla="*/ 1504950 h 3771900"/>
              <a:gd name="connsiteX54" fmla="*/ 66675 w 828675"/>
              <a:gd name="connsiteY54" fmla="*/ 1409700 h 3771900"/>
              <a:gd name="connsiteX55" fmla="*/ 257175 w 828675"/>
              <a:gd name="connsiteY55" fmla="*/ 1114425 h 3771900"/>
              <a:gd name="connsiteX56" fmla="*/ 285750 w 828675"/>
              <a:gd name="connsiteY56" fmla="*/ 1038225 h 3771900"/>
              <a:gd name="connsiteX57" fmla="*/ 276225 w 828675"/>
              <a:gd name="connsiteY57" fmla="*/ 990600 h 3771900"/>
              <a:gd name="connsiteX58" fmla="*/ 266700 w 828675"/>
              <a:gd name="connsiteY58" fmla="*/ 962025 h 3771900"/>
              <a:gd name="connsiteX59" fmla="*/ 238125 w 828675"/>
              <a:gd name="connsiteY59" fmla="*/ 866775 h 3771900"/>
              <a:gd name="connsiteX60" fmla="*/ 161925 w 828675"/>
              <a:gd name="connsiteY60" fmla="*/ 781050 h 3771900"/>
              <a:gd name="connsiteX61" fmla="*/ 133350 w 828675"/>
              <a:gd name="connsiteY61" fmla="*/ 762000 h 3771900"/>
              <a:gd name="connsiteX62" fmla="*/ 95250 w 828675"/>
              <a:gd name="connsiteY62" fmla="*/ 723900 h 3771900"/>
              <a:gd name="connsiteX63" fmla="*/ 19050 w 828675"/>
              <a:gd name="connsiteY63" fmla="*/ 638175 h 3771900"/>
              <a:gd name="connsiteX64" fmla="*/ 180975 w 828675"/>
              <a:gd name="connsiteY64" fmla="*/ 581025 h 3771900"/>
              <a:gd name="connsiteX65" fmla="*/ 228600 w 828675"/>
              <a:gd name="connsiteY65" fmla="*/ 561975 h 3771900"/>
              <a:gd name="connsiteX66" fmla="*/ 390525 w 828675"/>
              <a:gd name="connsiteY66" fmla="*/ 504825 h 3771900"/>
              <a:gd name="connsiteX67" fmla="*/ 514350 w 828675"/>
              <a:gd name="connsiteY67" fmla="*/ 371475 h 3771900"/>
              <a:gd name="connsiteX68" fmla="*/ 476250 w 828675"/>
              <a:gd name="connsiteY68" fmla="*/ 285750 h 3771900"/>
              <a:gd name="connsiteX69" fmla="*/ 447675 w 828675"/>
              <a:gd name="connsiteY69" fmla="*/ 257175 h 3771900"/>
              <a:gd name="connsiteX70" fmla="*/ 409575 w 828675"/>
              <a:gd name="connsiteY70" fmla="*/ 200025 h 3771900"/>
              <a:gd name="connsiteX71" fmla="*/ 457200 w 828675"/>
              <a:gd name="connsiteY71" fmla="*/ 142875 h 3771900"/>
              <a:gd name="connsiteX72" fmla="*/ 447675 w 828675"/>
              <a:gd name="connsiteY72" fmla="*/ 57150 h 3771900"/>
              <a:gd name="connsiteX73" fmla="*/ 428625 w 828675"/>
              <a:gd name="connsiteY73" fmla="*/ 28575 h 3771900"/>
              <a:gd name="connsiteX74" fmla="*/ 390525 w 828675"/>
              <a:gd name="connsiteY74" fmla="*/ 19050 h 3771900"/>
              <a:gd name="connsiteX75" fmla="*/ 390525 w 828675"/>
              <a:gd name="connsiteY75" fmla="*/ 19050 h 3771900"/>
              <a:gd name="connsiteX76" fmla="*/ 571500 w 828675"/>
              <a:gd name="connsiteY76" fmla="*/ 9525 h 3771900"/>
              <a:gd name="connsiteX77" fmla="*/ 323850 w 828675"/>
              <a:gd name="connsiteY77" fmla="*/ 9525 h 3771900"/>
              <a:gd name="connsiteX78" fmla="*/ 323850 w 828675"/>
              <a:gd name="connsiteY78" fmla="*/ 9525 h 3771900"/>
              <a:gd name="connsiteX0" fmla="*/ 323850 w 828675"/>
              <a:gd name="connsiteY0" fmla="*/ 9525 h 3771900"/>
              <a:gd name="connsiteX1" fmla="*/ 438150 w 828675"/>
              <a:gd name="connsiteY1" fmla="*/ 28575 h 3771900"/>
              <a:gd name="connsiteX2" fmla="*/ 533400 w 828675"/>
              <a:gd name="connsiteY2" fmla="*/ 19050 h 3771900"/>
              <a:gd name="connsiteX3" fmla="*/ 714375 w 828675"/>
              <a:gd name="connsiteY3" fmla="*/ 0 h 3771900"/>
              <a:gd name="connsiteX4" fmla="*/ 828675 w 828675"/>
              <a:gd name="connsiteY4" fmla="*/ 123825 h 3771900"/>
              <a:gd name="connsiteX5" fmla="*/ 828675 w 828675"/>
              <a:gd name="connsiteY5" fmla="*/ 409575 h 3771900"/>
              <a:gd name="connsiteX6" fmla="*/ 828675 w 828675"/>
              <a:gd name="connsiteY6" fmla="*/ 552450 h 3771900"/>
              <a:gd name="connsiteX7" fmla="*/ 800100 w 828675"/>
              <a:gd name="connsiteY7" fmla="*/ 647700 h 3771900"/>
              <a:gd name="connsiteX8" fmla="*/ 723900 w 828675"/>
              <a:gd name="connsiteY8" fmla="*/ 790575 h 3771900"/>
              <a:gd name="connsiteX9" fmla="*/ 542925 w 828675"/>
              <a:gd name="connsiteY9" fmla="*/ 933450 h 3771900"/>
              <a:gd name="connsiteX10" fmla="*/ 552450 w 828675"/>
              <a:gd name="connsiteY10" fmla="*/ 1219200 h 3771900"/>
              <a:gd name="connsiteX11" fmla="*/ 514350 w 828675"/>
              <a:gd name="connsiteY11" fmla="*/ 1409700 h 3771900"/>
              <a:gd name="connsiteX12" fmla="*/ 447675 w 828675"/>
              <a:gd name="connsiteY12" fmla="*/ 1609725 h 3771900"/>
              <a:gd name="connsiteX13" fmla="*/ 476250 w 828675"/>
              <a:gd name="connsiteY13" fmla="*/ 1685925 h 3771900"/>
              <a:gd name="connsiteX14" fmla="*/ 609600 w 828675"/>
              <a:gd name="connsiteY14" fmla="*/ 1771650 h 3771900"/>
              <a:gd name="connsiteX15" fmla="*/ 571500 w 828675"/>
              <a:gd name="connsiteY15" fmla="*/ 1847850 h 3771900"/>
              <a:gd name="connsiteX16" fmla="*/ 495300 w 828675"/>
              <a:gd name="connsiteY16" fmla="*/ 1981200 h 3771900"/>
              <a:gd name="connsiteX17" fmla="*/ 485775 w 828675"/>
              <a:gd name="connsiteY17" fmla="*/ 2143125 h 3771900"/>
              <a:gd name="connsiteX18" fmla="*/ 628650 w 828675"/>
              <a:gd name="connsiteY18" fmla="*/ 2333625 h 3771900"/>
              <a:gd name="connsiteX19" fmla="*/ 685800 w 828675"/>
              <a:gd name="connsiteY19" fmla="*/ 2457450 h 3771900"/>
              <a:gd name="connsiteX20" fmla="*/ 733425 w 828675"/>
              <a:gd name="connsiteY20" fmla="*/ 2743200 h 3771900"/>
              <a:gd name="connsiteX21" fmla="*/ 695325 w 828675"/>
              <a:gd name="connsiteY21" fmla="*/ 2905125 h 3771900"/>
              <a:gd name="connsiteX22" fmla="*/ 657225 w 828675"/>
              <a:gd name="connsiteY22" fmla="*/ 2943225 h 3771900"/>
              <a:gd name="connsiteX23" fmla="*/ 638175 w 828675"/>
              <a:gd name="connsiteY23" fmla="*/ 2962275 h 3771900"/>
              <a:gd name="connsiteX24" fmla="*/ 504825 w 828675"/>
              <a:gd name="connsiteY24" fmla="*/ 3200400 h 3771900"/>
              <a:gd name="connsiteX25" fmla="*/ 485775 w 828675"/>
              <a:gd name="connsiteY25" fmla="*/ 3286125 h 3771900"/>
              <a:gd name="connsiteX26" fmla="*/ 476250 w 828675"/>
              <a:gd name="connsiteY26" fmla="*/ 3314700 h 3771900"/>
              <a:gd name="connsiteX27" fmla="*/ 457200 w 828675"/>
              <a:gd name="connsiteY27" fmla="*/ 3343275 h 3771900"/>
              <a:gd name="connsiteX28" fmla="*/ 428625 w 828675"/>
              <a:gd name="connsiteY28" fmla="*/ 3381375 h 3771900"/>
              <a:gd name="connsiteX29" fmla="*/ 266700 w 828675"/>
              <a:gd name="connsiteY29" fmla="*/ 3657600 h 3771900"/>
              <a:gd name="connsiteX30" fmla="*/ 0 w 828675"/>
              <a:gd name="connsiteY30" fmla="*/ 3771900 h 3771900"/>
              <a:gd name="connsiteX31" fmla="*/ 57150 w 828675"/>
              <a:gd name="connsiteY31" fmla="*/ 3571875 h 3771900"/>
              <a:gd name="connsiteX32" fmla="*/ 123825 w 828675"/>
              <a:gd name="connsiteY32" fmla="*/ 3429000 h 3771900"/>
              <a:gd name="connsiteX33" fmla="*/ 190500 w 828675"/>
              <a:gd name="connsiteY33" fmla="*/ 3362325 h 3771900"/>
              <a:gd name="connsiteX34" fmla="*/ 257175 w 828675"/>
              <a:gd name="connsiteY34" fmla="*/ 3286125 h 3771900"/>
              <a:gd name="connsiteX35" fmla="*/ 257175 w 828675"/>
              <a:gd name="connsiteY35" fmla="*/ 3267075 h 3771900"/>
              <a:gd name="connsiteX36" fmla="*/ 295275 w 828675"/>
              <a:gd name="connsiteY36" fmla="*/ 3181350 h 3771900"/>
              <a:gd name="connsiteX37" fmla="*/ 323850 w 828675"/>
              <a:gd name="connsiteY37" fmla="*/ 3105150 h 3771900"/>
              <a:gd name="connsiteX38" fmla="*/ 361950 w 828675"/>
              <a:gd name="connsiteY38" fmla="*/ 3028950 h 3771900"/>
              <a:gd name="connsiteX39" fmla="*/ 390525 w 828675"/>
              <a:gd name="connsiteY39" fmla="*/ 2924175 h 3771900"/>
              <a:gd name="connsiteX40" fmla="*/ 390525 w 828675"/>
              <a:gd name="connsiteY40" fmla="*/ 2809875 h 3771900"/>
              <a:gd name="connsiteX41" fmla="*/ 409575 w 828675"/>
              <a:gd name="connsiteY41" fmla="*/ 2695575 h 3771900"/>
              <a:gd name="connsiteX42" fmla="*/ 352425 w 828675"/>
              <a:gd name="connsiteY42" fmla="*/ 2505075 h 3771900"/>
              <a:gd name="connsiteX43" fmla="*/ 304800 w 828675"/>
              <a:gd name="connsiteY43" fmla="*/ 2428875 h 3771900"/>
              <a:gd name="connsiteX44" fmla="*/ 266700 w 828675"/>
              <a:gd name="connsiteY44" fmla="*/ 2371725 h 3771900"/>
              <a:gd name="connsiteX45" fmla="*/ 228600 w 828675"/>
              <a:gd name="connsiteY45" fmla="*/ 2314575 h 3771900"/>
              <a:gd name="connsiteX46" fmla="*/ 190500 w 828675"/>
              <a:gd name="connsiteY46" fmla="*/ 2228850 h 3771900"/>
              <a:gd name="connsiteX47" fmla="*/ 161925 w 828675"/>
              <a:gd name="connsiteY47" fmla="*/ 2190750 h 3771900"/>
              <a:gd name="connsiteX48" fmla="*/ 104775 w 828675"/>
              <a:gd name="connsiteY48" fmla="*/ 2038350 h 3771900"/>
              <a:gd name="connsiteX49" fmla="*/ 104775 w 828675"/>
              <a:gd name="connsiteY49" fmla="*/ 1952625 h 3771900"/>
              <a:gd name="connsiteX50" fmla="*/ 228600 w 828675"/>
              <a:gd name="connsiteY50" fmla="*/ 1819275 h 3771900"/>
              <a:gd name="connsiteX51" fmla="*/ 219075 w 828675"/>
              <a:gd name="connsiteY51" fmla="*/ 1628775 h 3771900"/>
              <a:gd name="connsiteX52" fmla="*/ 161925 w 828675"/>
              <a:gd name="connsiteY52" fmla="*/ 1562100 h 3771900"/>
              <a:gd name="connsiteX53" fmla="*/ 123825 w 828675"/>
              <a:gd name="connsiteY53" fmla="*/ 1504950 h 3771900"/>
              <a:gd name="connsiteX54" fmla="*/ 66675 w 828675"/>
              <a:gd name="connsiteY54" fmla="*/ 1409700 h 3771900"/>
              <a:gd name="connsiteX55" fmla="*/ 257175 w 828675"/>
              <a:gd name="connsiteY55" fmla="*/ 1114425 h 3771900"/>
              <a:gd name="connsiteX56" fmla="*/ 285750 w 828675"/>
              <a:gd name="connsiteY56" fmla="*/ 1038225 h 3771900"/>
              <a:gd name="connsiteX57" fmla="*/ 276225 w 828675"/>
              <a:gd name="connsiteY57" fmla="*/ 990600 h 3771900"/>
              <a:gd name="connsiteX58" fmla="*/ 266700 w 828675"/>
              <a:gd name="connsiteY58" fmla="*/ 962025 h 3771900"/>
              <a:gd name="connsiteX59" fmla="*/ 238125 w 828675"/>
              <a:gd name="connsiteY59" fmla="*/ 866775 h 3771900"/>
              <a:gd name="connsiteX60" fmla="*/ 161925 w 828675"/>
              <a:gd name="connsiteY60" fmla="*/ 781050 h 3771900"/>
              <a:gd name="connsiteX61" fmla="*/ 133350 w 828675"/>
              <a:gd name="connsiteY61" fmla="*/ 762000 h 3771900"/>
              <a:gd name="connsiteX62" fmla="*/ 95250 w 828675"/>
              <a:gd name="connsiteY62" fmla="*/ 723900 h 3771900"/>
              <a:gd name="connsiteX63" fmla="*/ 19050 w 828675"/>
              <a:gd name="connsiteY63" fmla="*/ 638175 h 3771900"/>
              <a:gd name="connsiteX64" fmla="*/ 180975 w 828675"/>
              <a:gd name="connsiteY64" fmla="*/ 581025 h 3771900"/>
              <a:gd name="connsiteX65" fmla="*/ 228600 w 828675"/>
              <a:gd name="connsiteY65" fmla="*/ 561975 h 3771900"/>
              <a:gd name="connsiteX66" fmla="*/ 390525 w 828675"/>
              <a:gd name="connsiteY66" fmla="*/ 504825 h 3771900"/>
              <a:gd name="connsiteX67" fmla="*/ 514350 w 828675"/>
              <a:gd name="connsiteY67" fmla="*/ 371475 h 3771900"/>
              <a:gd name="connsiteX68" fmla="*/ 476250 w 828675"/>
              <a:gd name="connsiteY68" fmla="*/ 285750 h 3771900"/>
              <a:gd name="connsiteX69" fmla="*/ 447675 w 828675"/>
              <a:gd name="connsiteY69" fmla="*/ 257175 h 3771900"/>
              <a:gd name="connsiteX70" fmla="*/ 409575 w 828675"/>
              <a:gd name="connsiteY70" fmla="*/ 200025 h 3771900"/>
              <a:gd name="connsiteX71" fmla="*/ 457200 w 828675"/>
              <a:gd name="connsiteY71" fmla="*/ 142875 h 3771900"/>
              <a:gd name="connsiteX72" fmla="*/ 447675 w 828675"/>
              <a:gd name="connsiteY72" fmla="*/ 57150 h 3771900"/>
              <a:gd name="connsiteX73" fmla="*/ 428625 w 828675"/>
              <a:gd name="connsiteY73" fmla="*/ 28575 h 3771900"/>
              <a:gd name="connsiteX74" fmla="*/ 390525 w 828675"/>
              <a:gd name="connsiteY74" fmla="*/ 19050 h 3771900"/>
              <a:gd name="connsiteX75" fmla="*/ 390525 w 828675"/>
              <a:gd name="connsiteY75" fmla="*/ 19050 h 3771900"/>
              <a:gd name="connsiteX76" fmla="*/ 571500 w 828675"/>
              <a:gd name="connsiteY76" fmla="*/ 9525 h 3771900"/>
              <a:gd name="connsiteX77" fmla="*/ 323850 w 828675"/>
              <a:gd name="connsiteY77" fmla="*/ 9525 h 3771900"/>
              <a:gd name="connsiteX0" fmla="*/ 323850 w 828675"/>
              <a:gd name="connsiteY0" fmla="*/ 9525 h 3771900"/>
              <a:gd name="connsiteX1" fmla="*/ 438150 w 828675"/>
              <a:gd name="connsiteY1" fmla="*/ 28575 h 3771900"/>
              <a:gd name="connsiteX2" fmla="*/ 533400 w 828675"/>
              <a:gd name="connsiteY2" fmla="*/ 19050 h 3771900"/>
              <a:gd name="connsiteX3" fmla="*/ 714375 w 828675"/>
              <a:gd name="connsiteY3" fmla="*/ 0 h 3771900"/>
              <a:gd name="connsiteX4" fmla="*/ 828675 w 828675"/>
              <a:gd name="connsiteY4" fmla="*/ 123825 h 3771900"/>
              <a:gd name="connsiteX5" fmla="*/ 828675 w 828675"/>
              <a:gd name="connsiteY5" fmla="*/ 409575 h 3771900"/>
              <a:gd name="connsiteX6" fmla="*/ 828675 w 828675"/>
              <a:gd name="connsiteY6" fmla="*/ 552450 h 3771900"/>
              <a:gd name="connsiteX7" fmla="*/ 800100 w 828675"/>
              <a:gd name="connsiteY7" fmla="*/ 647700 h 3771900"/>
              <a:gd name="connsiteX8" fmla="*/ 723900 w 828675"/>
              <a:gd name="connsiteY8" fmla="*/ 790575 h 3771900"/>
              <a:gd name="connsiteX9" fmla="*/ 542925 w 828675"/>
              <a:gd name="connsiteY9" fmla="*/ 933450 h 3771900"/>
              <a:gd name="connsiteX10" fmla="*/ 552450 w 828675"/>
              <a:gd name="connsiteY10" fmla="*/ 1219200 h 3771900"/>
              <a:gd name="connsiteX11" fmla="*/ 514350 w 828675"/>
              <a:gd name="connsiteY11" fmla="*/ 1409700 h 3771900"/>
              <a:gd name="connsiteX12" fmla="*/ 447675 w 828675"/>
              <a:gd name="connsiteY12" fmla="*/ 1609725 h 3771900"/>
              <a:gd name="connsiteX13" fmla="*/ 476250 w 828675"/>
              <a:gd name="connsiteY13" fmla="*/ 1685925 h 3771900"/>
              <a:gd name="connsiteX14" fmla="*/ 609600 w 828675"/>
              <a:gd name="connsiteY14" fmla="*/ 1771650 h 3771900"/>
              <a:gd name="connsiteX15" fmla="*/ 571500 w 828675"/>
              <a:gd name="connsiteY15" fmla="*/ 1847850 h 3771900"/>
              <a:gd name="connsiteX16" fmla="*/ 495300 w 828675"/>
              <a:gd name="connsiteY16" fmla="*/ 1981200 h 3771900"/>
              <a:gd name="connsiteX17" fmla="*/ 485775 w 828675"/>
              <a:gd name="connsiteY17" fmla="*/ 2143125 h 3771900"/>
              <a:gd name="connsiteX18" fmla="*/ 628650 w 828675"/>
              <a:gd name="connsiteY18" fmla="*/ 2333625 h 3771900"/>
              <a:gd name="connsiteX19" fmla="*/ 685800 w 828675"/>
              <a:gd name="connsiteY19" fmla="*/ 2457450 h 3771900"/>
              <a:gd name="connsiteX20" fmla="*/ 733425 w 828675"/>
              <a:gd name="connsiteY20" fmla="*/ 2743200 h 3771900"/>
              <a:gd name="connsiteX21" fmla="*/ 695325 w 828675"/>
              <a:gd name="connsiteY21" fmla="*/ 2905125 h 3771900"/>
              <a:gd name="connsiteX22" fmla="*/ 657225 w 828675"/>
              <a:gd name="connsiteY22" fmla="*/ 2943225 h 3771900"/>
              <a:gd name="connsiteX23" fmla="*/ 638175 w 828675"/>
              <a:gd name="connsiteY23" fmla="*/ 2962275 h 3771900"/>
              <a:gd name="connsiteX24" fmla="*/ 504825 w 828675"/>
              <a:gd name="connsiteY24" fmla="*/ 3200400 h 3771900"/>
              <a:gd name="connsiteX25" fmla="*/ 485775 w 828675"/>
              <a:gd name="connsiteY25" fmla="*/ 3286125 h 3771900"/>
              <a:gd name="connsiteX26" fmla="*/ 476250 w 828675"/>
              <a:gd name="connsiteY26" fmla="*/ 3314700 h 3771900"/>
              <a:gd name="connsiteX27" fmla="*/ 457200 w 828675"/>
              <a:gd name="connsiteY27" fmla="*/ 3343275 h 3771900"/>
              <a:gd name="connsiteX28" fmla="*/ 428625 w 828675"/>
              <a:gd name="connsiteY28" fmla="*/ 3381375 h 3771900"/>
              <a:gd name="connsiteX29" fmla="*/ 266700 w 828675"/>
              <a:gd name="connsiteY29" fmla="*/ 3657600 h 3771900"/>
              <a:gd name="connsiteX30" fmla="*/ 0 w 828675"/>
              <a:gd name="connsiteY30" fmla="*/ 3771900 h 3771900"/>
              <a:gd name="connsiteX31" fmla="*/ 57150 w 828675"/>
              <a:gd name="connsiteY31" fmla="*/ 3571875 h 3771900"/>
              <a:gd name="connsiteX32" fmla="*/ 123825 w 828675"/>
              <a:gd name="connsiteY32" fmla="*/ 3429000 h 3771900"/>
              <a:gd name="connsiteX33" fmla="*/ 190500 w 828675"/>
              <a:gd name="connsiteY33" fmla="*/ 3362325 h 3771900"/>
              <a:gd name="connsiteX34" fmla="*/ 257175 w 828675"/>
              <a:gd name="connsiteY34" fmla="*/ 3286125 h 3771900"/>
              <a:gd name="connsiteX35" fmla="*/ 257175 w 828675"/>
              <a:gd name="connsiteY35" fmla="*/ 3267075 h 3771900"/>
              <a:gd name="connsiteX36" fmla="*/ 295275 w 828675"/>
              <a:gd name="connsiteY36" fmla="*/ 3181350 h 3771900"/>
              <a:gd name="connsiteX37" fmla="*/ 323850 w 828675"/>
              <a:gd name="connsiteY37" fmla="*/ 3105150 h 3771900"/>
              <a:gd name="connsiteX38" fmla="*/ 361950 w 828675"/>
              <a:gd name="connsiteY38" fmla="*/ 3028950 h 3771900"/>
              <a:gd name="connsiteX39" fmla="*/ 390525 w 828675"/>
              <a:gd name="connsiteY39" fmla="*/ 2924175 h 3771900"/>
              <a:gd name="connsiteX40" fmla="*/ 390525 w 828675"/>
              <a:gd name="connsiteY40" fmla="*/ 2809875 h 3771900"/>
              <a:gd name="connsiteX41" fmla="*/ 409575 w 828675"/>
              <a:gd name="connsiteY41" fmla="*/ 2695575 h 3771900"/>
              <a:gd name="connsiteX42" fmla="*/ 352425 w 828675"/>
              <a:gd name="connsiteY42" fmla="*/ 2505075 h 3771900"/>
              <a:gd name="connsiteX43" fmla="*/ 304800 w 828675"/>
              <a:gd name="connsiteY43" fmla="*/ 2428875 h 3771900"/>
              <a:gd name="connsiteX44" fmla="*/ 266700 w 828675"/>
              <a:gd name="connsiteY44" fmla="*/ 2371725 h 3771900"/>
              <a:gd name="connsiteX45" fmla="*/ 228600 w 828675"/>
              <a:gd name="connsiteY45" fmla="*/ 2314575 h 3771900"/>
              <a:gd name="connsiteX46" fmla="*/ 190500 w 828675"/>
              <a:gd name="connsiteY46" fmla="*/ 2228850 h 3771900"/>
              <a:gd name="connsiteX47" fmla="*/ 161925 w 828675"/>
              <a:gd name="connsiteY47" fmla="*/ 2190750 h 3771900"/>
              <a:gd name="connsiteX48" fmla="*/ 104775 w 828675"/>
              <a:gd name="connsiteY48" fmla="*/ 2038350 h 3771900"/>
              <a:gd name="connsiteX49" fmla="*/ 104775 w 828675"/>
              <a:gd name="connsiteY49" fmla="*/ 1952625 h 3771900"/>
              <a:gd name="connsiteX50" fmla="*/ 228600 w 828675"/>
              <a:gd name="connsiteY50" fmla="*/ 1819275 h 3771900"/>
              <a:gd name="connsiteX51" fmla="*/ 219075 w 828675"/>
              <a:gd name="connsiteY51" fmla="*/ 1628775 h 3771900"/>
              <a:gd name="connsiteX52" fmla="*/ 161925 w 828675"/>
              <a:gd name="connsiteY52" fmla="*/ 1562100 h 3771900"/>
              <a:gd name="connsiteX53" fmla="*/ 123825 w 828675"/>
              <a:gd name="connsiteY53" fmla="*/ 1504950 h 3771900"/>
              <a:gd name="connsiteX54" fmla="*/ 66675 w 828675"/>
              <a:gd name="connsiteY54" fmla="*/ 1409700 h 3771900"/>
              <a:gd name="connsiteX55" fmla="*/ 257175 w 828675"/>
              <a:gd name="connsiteY55" fmla="*/ 1114425 h 3771900"/>
              <a:gd name="connsiteX56" fmla="*/ 285750 w 828675"/>
              <a:gd name="connsiteY56" fmla="*/ 1038225 h 3771900"/>
              <a:gd name="connsiteX57" fmla="*/ 276225 w 828675"/>
              <a:gd name="connsiteY57" fmla="*/ 990600 h 3771900"/>
              <a:gd name="connsiteX58" fmla="*/ 266700 w 828675"/>
              <a:gd name="connsiteY58" fmla="*/ 962025 h 3771900"/>
              <a:gd name="connsiteX59" fmla="*/ 238125 w 828675"/>
              <a:gd name="connsiteY59" fmla="*/ 866775 h 3771900"/>
              <a:gd name="connsiteX60" fmla="*/ 161925 w 828675"/>
              <a:gd name="connsiteY60" fmla="*/ 781050 h 3771900"/>
              <a:gd name="connsiteX61" fmla="*/ 133350 w 828675"/>
              <a:gd name="connsiteY61" fmla="*/ 762000 h 3771900"/>
              <a:gd name="connsiteX62" fmla="*/ 95250 w 828675"/>
              <a:gd name="connsiteY62" fmla="*/ 723900 h 3771900"/>
              <a:gd name="connsiteX63" fmla="*/ 19050 w 828675"/>
              <a:gd name="connsiteY63" fmla="*/ 638175 h 3771900"/>
              <a:gd name="connsiteX64" fmla="*/ 180975 w 828675"/>
              <a:gd name="connsiteY64" fmla="*/ 581025 h 3771900"/>
              <a:gd name="connsiteX65" fmla="*/ 228600 w 828675"/>
              <a:gd name="connsiteY65" fmla="*/ 561975 h 3771900"/>
              <a:gd name="connsiteX66" fmla="*/ 390525 w 828675"/>
              <a:gd name="connsiteY66" fmla="*/ 504825 h 3771900"/>
              <a:gd name="connsiteX67" fmla="*/ 514350 w 828675"/>
              <a:gd name="connsiteY67" fmla="*/ 371475 h 3771900"/>
              <a:gd name="connsiteX68" fmla="*/ 476250 w 828675"/>
              <a:gd name="connsiteY68" fmla="*/ 285750 h 3771900"/>
              <a:gd name="connsiteX69" fmla="*/ 447675 w 828675"/>
              <a:gd name="connsiteY69" fmla="*/ 257175 h 3771900"/>
              <a:gd name="connsiteX70" fmla="*/ 409575 w 828675"/>
              <a:gd name="connsiteY70" fmla="*/ 200025 h 3771900"/>
              <a:gd name="connsiteX71" fmla="*/ 457200 w 828675"/>
              <a:gd name="connsiteY71" fmla="*/ 142875 h 3771900"/>
              <a:gd name="connsiteX72" fmla="*/ 447675 w 828675"/>
              <a:gd name="connsiteY72" fmla="*/ 57150 h 3771900"/>
              <a:gd name="connsiteX73" fmla="*/ 428625 w 828675"/>
              <a:gd name="connsiteY73" fmla="*/ 28575 h 3771900"/>
              <a:gd name="connsiteX74" fmla="*/ 390525 w 828675"/>
              <a:gd name="connsiteY74" fmla="*/ 19050 h 3771900"/>
              <a:gd name="connsiteX75" fmla="*/ 571500 w 828675"/>
              <a:gd name="connsiteY75" fmla="*/ 9525 h 3771900"/>
              <a:gd name="connsiteX76" fmla="*/ 323850 w 828675"/>
              <a:gd name="connsiteY76" fmla="*/ 9525 h 3771900"/>
              <a:gd name="connsiteX0" fmla="*/ 323850 w 828675"/>
              <a:gd name="connsiteY0" fmla="*/ 9525 h 3771900"/>
              <a:gd name="connsiteX1" fmla="*/ 438150 w 828675"/>
              <a:gd name="connsiteY1" fmla="*/ 28575 h 3771900"/>
              <a:gd name="connsiteX2" fmla="*/ 533400 w 828675"/>
              <a:gd name="connsiteY2" fmla="*/ 19050 h 3771900"/>
              <a:gd name="connsiteX3" fmla="*/ 714375 w 828675"/>
              <a:gd name="connsiteY3" fmla="*/ 0 h 3771900"/>
              <a:gd name="connsiteX4" fmla="*/ 828675 w 828675"/>
              <a:gd name="connsiteY4" fmla="*/ 123825 h 3771900"/>
              <a:gd name="connsiteX5" fmla="*/ 828675 w 828675"/>
              <a:gd name="connsiteY5" fmla="*/ 409575 h 3771900"/>
              <a:gd name="connsiteX6" fmla="*/ 828675 w 828675"/>
              <a:gd name="connsiteY6" fmla="*/ 552450 h 3771900"/>
              <a:gd name="connsiteX7" fmla="*/ 800100 w 828675"/>
              <a:gd name="connsiteY7" fmla="*/ 647700 h 3771900"/>
              <a:gd name="connsiteX8" fmla="*/ 723900 w 828675"/>
              <a:gd name="connsiteY8" fmla="*/ 790575 h 3771900"/>
              <a:gd name="connsiteX9" fmla="*/ 542925 w 828675"/>
              <a:gd name="connsiteY9" fmla="*/ 933450 h 3771900"/>
              <a:gd name="connsiteX10" fmla="*/ 552450 w 828675"/>
              <a:gd name="connsiteY10" fmla="*/ 1219200 h 3771900"/>
              <a:gd name="connsiteX11" fmla="*/ 514350 w 828675"/>
              <a:gd name="connsiteY11" fmla="*/ 1409700 h 3771900"/>
              <a:gd name="connsiteX12" fmla="*/ 447675 w 828675"/>
              <a:gd name="connsiteY12" fmla="*/ 1609725 h 3771900"/>
              <a:gd name="connsiteX13" fmla="*/ 476250 w 828675"/>
              <a:gd name="connsiteY13" fmla="*/ 1685925 h 3771900"/>
              <a:gd name="connsiteX14" fmla="*/ 609600 w 828675"/>
              <a:gd name="connsiteY14" fmla="*/ 1771650 h 3771900"/>
              <a:gd name="connsiteX15" fmla="*/ 571500 w 828675"/>
              <a:gd name="connsiteY15" fmla="*/ 1847850 h 3771900"/>
              <a:gd name="connsiteX16" fmla="*/ 495300 w 828675"/>
              <a:gd name="connsiteY16" fmla="*/ 1981200 h 3771900"/>
              <a:gd name="connsiteX17" fmla="*/ 485775 w 828675"/>
              <a:gd name="connsiteY17" fmla="*/ 2143125 h 3771900"/>
              <a:gd name="connsiteX18" fmla="*/ 628650 w 828675"/>
              <a:gd name="connsiteY18" fmla="*/ 2333625 h 3771900"/>
              <a:gd name="connsiteX19" fmla="*/ 685800 w 828675"/>
              <a:gd name="connsiteY19" fmla="*/ 2457450 h 3771900"/>
              <a:gd name="connsiteX20" fmla="*/ 733425 w 828675"/>
              <a:gd name="connsiteY20" fmla="*/ 2743200 h 3771900"/>
              <a:gd name="connsiteX21" fmla="*/ 695325 w 828675"/>
              <a:gd name="connsiteY21" fmla="*/ 2905125 h 3771900"/>
              <a:gd name="connsiteX22" fmla="*/ 657225 w 828675"/>
              <a:gd name="connsiteY22" fmla="*/ 2943225 h 3771900"/>
              <a:gd name="connsiteX23" fmla="*/ 638175 w 828675"/>
              <a:gd name="connsiteY23" fmla="*/ 2962275 h 3771900"/>
              <a:gd name="connsiteX24" fmla="*/ 504825 w 828675"/>
              <a:gd name="connsiteY24" fmla="*/ 3200400 h 3771900"/>
              <a:gd name="connsiteX25" fmla="*/ 485775 w 828675"/>
              <a:gd name="connsiteY25" fmla="*/ 3286125 h 3771900"/>
              <a:gd name="connsiteX26" fmla="*/ 476250 w 828675"/>
              <a:gd name="connsiteY26" fmla="*/ 3314700 h 3771900"/>
              <a:gd name="connsiteX27" fmla="*/ 457200 w 828675"/>
              <a:gd name="connsiteY27" fmla="*/ 3343275 h 3771900"/>
              <a:gd name="connsiteX28" fmla="*/ 428625 w 828675"/>
              <a:gd name="connsiteY28" fmla="*/ 3381375 h 3771900"/>
              <a:gd name="connsiteX29" fmla="*/ 266700 w 828675"/>
              <a:gd name="connsiteY29" fmla="*/ 3657600 h 3771900"/>
              <a:gd name="connsiteX30" fmla="*/ 0 w 828675"/>
              <a:gd name="connsiteY30" fmla="*/ 3771900 h 3771900"/>
              <a:gd name="connsiteX31" fmla="*/ 57150 w 828675"/>
              <a:gd name="connsiteY31" fmla="*/ 3571875 h 3771900"/>
              <a:gd name="connsiteX32" fmla="*/ 123825 w 828675"/>
              <a:gd name="connsiteY32" fmla="*/ 3429000 h 3771900"/>
              <a:gd name="connsiteX33" fmla="*/ 190500 w 828675"/>
              <a:gd name="connsiteY33" fmla="*/ 3362325 h 3771900"/>
              <a:gd name="connsiteX34" fmla="*/ 257175 w 828675"/>
              <a:gd name="connsiteY34" fmla="*/ 3286125 h 3771900"/>
              <a:gd name="connsiteX35" fmla="*/ 257175 w 828675"/>
              <a:gd name="connsiteY35" fmla="*/ 3267075 h 3771900"/>
              <a:gd name="connsiteX36" fmla="*/ 295275 w 828675"/>
              <a:gd name="connsiteY36" fmla="*/ 3181350 h 3771900"/>
              <a:gd name="connsiteX37" fmla="*/ 323850 w 828675"/>
              <a:gd name="connsiteY37" fmla="*/ 3105150 h 3771900"/>
              <a:gd name="connsiteX38" fmla="*/ 361950 w 828675"/>
              <a:gd name="connsiteY38" fmla="*/ 3028950 h 3771900"/>
              <a:gd name="connsiteX39" fmla="*/ 390525 w 828675"/>
              <a:gd name="connsiteY39" fmla="*/ 2924175 h 3771900"/>
              <a:gd name="connsiteX40" fmla="*/ 390525 w 828675"/>
              <a:gd name="connsiteY40" fmla="*/ 2809875 h 3771900"/>
              <a:gd name="connsiteX41" fmla="*/ 409575 w 828675"/>
              <a:gd name="connsiteY41" fmla="*/ 2695575 h 3771900"/>
              <a:gd name="connsiteX42" fmla="*/ 352425 w 828675"/>
              <a:gd name="connsiteY42" fmla="*/ 2505075 h 3771900"/>
              <a:gd name="connsiteX43" fmla="*/ 304800 w 828675"/>
              <a:gd name="connsiteY43" fmla="*/ 2428875 h 3771900"/>
              <a:gd name="connsiteX44" fmla="*/ 266700 w 828675"/>
              <a:gd name="connsiteY44" fmla="*/ 2371725 h 3771900"/>
              <a:gd name="connsiteX45" fmla="*/ 228600 w 828675"/>
              <a:gd name="connsiteY45" fmla="*/ 2314575 h 3771900"/>
              <a:gd name="connsiteX46" fmla="*/ 190500 w 828675"/>
              <a:gd name="connsiteY46" fmla="*/ 2228850 h 3771900"/>
              <a:gd name="connsiteX47" fmla="*/ 161925 w 828675"/>
              <a:gd name="connsiteY47" fmla="*/ 2190750 h 3771900"/>
              <a:gd name="connsiteX48" fmla="*/ 104775 w 828675"/>
              <a:gd name="connsiteY48" fmla="*/ 2038350 h 3771900"/>
              <a:gd name="connsiteX49" fmla="*/ 104775 w 828675"/>
              <a:gd name="connsiteY49" fmla="*/ 1952625 h 3771900"/>
              <a:gd name="connsiteX50" fmla="*/ 228600 w 828675"/>
              <a:gd name="connsiteY50" fmla="*/ 1819275 h 3771900"/>
              <a:gd name="connsiteX51" fmla="*/ 219075 w 828675"/>
              <a:gd name="connsiteY51" fmla="*/ 1628775 h 3771900"/>
              <a:gd name="connsiteX52" fmla="*/ 161925 w 828675"/>
              <a:gd name="connsiteY52" fmla="*/ 1562100 h 3771900"/>
              <a:gd name="connsiteX53" fmla="*/ 123825 w 828675"/>
              <a:gd name="connsiteY53" fmla="*/ 1504950 h 3771900"/>
              <a:gd name="connsiteX54" fmla="*/ 66675 w 828675"/>
              <a:gd name="connsiteY54" fmla="*/ 1409700 h 3771900"/>
              <a:gd name="connsiteX55" fmla="*/ 257175 w 828675"/>
              <a:gd name="connsiteY55" fmla="*/ 1114425 h 3771900"/>
              <a:gd name="connsiteX56" fmla="*/ 285750 w 828675"/>
              <a:gd name="connsiteY56" fmla="*/ 1038225 h 3771900"/>
              <a:gd name="connsiteX57" fmla="*/ 276225 w 828675"/>
              <a:gd name="connsiteY57" fmla="*/ 990600 h 3771900"/>
              <a:gd name="connsiteX58" fmla="*/ 266700 w 828675"/>
              <a:gd name="connsiteY58" fmla="*/ 962025 h 3771900"/>
              <a:gd name="connsiteX59" fmla="*/ 238125 w 828675"/>
              <a:gd name="connsiteY59" fmla="*/ 866775 h 3771900"/>
              <a:gd name="connsiteX60" fmla="*/ 161925 w 828675"/>
              <a:gd name="connsiteY60" fmla="*/ 781050 h 3771900"/>
              <a:gd name="connsiteX61" fmla="*/ 133350 w 828675"/>
              <a:gd name="connsiteY61" fmla="*/ 762000 h 3771900"/>
              <a:gd name="connsiteX62" fmla="*/ 95250 w 828675"/>
              <a:gd name="connsiteY62" fmla="*/ 723900 h 3771900"/>
              <a:gd name="connsiteX63" fmla="*/ 19050 w 828675"/>
              <a:gd name="connsiteY63" fmla="*/ 638175 h 3771900"/>
              <a:gd name="connsiteX64" fmla="*/ 180975 w 828675"/>
              <a:gd name="connsiteY64" fmla="*/ 581025 h 3771900"/>
              <a:gd name="connsiteX65" fmla="*/ 228600 w 828675"/>
              <a:gd name="connsiteY65" fmla="*/ 561975 h 3771900"/>
              <a:gd name="connsiteX66" fmla="*/ 390525 w 828675"/>
              <a:gd name="connsiteY66" fmla="*/ 504825 h 3771900"/>
              <a:gd name="connsiteX67" fmla="*/ 514350 w 828675"/>
              <a:gd name="connsiteY67" fmla="*/ 371475 h 3771900"/>
              <a:gd name="connsiteX68" fmla="*/ 476250 w 828675"/>
              <a:gd name="connsiteY68" fmla="*/ 285750 h 3771900"/>
              <a:gd name="connsiteX69" fmla="*/ 447675 w 828675"/>
              <a:gd name="connsiteY69" fmla="*/ 257175 h 3771900"/>
              <a:gd name="connsiteX70" fmla="*/ 409575 w 828675"/>
              <a:gd name="connsiteY70" fmla="*/ 200025 h 3771900"/>
              <a:gd name="connsiteX71" fmla="*/ 457200 w 828675"/>
              <a:gd name="connsiteY71" fmla="*/ 142875 h 3771900"/>
              <a:gd name="connsiteX72" fmla="*/ 447675 w 828675"/>
              <a:gd name="connsiteY72" fmla="*/ 57150 h 3771900"/>
              <a:gd name="connsiteX73" fmla="*/ 428625 w 828675"/>
              <a:gd name="connsiteY73" fmla="*/ 28575 h 3771900"/>
              <a:gd name="connsiteX74" fmla="*/ 571500 w 828675"/>
              <a:gd name="connsiteY74" fmla="*/ 9525 h 3771900"/>
              <a:gd name="connsiteX75" fmla="*/ 323850 w 828675"/>
              <a:gd name="connsiteY75" fmla="*/ 9525 h 3771900"/>
              <a:gd name="connsiteX0" fmla="*/ 323850 w 828675"/>
              <a:gd name="connsiteY0" fmla="*/ 9525 h 3771900"/>
              <a:gd name="connsiteX1" fmla="*/ 438150 w 828675"/>
              <a:gd name="connsiteY1" fmla="*/ 28575 h 3771900"/>
              <a:gd name="connsiteX2" fmla="*/ 533400 w 828675"/>
              <a:gd name="connsiteY2" fmla="*/ 19050 h 3771900"/>
              <a:gd name="connsiteX3" fmla="*/ 714375 w 828675"/>
              <a:gd name="connsiteY3" fmla="*/ 0 h 3771900"/>
              <a:gd name="connsiteX4" fmla="*/ 828675 w 828675"/>
              <a:gd name="connsiteY4" fmla="*/ 123825 h 3771900"/>
              <a:gd name="connsiteX5" fmla="*/ 828675 w 828675"/>
              <a:gd name="connsiteY5" fmla="*/ 409575 h 3771900"/>
              <a:gd name="connsiteX6" fmla="*/ 828675 w 828675"/>
              <a:gd name="connsiteY6" fmla="*/ 552450 h 3771900"/>
              <a:gd name="connsiteX7" fmla="*/ 800100 w 828675"/>
              <a:gd name="connsiteY7" fmla="*/ 647700 h 3771900"/>
              <a:gd name="connsiteX8" fmla="*/ 723900 w 828675"/>
              <a:gd name="connsiteY8" fmla="*/ 790575 h 3771900"/>
              <a:gd name="connsiteX9" fmla="*/ 542925 w 828675"/>
              <a:gd name="connsiteY9" fmla="*/ 933450 h 3771900"/>
              <a:gd name="connsiteX10" fmla="*/ 552450 w 828675"/>
              <a:gd name="connsiteY10" fmla="*/ 1219200 h 3771900"/>
              <a:gd name="connsiteX11" fmla="*/ 514350 w 828675"/>
              <a:gd name="connsiteY11" fmla="*/ 1409700 h 3771900"/>
              <a:gd name="connsiteX12" fmla="*/ 447675 w 828675"/>
              <a:gd name="connsiteY12" fmla="*/ 1609725 h 3771900"/>
              <a:gd name="connsiteX13" fmla="*/ 476250 w 828675"/>
              <a:gd name="connsiteY13" fmla="*/ 1685925 h 3771900"/>
              <a:gd name="connsiteX14" fmla="*/ 609600 w 828675"/>
              <a:gd name="connsiteY14" fmla="*/ 1771650 h 3771900"/>
              <a:gd name="connsiteX15" fmla="*/ 571500 w 828675"/>
              <a:gd name="connsiteY15" fmla="*/ 1847850 h 3771900"/>
              <a:gd name="connsiteX16" fmla="*/ 495300 w 828675"/>
              <a:gd name="connsiteY16" fmla="*/ 1981200 h 3771900"/>
              <a:gd name="connsiteX17" fmla="*/ 485775 w 828675"/>
              <a:gd name="connsiteY17" fmla="*/ 2143125 h 3771900"/>
              <a:gd name="connsiteX18" fmla="*/ 628650 w 828675"/>
              <a:gd name="connsiteY18" fmla="*/ 2333625 h 3771900"/>
              <a:gd name="connsiteX19" fmla="*/ 685800 w 828675"/>
              <a:gd name="connsiteY19" fmla="*/ 2457450 h 3771900"/>
              <a:gd name="connsiteX20" fmla="*/ 733425 w 828675"/>
              <a:gd name="connsiteY20" fmla="*/ 2743200 h 3771900"/>
              <a:gd name="connsiteX21" fmla="*/ 695325 w 828675"/>
              <a:gd name="connsiteY21" fmla="*/ 2905125 h 3771900"/>
              <a:gd name="connsiteX22" fmla="*/ 657225 w 828675"/>
              <a:gd name="connsiteY22" fmla="*/ 2943225 h 3771900"/>
              <a:gd name="connsiteX23" fmla="*/ 638175 w 828675"/>
              <a:gd name="connsiteY23" fmla="*/ 2962275 h 3771900"/>
              <a:gd name="connsiteX24" fmla="*/ 504825 w 828675"/>
              <a:gd name="connsiteY24" fmla="*/ 3200400 h 3771900"/>
              <a:gd name="connsiteX25" fmla="*/ 485775 w 828675"/>
              <a:gd name="connsiteY25" fmla="*/ 3286125 h 3771900"/>
              <a:gd name="connsiteX26" fmla="*/ 476250 w 828675"/>
              <a:gd name="connsiteY26" fmla="*/ 3314700 h 3771900"/>
              <a:gd name="connsiteX27" fmla="*/ 457200 w 828675"/>
              <a:gd name="connsiteY27" fmla="*/ 3343275 h 3771900"/>
              <a:gd name="connsiteX28" fmla="*/ 428625 w 828675"/>
              <a:gd name="connsiteY28" fmla="*/ 3381375 h 3771900"/>
              <a:gd name="connsiteX29" fmla="*/ 266700 w 828675"/>
              <a:gd name="connsiteY29" fmla="*/ 3657600 h 3771900"/>
              <a:gd name="connsiteX30" fmla="*/ 0 w 828675"/>
              <a:gd name="connsiteY30" fmla="*/ 3771900 h 3771900"/>
              <a:gd name="connsiteX31" fmla="*/ 57150 w 828675"/>
              <a:gd name="connsiteY31" fmla="*/ 3571875 h 3771900"/>
              <a:gd name="connsiteX32" fmla="*/ 123825 w 828675"/>
              <a:gd name="connsiteY32" fmla="*/ 3429000 h 3771900"/>
              <a:gd name="connsiteX33" fmla="*/ 190500 w 828675"/>
              <a:gd name="connsiteY33" fmla="*/ 3362325 h 3771900"/>
              <a:gd name="connsiteX34" fmla="*/ 257175 w 828675"/>
              <a:gd name="connsiteY34" fmla="*/ 3286125 h 3771900"/>
              <a:gd name="connsiteX35" fmla="*/ 257175 w 828675"/>
              <a:gd name="connsiteY35" fmla="*/ 3267075 h 3771900"/>
              <a:gd name="connsiteX36" fmla="*/ 295275 w 828675"/>
              <a:gd name="connsiteY36" fmla="*/ 3181350 h 3771900"/>
              <a:gd name="connsiteX37" fmla="*/ 323850 w 828675"/>
              <a:gd name="connsiteY37" fmla="*/ 3105150 h 3771900"/>
              <a:gd name="connsiteX38" fmla="*/ 361950 w 828675"/>
              <a:gd name="connsiteY38" fmla="*/ 3028950 h 3771900"/>
              <a:gd name="connsiteX39" fmla="*/ 390525 w 828675"/>
              <a:gd name="connsiteY39" fmla="*/ 2924175 h 3771900"/>
              <a:gd name="connsiteX40" fmla="*/ 390525 w 828675"/>
              <a:gd name="connsiteY40" fmla="*/ 2809875 h 3771900"/>
              <a:gd name="connsiteX41" fmla="*/ 409575 w 828675"/>
              <a:gd name="connsiteY41" fmla="*/ 2695575 h 3771900"/>
              <a:gd name="connsiteX42" fmla="*/ 352425 w 828675"/>
              <a:gd name="connsiteY42" fmla="*/ 2505075 h 3771900"/>
              <a:gd name="connsiteX43" fmla="*/ 304800 w 828675"/>
              <a:gd name="connsiteY43" fmla="*/ 2428875 h 3771900"/>
              <a:gd name="connsiteX44" fmla="*/ 266700 w 828675"/>
              <a:gd name="connsiteY44" fmla="*/ 2371725 h 3771900"/>
              <a:gd name="connsiteX45" fmla="*/ 228600 w 828675"/>
              <a:gd name="connsiteY45" fmla="*/ 2314575 h 3771900"/>
              <a:gd name="connsiteX46" fmla="*/ 190500 w 828675"/>
              <a:gd name="connsiteY46" fmla="*/ 2228850 h 3771900"/>
              <a:gd name="connsiteX47" fmla="*/ 161925 w 828675"/>
              <a:gd name="connsiteY47" fmla="*/ 2190750 h 3771900"/>
              <a:gd name="connsiteX48" fmla="*/ 104775 w 828675"/>
              <a:gd name="connsiteY48" fmla="*/ 2038350 h 3771900"/>
              <a:gd name="connsiteX49" fmla="*/ 104775 w 828675"/>
              <a:gd name="connsiteY49" fmla="*/ 1952625 h 3771900"/>
              <a:gd name="connsiteX50" fmla="*/ 228600 w 828675"/>
              <a:gd name="connsiteY50" fmla="*/ 1819275 h 3771900"/>
              <a:gd name="connsiteX51" fmla="*/ 219075 w 828675"/>
              <a:gd name="connsiteY51" fmla="*/ 1628775 h 3771900"/>
              <a:gd name="connsiteX52" fmla="*/ 161925 w 828675"/>
              <a:gd name="connsiteY52" fmla="*/ 1562100 h 3771900"/>
              <a:gd name="connsiteX53" fmla="*/ 123825 w 828675"/>
              <a:gd name="connsiteY53" fmla="*/ 1504950 h 3771900"/>
              <a:gd name="connsiteX54" fmla="*/ 66675 w 828675"/>
              <a:gd name="connsiteY54" fmla="*/ 1409700 h 3771900"/>
              <a:gd name="connsiteX55" fmla="*/ 257175 w 828675"/>
              <a:gd name="connsiteY55" fmla="*/ 1114425 h 3771900"/>
              <a:gd name="connsiteX56" fmla="*/ 285750 w 828675"/>
              <a:gd name="connsiteY56" fmla="*/ 1038225 h 3771900"/>
              <a:gd name="connsiteX57" fmla="*/ 276225 w 828675"/>
              <a:gd name="connsiteY57" fmla="*/ 990600 h 3771900"/>
              <a:gd name="connsiteX58" fmla="*/ 266700 w 828675"/>
              <a:gd name="connsiteY58" fmla="*/ 962025 h 3771900"/>
              <a:gd name="connsiteX59" fmla="*/ 238125 w 828675"/>
              <a:gd name="connsiteY59" fmla="*/ 866775 h 3771900"/>
              <a:gd name="connsiteX60" fmla="*/ 161925 w 828675"/>
              <a:gd name="connsiteY60" fmla="*/ 781050 h 3771900"/>
              <a:gd name="connsiteX61" fmla="*/ 133350 w 828675"/>
              <a:gd name="connsiteY61" fmla="*/ 762000 h 3771900"/>
              <a:gd name="connsiteX62" fmla="*/ 95250 w 828675"/>
              <a:gd name="connsiteY62" fmla="*/ 723900 h 3771900"/>
              <a:gd name="connsiteX63" fmla="*/ 19050 w 828675"/>
              <a:gd name="connsiteY63" fmla="*/ 638175 h 3771900"/>
              <a:gd name="connsiteX64" fmla="*/ 180975 w 828675"/>
              <a:gd name="connsiteY64" fmla="*/ 581025 h 3771900"/>
              <a:gd name="connsiteX65" fmla="*/ 228600 w 828675"/>
              <a:gd name="connsiteY65" fmla="*/ 561975 h 3771900"/>
              <a:gd name="connsiteX66" fmla="*/ 390525 w 828675"/>
              <a:gd name="connsiteY66" fmla="*/ 504825 h 3771900"/>
              <a:gd name="connsiteX67" fmla="*/ 514350 w 828675"/>
              <a:gd name="connsiteY67" fmla="*/ 371475 h 3771900"/>
              <a:gd name="connsiteX68" fmla="*/ 476250 w 828675"/>
              <a:gd name="connsiteY68" fmla="*/ 285750 h 3771900"/>
              <a:gd name="connsiteX69" fmla="*/ 447675 w 828675"/>
              <a:gd name="connsiteY69" fmla="*/ 257175 h 3771900"/>
              <a:gd name="connsiteX70" fmla="*/ 409575 w 828675"/>
              <a:gd name="connsiteY70" fmla="*/ 200025 h 3771900"/>
              <a:gd name="connsiteX71" fmla="*/ 457200 w 828675"/>
              <a:gd name="connsiteY71" fmla="*/ 142875 h 3771900"/>
              <a:gd name="connsiteX72" fmla="*/ 447675 w 828675"/>
              <a:gd name="connsiteY72" fmla="*/ 57150 h 3771900"/>
              <a:gd name="connsiteX73" fmla="*/ 571500 w 828675"/>
              <a:gd name="connsiteY73" fmla="*/ 9525 h 3771900"/>
              <a:gd name="connsiteX74" fmla="*/ 323850 w 828675"/>
              <a:gd name="connsiteY74" fmla="*/ 9525 h 3771900"/>
              <a:gd name="connsiteX0" fmla="*/ 571500 w 828675"/>
              <a:gd name="connsiteY0" fmla="*/ 9525 h 3771900"/>
              <a:gd name="connsiteX1" fmla="*/ 438150 w 828675"/>
              <a:gd name="connsiteY1" fmla="*/ 28575 h 3771900"/>
              <a:gd name="connsiteX2" fmla="*/ 533400 w 828675"/>
              <a:gd name="connsiteY2" fmla="*/ 19050 h 3771900"/>
              <a:gd name="connsiteX3" fmla="*/ 714375 w 828675"/>
              <a:gd name="connsiteY3" fmla="*/ 0 h 3771900"/>
              <a:gd name="connsiteX4" fmla="*/ 828675 w 828675"/>
              <a:gd name="connsiteY4" fmla="*/ 123825 h 3771900"/>
              <a:gd name="connsiteX5" fmla="*/ 828675 w 828675"/>
              <a:gd name="connsiteY5" fmla="*/ 409575 h 3771900"/>
              <a:gd name="connsiteX6" fmla="*/ 828675 w 828675"/>
              <a:gd name="connsiteY6" fmla="*/ 552450 h 3771900"/>
              <a:gd name="connsiteX7" fmla="*/ 800100 w 828675"/>
              <a:gd name="connsiteY7" fmla="*/ 647700 h 3771900"/>
              <a:gd name="connsiteX8" fmla="*/ 723900 w 828675"/>
              <a:gd name="connsiteY8" fmla="*/ 790575 h 3771900"/>
              <a:gd name="connsiteX9" fmla="*/ 542925 w 828675"/>
              <a:gd name="connsiteY9" fmla="*/ 933450 h 3771900"/>
              <a:gd name="connsiteX10" fmla="*/ 552450 w 828675"/>
              <a:gd name="connsiteY10" fmla="*/ 1219200 h 3771900"/>
              <a:gd name="connsiteX11" fmla="*/ 514350 w 828675"/>
              <a:gd name="connsiteY11" fmla="*/ 1409700 h 3771900"/>
              <a:gd name="connsiteX12" fmla="*/ 447675 w 828675"/>
              <a:gd name="connsiteY12" fmla="*/ 1609725 h 3771900"/>
              <a:gd name="connsiteX13" fmla="*/ 476250 w 828675"/>
              <a:gd name="connsiteY13" fmla="*/ 1685925 h 3771900"/>
              <a:gd name="connsiteX14" fmla="*/ 609600 w 828675"/>
              <a:gd name="connsiteY14" fmla="*/ 1771650 h 3771900"/>
              <a:gd name="connsiteX15" fmla="*/ 571500 w 828675"/>
              <a:gd name="connsiteY15" fmla="*/ 1847850 h 3771900"/>
              <a:gd name="connsiteX16" fmla="*/ 495300 w 828675"/>
              <a:gd name="connsiteY16" fmla="*/ 1981200 h 3771900"/>
              <a:gd name="connsiteX17" fmla="*/ 485775 w 828675"/>
              <a:gd name="connsiteY17" fmla="*/ 2143125 h 3771900"/>
              <a:gd name="connsiteX18" fmla="*/ 628650 w 828675"/>
              <a:gd name="connsiteY18" fmla="*/ 2333625 h 3771900"/>
              <a:gd name="connsiteX19" fmla="*/ 685800 w 828675"/>
              <a:gd name="connsiteY19" fmla="*/ 2457450 h 3771900"/>
              <a:gd name="connsiteX20" fmla="*/ 733425 w 828675"/>
              <a:gd name="connsiteY20" fmla="*/ 2743200 h 3771900"/>
              <a:gd name="connsiteX21" fmla="*/ 695325 w 828675"/>
              <a:gd name="connsiteY21" fmla="*/ 2905125 h 3771900"/>
              <a:gd name="connsiteX22" fmla="*/ 657225 w 828675"/>
              <a:gd name="connsiteY22" fmla="*/ 2943225 h 3771900"/>
              <a:gd name="connsiteX23" fmla="*/ 638175 w 828675"/>
              <a:gd name="connsiteY23" fmla="*/ 2962275 h 3771900"/>
              <a:gd name="connsiteX24" fmla="*/ 504825 w 828675"/>
              <a:gd name="connsiteY24" fmla="*/ 3200400 h 3771900"/>
              <a:gd name="connsiteX25" fmla="*/ 485775 w 828675"/>
              <a:gd name="connsiteY25" fmla="*/ 3286125 h 3771900"/>
              <a:gd name="connsiteX26" fmla="*/ 476250 w 828675"/>
              <a:gd name="connsiteY26" fmla="*/ 3314700 h 3771900"/>
              <a:gd name="connsiteX27" fmla="*/ 457200 w 828675"/>
              <a:gd name="connsiteY27" fmla="*/ 3343275 h 3771900"/>
              <a:gd name="connsiteX28" fmla="*/ 428625 w 828675"/>
              <a:gd name="connsiteY28" fmla="*/ 3381375 h 3771900"/>
              <a:gd name="connsiteX29" fmla="*/ 266700 w 828675"/>
              <a:gd name="connsiteY29" fmla="*/ 3657600 h 3771900"/>
              <a:gd name="connsiteX30" fmla="*/ 0 w 828675"/>
              <a:gd name="connsiteY30" fmla="*/ 3771900 h 3771900"/>
              <a:gd name="connsiteX31" fmla="*/ 57150 w 828675"/>
              <a:gd name="connsiteY31" fmla="*/ 3571875 h 3771900"/>
              <a:gd name="connsiteX32" fmla="*/ 123825 w 828675"/>
              <a:gd name="connsiteY32" fmla="*/ 3429000 h 3771900"/>
              <a:gd name="connsiteX33" fmla="*/ 190500 w 828675"/>
              <a:gd name="connsiteY33" fmla="*/ 3362325 h 3771900"/>
              <a:gd name="connsiteX34" fmla="*/ 257175 w 828675"/>
              <a:gd name="connsiteY34" fmla="*/ 3286125 h 3771900"/>
              <a:gd name="connsiteX35" fmla="*/ 257175 w 828675"/>
              <a:gd name="connsiteY35" fmla="*/ 3267075 h 3771900"/>
              <a:gd name="connsiteX36" fmla="*/ 295275 w 828675"/>
              <a:gd name="connsiteY36" fmla="*/ 3181350 h 3771900"/>
              <a:gd name="connsiteX37" fmla="*/ 323850 w 828675"/>
              <a:gd name="connsiteY37" fmla="*/ 3105150 h 3771900"/>
              <a:gd name="connsiteX38" fmla="*/ 361950 w 828675"/>
              <a:gd name="connsiteY38" fmla="*/ 3028950 h 3771900"/>
              <a:gd name="connsiteX39" fmla="*/ 390525 w 828675"/>
              <a:gd name="connsiteY39" fmla="*/ 2924175 h 3771900"/>
              <a:gd name="connsiteX40" fmla="*/ 390525 w 828675"/>
              <a:gd name="connsiteY40" fmla="*/ 2809875 h 3771900"/>
              <a:gd name="connsiteX41" fmla="*/ 409575 w 828675"/>
              <a:gd name="connsiteY41" fmla="*/ 2695575 h 3771900"/>
              <a:gd name="connsiteX42" fmla="*/ 352425 w 828675"/>
              <a:gd name="connsiteY42" fmla="*/ 2505075 h 3771900"/>
              <a:gd name="connsiteX43" fmla="*/ 304800 w 828675"/>
              <a:gd name="connsiteY43" fmla="*/ 2428875 h 3771900"/>
              <a:gd name="connsiteX44" fmla="*/ 266700 w 828675"/>
              <a:gd name="connsiteY44" fmla="*/ 2371725 h 3771900"/>
              <a:gd name="connsiteX45" fmla="*/ 228600 w 828675"/>
              <a:gd name="connsiteY45" fmla="*/ 2314575 h 3771900"/>
              <a:gd name="connsiteX46" fmla="*/ 190500 w 828675"/>
              <a:gd name="connsiteY46" fmla="*/ 2228850 h 3771900"/>
              <a:gd name="connsiteX47" fmla="*/ 161925 w 828675"/>
              <a:gd name="connsiteY47" fmla="*/ 2190750 h 3771900"/>
              <a:gd name="connsiteX48" fmla="*/ 104775 w 828675"/>
              <a:gd name="connsiteY48" fmla="*/ 2038350 h 3771900"/>
              <a:gd name="connsiteX49" fmla="*/ 104775 w 828675"/>
              <a:gd name="connsiteY49" fmla="*/ 1952625 h 3771900"/>
              <a:gd name="connsiteX50" fmla="*/ 228600 w 828675"/>
              <a:gd name="connsiteY50" fmla="*/ 1819275 h 3771900"/>
              <a:gd name="connsiteX51" fmla="*/ 219075 w 828675"/>
              <a:gd name="connsiteY51" fmla="*/ 1628775 h 3771900"/>
              <a:gd name="connsiteX52" fmla="*/ 161925 w 828675"/>
              <a:gd name="connsiteY52" fmla="*/ 1562100 h 3771900"/>
              <a:gd name="connsiteX53" fmla="*/ 123825 w 828675"/>
              <a:gd name="connsiteY53" fmla="*/ 1504950 h 3771900"/>
              <a:gd name="connsiteX54" fmla="*/ 66675 w 828675"/>
              <a:gd name="connsiteY54" fmla="*/ 1409700 h 3771900"/>
              <a:gd name="connsiteX55" fmla="*/ 257175 w 828675"/>
              <a:gd name="connsiteY55" fmla="*/ 1114425 h 3771900"/>
              <a:gd name="connsiteX56" fmla="*/ 285750 w 828675"/>
              <a:gd name="connsiteY56" fmla="*/ 1038225 h 3771900"/>
              <a:gd name="connsiteX57" fmla="*/ 276225 w 828675"/>
              <a:gd name="connsiteY57" fmla="*/ 990600 h 3771900"/>
              <a:gd name="connsiteX58" fmla="*/ 266700 w 828675"/>
              <a:gd name="connsiteY58" fmla="*/ 962025 h 3771900"/>
              <a:gd name="connsiteX59" fmla="*/ 238125 w 828675"/>
              <a:gd name="connsiteY59" fmla="*/ 866775 h 3771900"/>
              <a:gd name="connsiteX60" fmla="*/ 161925 w 828675"/>
              <a:gd name="connsiteY60" fmla="*/ 781050 h 3771900"/>
              <a:gd name="connsiteX61" fmla="*/ 133350 w 828675"/>
              <a:gd name="connsiteY61" fmla="*/ 762000 h 3771900"/>
              <a:gd name="connsiteX62" fmla="*/ 95250 w 828675"/>
              <a:gd name="connsiteY62" fmla="*/ 723900 h 3771900"/>
              <a:gd name="connsiteX63" fmla="*/ 19050 w 828675"/>
              <a:gd name="connsiteY63" fmla="*/ 638175 h 3771900"/>
              <a:gd name="connsiteX64" fmla="*/ 180975 w 828675"/>
              <a:gd name="connsiteY64" fmla="*/ 581025 h 3771900"/>
              <a:gd name="connsiteX65" fmla="*/ 228600 w 828675"/>
              <a:gd name="connsiteY65" fmla="*/ 561975 h 3771900"/>
              <a:gd name="connsiteX66" fmla="*/ 390525 w 828675"/>
              <a:gd name="connsiteY66" fmla="*/ 504825 h 3771900"/>
              <a:gd name="connsiteX67" fmla="*/ 514350 w 828675"/>
              <a:gd name="connsiteY67" fmla="*/ 371475 h 3771900"/>
              <a:gd name="connsiteX68" fmla="*/ 476250 w 828675"/>
              <a:gd name="connsiteY68" fmla="*/ 285750 h 3771900"/>
              <a:gd name="connsiteX69" fmla="*/ 447675 w 828675"/>
              <a:gd name="connsiteY69" fmla="*/ 257175 h 3771900"/>
              <a:gd name="connsiteX70" fmla="*/ 409575 w 828675"/>
              <a:gd name="connsiteY70" fmla="*/ 200025 h 3771900"/>
              <a:gd name="connsiteX71" fmla="*/ 457200 w 828675"/>
              <a:gd name="connsiteY71" fmla="*/ 142875 h 3771900"/>
              <a:gd name="connsiteX72" fmla="*/ 447675 w 828675"/>
              <a:gd name="connsiteY72" fmla="*/ 57150 h 3771900"/>
              <a:gd name="connsiteX73" fmla="*/ 571500 w 828675"/>
              <a:gd name="connsiteY73" fmla="*/ 9525 h 3771900"/>
              <a:gd name="connsiteX0" fmla="*/ 571500 w 828675"/>
              <a:gd name="connsiteY0" fmla="*/ 9525 h 3771900"/>
              <a:gd name="connsiteX1" fmla="*/ 438150 w 828675"/>
              <a:gd name="connsiteY1" fmla="*/ 28575 h 3771900"/>
              <a:gd name="connsiteX2" fmla="*/ 533400 w 828675"/>
              <a:gd name="connsiteY2" fmla="*/ 19050 h 3771900"/>
              <a:gd name="connsiteX3" fmla="*/ 714375 w 828675"/>
              <a:gd name="connsiteY3" fmla="*/ 0 h 3771900"/>
              <a:gd name="connsiteX4" fmla="*/ 828675 w 828675"/>
              <a:gd name="connsiteY4" fmla="*/ 123825 h 3771900"/>
              <a:gd name="connsiteX5" fmla="*/ 828675 w 828675"/>
              <a:gd name="connsiteY5" fmla="*/ 409575 h 3771900"/>
              <a:gd name="connsiteX6" fmla="*/ 828675 w 828675"/>
              <a:gd name="connsiteY6" fmla="*/ 552450 h 3771900"/>
              <a:gd name="connsiteX7" fmla="*/ 800100 w 828675"/>
              <a:gd name="connsiteY7" fmla="*/ 647700 h 3771900"/>
              <a:gd name="connsiteX8" fmla="*/ 723900 w 828675"/>
              <a:gd name="connsiteY8" fmla="*/ 790575 h 3771900"/>
              <a:gd name="connsiteX9" fmla="*/ 542925 w 828675"/>
              <a:gd name="connsiteY9" fmla="*/ 933450 h 3771900"/>
              <a:gd name="connsiteX10" fmla="*/ 552450 w 828675"/>
              <a:gd name="connsiteY10" fmla="*/ 1219200 h 3771900"/>
              <a:gd name="connsiteX11" fmla="*/ 514350 w 828675"/>
              <a:gd name="connsiteY11" fmla="*/ 1409700 h 3771900"/>
              <a:gd name="connsiteX12" fmla="*/ 447675 w 828675"/>
              <a:gd name="connsiteY12" fmla="*/ 1609725 h 3771900"/>
              <a:gd name="connsiteX13" fmla="*/ 476250 w 828675"/>
              <a:gd name="connsiteY13" fmla="*/ 1685925 h 3771900"/>
              <a:gd name="connsiteX14" fmla="*/ 609600 w 828675"/>
              <a:gd name="connsiteY14" fmla="*/ 1771650 h 3771900"/>
              <a:gd name="connsiteX15" fmla="*/ 571500 w 828675"/>
              <a:gd name="connsiteY15" fmla="*/ 1847850 h 3771900"/>
              <a:gd name="connsiteX16" fmla="*/ 495300 w 828675"/>
              <a:gd name="connsiteY16" fmla="*/ 1981200 h 3771900"/>
              <a:gd name="connsiteX17" fmla="*/ 485775 w 828675"/>
              <a:gd name="connsiteY17" fmla="*/ 2143125 h 3771900"/>
              <a:gd name="connsiteX18" fmla="*/ 628650 w 828675"/>
              <a:gd name="connsiteY18" fmla="*/ 2333625 h 3771900"/>
              <a:gd name="connsiteX19" fmla="*/ 685800 w 828675"/>
              <a:gd name="connsiteY19" fmla="*/ 2457450 h 3771900"/>
              <a:gd name="connsiteX20" fmla="*/ 733425 w 828675"/>
              <a:gd name="connsiteY20" fmla="*/ 2743200 h 3771900"/>
              <a:gd name="connsiteX21" fmla="*/ 695325 w 828675"/>
              <a:gd name="connsiteY21" fmla="*/ 2905125 h 3771900"/>
              <a:gd name="connsiteX22" fmla="*/ 657225 w 828675"/>
              <a:gd name="connsiteY22" fmla="*/ 2943225 h 3771900"/>
              <a:gd name="connsiteX23" fmla="*/ 638175 w 828675"/>
              <a:gd name="connsiteY23" fmla="*/ 2962275 h 3771900"/>
              <a:gd name="connsiteX24" fmla="*/ 504825 w 828675"/>
              <a:gd name="connsiteY24" fmla="*/ 3200400 h 3771900"/>
              <a:gd name="connsiteX25" fmla="*/ 485775 w 828675"/>
              <a:gd name="connsiteY25" fmla="*/ 3286125 h 3771900"/>
              <a:gd name="connsiteX26" fmla="*/ 476250 w 828675"/>
              <a:gd name="connsiteY26" fmla="*/ 3314700 h 3771900"/>
              <a:gd name="connsiteX27" fmla="*/ 457200 w 828675"/>
              <a:gd name="connsiteY27" fmla="*/ 3343275 h 3771900"/>
              <a:gd name="connsiteX28" fmla="*/ 428625 w 828675"/>
              <a:gd name="connsiteY28" fmla="*/ 3381375 h 3771900"/>
              <a:gd name="connsiteX29" fmla="*/ 266700 w 828675"/>
              <a:gd name="connsiteY29" fmla="*/ 3657600 h 3771900"/>
              <a:gd name="connsiteX30" fmla="*/ 0 w 828675"/>
              <a:gd name="connsiteY30" fmla="*/ 3771900 h 3771900"/>
              <a:gd name="connsiteX31" fmla="*/ 57150 w 828675"/>
              <a:gd name="connsiteY31" fmla="*/ 3571875 h 3771900"/>
              <a:gd name="connsiteX32" fmla="*/ 123825 w 828675"/>
              <a:gd name="connsiteY32" fmla="*/ 3429000 h 3771900"/>
              <a:gd name="connsiteX33" fmla="*/ 190500 w 828675"/>
              <a:gd name="connsiteY33" fmla="*/ 3362325 h 3771900"/>
              <a:gd name="connsiteX34" fmla="*/ 257175 w 828675"/>
              <a:gd name="connsiteY34" fmla="*/ 3286125 h 3771900"/>
              <a:gd name="connsiteX35" fmla="*/ 257175 w 828675"/>
              <a:gd name="connsiteY35" fmla="*/ 3267075 h 3771900"/>
              <a:gd name="connsiteX36" fmla="*/ 295275 w 828675"/>
              <a:gd name="connsiteY36" fmla="*/ 3181350 h 3771900"/>
              <a:gd name="connsiteX37" fmla="*/ 323850 w 828675"/>
              <a:gd name="connsiteY37" fmla="*/ 3105150 h 3771900"/>
              <a:gd name="connsiteX38" fmla="*/ 361950 w 828675"/>
              <a:gd name="connsiteY38" fmla="*/ 3028950 h 3771900"/>
              <a:gd name="connsiteX39" fmla="*/ 390525 w 828675"/>
              <a:gd name="connsiteY39" fmla="*/ 2924175 h 3771900"/>
              <a:gd name="connsiteX40" fmla="*/ 390525 w 828675"/>
              <a:gd name="connsiteY40" fmla="*/ 2809875 h 3771900"/>
              <a:gd name="connsiteX41" fmla="*/ 409575 w 828675"/>
              <a:gd name="connsiteY41" fmla="*/ 2695575 h 3771900"/>
              <a:gd name="connsiteX42" fmla="*/ 352425 w 828675"/>
              <a:gd name="connsiteY42" fmla="*/ 2505075 h 3771900"/>
              <a:gd name="connsiteX43" fmla="*/ 304800 w 828675"/>
              <a:gd name="connsiteY43" fmla="*/ 2428875 h 3771900"/>
              <a:gd name="connsiteX44" fmla="*/ 266700 w 828675"/>
              <a:gd name="connsiteY44" fmla="*/ 2371725 h 3771900"/>
              <a:gd name="connsiteX45" fmla="*/ 228600 w 828675"/>
              <a:gd name="connsiteY45" fmla="*/ 2314575 h 3771900"/>
              <a:gd name="connsiteX46" fmla="*/ 190500 w 828675"/>
              <a:gd name="connsiteY46" fmla="*/ 2228850 h 3771900"/>
              <a:gd name="connsiteX47" fmla="*/ 161925 w 828675"/>
              <a:gd name="connsiteY47" fmla="*/ 2190750 h 3771900"/>
              <a:gd name="connsiteX48" fmla="*/ 104775 w 828675"/>
              <a:gd name="connsiteY48" fmla="*/ 2038350 h 3771900"/>
              <a:gd name="connsiteX49" fmla="*/ 104775 w 828675"/>
              <a:gd name="connsiteY49" fmla="*/ 1952625 h 3771900"/>
              <a:gd name="connsiteX50" fmla="*/ 228600 w 828675"/>
              <a:gd name="connsiteY50" fmla="*/ 1819275 h 3771900"/>
              <a:gd name="connsiteX51" fmla="*/ 219075 w 828675"/>
              <a:gd name="connsiteY51" fmla="*/ 1628775 h 3771900"/>
              <a:gd name="connsiteX52" fmla="*/ 161925 w 828675"/>
              <a:gd name="connsiteY52" fmla="*/ 1562100 h 3771900"/>
              <a:gd name="connsiteX53" fmla="*/ 123825 w 828675"/>
              <a:gd name="connsiteY53" fmla="*/ 1504950 h 3771900"/>
              <a:gd name="connsiteX54" fmla="*/ 66675 w 828675"/>
              <a:gd name="connsiteY54" fmla="*/ 1409700 h 3771900"/>
              <a:gd name="connsiteX55" fmla="*/ 257175 w 828675"/>
              <a:gd name="connsiteY55" fmla="*/ 1114425 h 3771900"/>
              <a:gd name="connsiteX56" fmla="*/ 285750 w 828675"/>
              <a:gd name="connsiteY56" fmla="*/ 1038225 h 3771900"/>
              <a:gd name="connsiteX57" fmla="*/ 276225 w 828675"/>
              <a:gd name="connsiteY57" fmla="*/ 990600 h 3771900"/>
              <a:gd name="connsiteX58" fmla="*/ 266700 w 828675"/>
              <a:gd name="connsiteY58" fmla="*/ 962025 h 3771900"/>
              <a:gd name="connsiteX59" fmla="*/ 238125 w 828675"/>
              <a:gd name="connsiteY59" fmla="*/ 866775 h 3771900"/>
              <a:gd name="connsiteX60" fmla="*/ 161925 w 828675"/>
              <a:gd name="connsiteY60" fmla="*/ 781050 h 3771900"/>
              <a:gd name="connsiteX61" fmla="*/ 133350 w 828675"/>
              <a:gd name="connsiteY61" fmla="*/ 762000 h 3771900"/>
              <a:gd name="connsiteX62" fmla="*/ 95250 w 828675"/>
              <a:gd name="connsiteY62" fmla="*/ 723900 h 3771900"/>
              <a:gd name="connsiteX63" fmla="*/ 19050 w 828675"/>
              <a:gd name="connsiteY63" fmla="*/ 638175 h 3771900"/>
              <a:gd name="connsiteX64" fmla="*/ 180975 w 828675"/>
              <a:gd name="connsiteY64" fmla="*/ 581025 h 3771900"/>
              <a:gd name="connsiteX65" fmla="*/ 228600 w 828675"/>
              <a:gd name="connsiteY65" fmla="*/ 561975 h 3771900"/>
              <a:gd name="connsiteX66" fmla="*/ 390525 w 828675"/>
              <a:gd name="connsiteY66" fmla="*/ 504825 h 3771900"/>
              <a:gd name="connsiteX67" fmla="*/ 514350 w 828675"/>
              <a:gd name="connsiteY67" fmla="*/ 371475 h 3771900"/>
              <a:gd name="connsiteX68" fmla="*/ 476250 w 828675"/>
              <a:gd name="connsiteY68" fmla="*/ 285750 h 3771900"/>
              <a:gd name="connsiteX69" fmla="*/ 447675 w 828675"/>
              <a:gd name="connsiteY69" fmla="*/ 257175 h 3771900"/>
              <a:gd name="connsiteX70" fmla="*/ 409575 w 828675"/>
              <a:gd name="connsiteY70" fmla="*/ 200025 h 3771900"/>
              <a:gd name="connsiteX71" fmla="*/ 457200 w 828675"/>
              <a:gd name="connsiteY71" fmla="*/ 142875 h 3771900"/>
              <a:gd name="connsiteX72" fmla="*/ 571500 w 828675"/>
              <a:gd name="connsiteY72" fmla="*/ 9525 h 3771900"/>
              <a:gd name="connsiteX0" fmla="*/ 571500 w 828675"/>
              <a:gd name="connsiteY0" fmla="*/ 9525 h 3771900"/>
              <a:gd name="connsiteX1" fmla="*/ 533400 w 828675"/>
              <a:gd name="connsiteY1" fmla="*/ 19050 h 3771900"/>
              <a:gd name="connsiteX2" fmla="*/ 714375 w 828675"/>
              <a:gd name="connsiteY2" fmla="*/ 0 h 3771900"/>
              <a:gd name="connsiteX3" fmla="*/ 828675 w 828675"/>
              <a:gd name="connsiteY3" fmla="*/ 123825 h 3771900"/>
              <a:gd name="connsiteX4" fmla="*/ 828675 w 828675"/>
              <a:gd name="connsiteY4" fmla="*/ 409575 h 3771900"/>
              <a:gd name="connsiteX5" fmla="*/ 828675 w 828675"/>
              <a:gd name="connsiteY5" fmla="*/ 552450 h 3771900"/>
              <a:gd name="connsiteX6" fmla="*/ 800100 w 828675"/>
              <a:gd name="connsiteY6" fmla="*/ 647700 h 3771900"/>
              <a:gd name="connsiteX7" fmla="*/ 723900 w 828675"/>
              <a:gd name="connsiteY7" fmla="*/ 790575 h 3771900"/>
              <a:gd name="connsiteX8" fmla="*/ 542925 w 828675"/>
              <a:gd name="connsiteY8" fmla="*/ 933450 h 3771900"/>
              <a:gd name="connsiteX9" fmla="*/ 552450 w 828675"/>
              <a:gd name="connsiteY9" fmla="*/ 1219200 h 3771900"/>
              <a:gd name="connsiteX10" fmla="*/ 514350 w 828675"/>
              <a:gd name="connsiteY10" fmla="*/ 1409700 h 3771900"/>
              <a:gd name="connsiteX11" fmla="*/ 447675 w 828675"/>
              <a:gd name="connsiteY11" fmla="*/ 1609725 h 3771900"/>
              <a:gd name="connsiteX12" fmla="*/ 476250 w 828675"/>
              <a:gd name="connsiteY12" fmla="*/ 1685925 h 3771900"/>
              <a:gd name="connsiteX13" fmla="*/ 609600 w 828675"/>
              <a:gd name="connsiteY13" fmla="*/ 1771650 h 3771900"/>
              <a:gd name="connsiteX14" fmla="*/ 571500 w 828675"/>
              <a:gd name="connsiteY14" fmla="*/ 1847850 h 3771900"/>
              <a:gd name="connsiteX15" fmla="*/ 495300 w 828675"/>
              <a:gd name="connsiteY15" fmla="*/ 1981200 h 3771900"/>
              <a:gd name="connsiteX16" fmla="*/ 485775 w 828675"/>
              <a:gd name="connsiteY16" fmla="*/ 2143125 h 3771900"/>
              <a:gd name="connsiteX17" fmla="*/ 628650 w 828675"/>
              <a:gd name="connsiteY17" fmla="*/ 2333625 h 3771900"/>
              <a:gd name="connsiteX18" fmla="*/ 685800 w 828675"/>
              <a:gd name="connsiteY18" fmla="*/ 2457450 h 3771900"/>
              <a:gd name="connsiteX19" fmla="*/ 733425 w 828675"/>
              <a:gd name="connsiteY19" fmla="*/ 2743200 h 3771900"/>
              <a:gd name="connsiteX20" fmla="*/ 695325 w 828675"/>
              <a:gd name="connsiteY20" fmla="*/ 2905125 h 3771900"/>
              <a:gd name="connsiteX21" fmla="*/ 657225 w 828675"/>
              <a:gd name="connsiteY21" fmla="*/ 2943225 h 3771900"/>
              <a:gd name="connsiteX22" fmla="*/ 638175 w 828675"/>
              <a:gd name="connsiteY22" fmla="*/ 2962275 h 3771900"/>
              <a:gd name="connsiteX23" fmla="*/ 504825 w 828675"/>
              <a:gd name="connsiteY23" fmla="*/ 3200400 h 3771900"/>
              <a:gd name="connsiteX24" fmla="*/ 485775 w 828675"/>
              <a:gd name="connsiteY24" fmla="*/ 3286125 h 3771900"/>
              <a:gd name="connsiteX25" fmla="*/ 476250 w 828675"/>
              <a:gd name="connsiteY25" fmla="*/ 3314700 h 3771900"/>
              <a:gd name="connsiteX26" fmla="*/ 457200 w 828675"/>
              <a:gd name="connsiteY26" fmla="*/ 3343275 h 3771900"/>
              <a:gd name="connsiteX27" fmla="*/ 428625 w 828675"/>
              <a:gd name="connsiteY27" fmla="*/ 3381375 h 3771900"/>
              <a:gd name="connsiteX28" fmla="*/ 266700 w 828675"/>
              <a:gd name="connsiteY28" fmla="*/ 3657600 h 3771900"/>
              <a:gd name="connsiteX29" fmla="*/ 0 w 828675"/>
              <a:gd name="connsiteY29" fmla="*/ 3771900 h 3771900"/>
              <a:gd name="connsiteX30" fmla="*/ 57150 w 828675"/>
              <a:gd name="connsiteY30" fmla="*/ 3571875 h 3771900"/>
              <a:gd name="connsiteX31" fmla="*/ 123825 w 828675"/>
              <a:gd name="connsiteY31" fmla="*/ 3429000 h 3771900"/>
              <a:gd name="connsiteX32" fmla="*/ 190500 w 828675"/>
              <a:gd name="connsiteY32" fmla="*/ 3362325 h 3771900"/>
              <a:gd name="connsiteX33" fmla="*/ 257175 w 828675"/>
              <a:gd name="connsiteY33" fmla="*/ 3286125 h 3771900"/>
              <a:gd name="connsiteX34" fmla="*/ 257175 w 828675"/>
              <a:gd name="connsiteY34" fmla="*/ 3267075 h 3771900"/>
              <a:gd name="connsiteX35" fmla="*/ 295275 w 828675"/>
              <a:gd name="connsiteY35" fmla="*/ 3181350 h 3771900"/>
              <a:gd name="connsiteX36" fmla="*/ 323850 w 828675"/>
              <a:gd name="connsiteY36" fmla="*/ 3105150 h 3771900"/>
              <a:gd name="connsiteX37" fmla="*/ 361950 w 828675"/>
              <a:gd name="connsiteY37" fmla="*/ 3028950 h 3771900"/>
              <a:gd name="connsiteX38" fmla="*/ 390525 w 828675"/>
              <a:gd name="connsiteY38" fmla="*/ 2924175 h 3771900"/>
              <a:gd name="connsiteX39" fmla="*/ 390525 w 828675"/>
              <a:gd name="connsiteY39" fmla="*/ 2809875 h 3771900"/>
              <a:gd name="connsiteX40" fmla="*/ 409575 w 828675"/>
              <a:gd name="connsiteY40" fmla="*/ 2695575 h 3771900"/>
              <a:gd name="connsiteX41" fmla="*/ 352425 w 828675"/>
              <a:gd name="connsiteY41" fmla="*/ 2505075 h 3771900"/>
              <a:gd name="connsiteX42" fmla="*/ 304800 w 828675"/>
              <a:gd name="connsiteY42" fmla="*/ 2428875 h 3771900"/>
              <a:gd name="connsiteX43" fmla="*/ 266700 w 828675"/>
              <a:gd name="connsiteY43" fmla="*/ 2371725 h 3771900"/>
              <a:gd name="connsiteX44" fmla="*/ 228600 w 828675"/>
              <a:gd name="connsiteY44" fmla="*/ 2314575 h 3771900"/>
              <a:gd name="connsiteX45" fmla="*/ 190500 w 828675"/>
              <a:gd name="connsiteY45" fmla="*/ 2228850 h 3771900"/>
              <a:gd name="connsiteX46" fmla="*/ 161925 w 828675"/>
              <a:gd name="connsiteY46" fmla="*/ 2190750 h 3771900"/>
              <a:gd name="connsiteX47" fmla="*/ 104775 w 828675"/>
              <a:gd name="connsiteY47" fmla="*/ 2038350 h 3771900"/>
              <a:gd name="connsiteX48" fmla="*/ 104775 w 828675"/>
              <a:gd name="connsiteY48" fmla="*/ 1952625 h 3771900"/>
              <a:gd name="connsiteX49" fmla="*/ 228600 w 828675"/>
              <a:gd name="connsiteY49" fmla="*/ 1819275 h 3771900"/>
              <a:gd name="connsiteX50" fmla="*/ 219075 w 828675"/>
              <a:gd name="connsiteY50" fmla="*/ 1628775 h 3771900"/>
              <a:gd name="connsiteX51" fmla="*/ 161925 w 828675"/>
              <a:gd name="connsiteY51" fmla="*/ 1562100 h 3771900"/>
              <a:gd name="connsiteX52" fmla="*/ 123825 w 828675"/>
              <a:gd name="connsiteY52" fmla="*/ 1504950 h 3771900"/>
              <a:gd name="connsiteX53" fmla="*/ 66675 w 828675"/>
              <a:gd name="connsiteY53" fmla="*/ 1409700 h 3771900"/>
              <a:gd name="connsiteX54" fmla="*/ 257175 w 828675"/>
              <a:gd name="connsiteY54" fmla="*/ 1114425 h 3771900"/>
              <a:gd name="connsiteX55" fmla="*/ 285750 w 828675"/>
              <a:gd name="connsiteY55" fmla="*/ 1038225 h 3771900"/>
              <a:gd name="connsiteX56" fmla="*/ 276225 w 828675"/>
              <a:gd name="connsiteY56" fmla="*/ 990600 h 3771900"/>
              <a:gd name="connsiteX57" fmla="*/ 266700 w 828675"/>
              <a:gd name="connsiteY57" fmla="*/ 962025 h 3771900"/>
              <a:gd name="connsiteX58" fmla="*/ 238125 w 828675"/>
              <a:gd name="connsiteY58" fmla="*/ 866775 h 3771900"/>
              <a:gd name="connsiteX59" fmla="*/ 161925 w 828675"/>
              <a:gd name="connsiteY59" fmla="*/ 781050 h 3771900"/>
              <a:gd name="connsiteX60" fmla="*/ 133350 w 828675"/>
              <a:gd name="connsiteY60" fmla="*/ 762000 h 3771900"/>
              <a:gd name="connsiteX61" fmla="*/ 95250 w 828675"/>
              <a:gd name="connsiteY61" fmla="*/ 723900 h 3771900"/>
              <a:gd name="connsiteX62" fmla="*/ 19050 w 828675"/>
              <a:gd name="connsiteY62" fmla="*/ 638175 h 3771900"/>
              <a:gd name="connsiteX63" fmla="*/ 180975 w 828675"/>
              <a:gd name="connsiteY63" fmla="*/ 581025 h 3771900"/>
              <a:gd name="connsiteX64" fmla="*/ 228600 w 828675"/>
              <a:gd name="connsiteY64" fmla="*/ 561975 h 3771900"/>
              <a:gd name="connsiteX65" fmla="*/ 390525 w 828675"/>
              <a:gd name="connsiteY65" fmla="*/ 504825 h 3771900"/>
              <a:gd name="connsiteX66" fmla="*/ 514350 w 828675"/>
              <a:gd name="connsiteY66" fmla="*/ 371475 h 3771900"/>
              <a:gd name="connsiteX67" fmla="*/ 476250 w 828675"/>
              <a:gd name="connsiteY67" fmla="*/ 285750 h 3771900"/>
              <a:gd name="connsiteX68" fmla="*/ 447675 w 828675"/>
              <a:gd name="connsiteY68" fmla="*/ 257175 h 3771900"/>
              <a:gd name="connsiteX69" fmla="*/ 409575 w 828675"/>
              <a:gd name="connsiteY69" fmla="*/ 200025 h 3771900"/>
              <a:gd name="connsiteX70" fmla="*/ 457200 w 828675"/>
              <a:gd name="connsiteY70" fmla="*/ 142875 h 3771900"/>
              <a:gd name="connsiteX71" fmla="*/ 571500 w 828675"/>
              <a:gd name="connsiteY71" fmla="*/ 9525 h 3771900"/>
              <a:gd name="connsiteX0" fmla="*/ 571500 w 828675"/>
              <a:gd name="connsiteY0" fmla="*/ 9525 h 3771900"/>
              <a:gd name="connsiteX1" fmla="*/ 714375 w 828675"/>
              <a:gd name="connsiteY1" fmla="*/ 0 h 3771900"/>
              <a:gd name="connsiteX2" fmla="*/ 828675 w 828675"/>
              <a:gd name="connsiteY2" fmla="*/ 123825 h 3771900"/>
              <a:gd name="connsiteX3" fmla="*/ 828675 w 828675"/>
              <a:gd name="connsiteY3" fmla="*/ 409575 h 3771900"/>
              <a:gd name="connsiteX4" fmla="*/ 828675 w 828675"/>
              <a:gd name="connsiteY4" fmla="*/ 552450 h 3771900"/>
              <a:gd name="connsiteX5" fmla="*/ 800100 w 828675"/>
              <a:gd name="connsiteY5" fmla="*/ 647700 h 3771900"/>
              <a:gd name="connsiteX6" fmla="*/ 723900 w 828675"/>
              <a:gd name="connsiteY6" fmla="*/ 790575 h 3771900"/>
              <a:gd name="connsiteX7" fmla="*/ 542925 w 828675"/>
              <a:gd name="connsiteY7" fmla="*/ 933450 h 3771900"/>
              <a:gd name="connsiteX8" fmla="*/ 552450 w 828675"/>
              <a:gd name="connsiteY8" fmla="*/ 1219200 h 3771900"/>
              <a:gd name="connsiteX9" fmla="*/ 514350 w 828675"/>
              <a:gd name="connsiteY9" fmla="*/ 1409700 h 3771900"/>
              <a:gd name="connsiteX10" fmla="*/ 447675 w 828675"/>
              <a:gd name="connsiteY10" fmla="*/ 1609725 h 3771900"/>
              <a:gd name="connsiteX11" fmla="*/ 476250 w 828675"/>
              <a:gd name="connsiteY11" fmla="*/ 1685925 h 3771900"/>
              <a:gd name="connsiteX12" fmla="*/ 609600 w 828675"/>
              <a:gd name="connsiteY12" fmla="*/ 1771650 h 3771900"/>
              <a:gd name="connsiteX13" fmla="*/ 571500 w 828675"/>
              <a:gd name="connsiteY13" fmla="*/ 1847850 h 3771900"/>
              <a:gd name="connsiteX14" fmla="*/ 495300 w 828675"/>
              <a:gd name="connsiteY14" fmla="*/ 1981200 h 3771900"/>
              <a:gd name="connsiteX15" fmla="*/ 485775 w 828675"/>
              <a:gd name="connsiteY15" fmla="*/ 2143125 h 3771900"/>
              <a:gd name="connsiteX16" fmla="*/ 628650 w 828675"/>
              <a:gd name="connsiteY16" fmla="*/ 2333625 h 3771900"/>
              <a:gd name="connsiteX17" fmla="*/ 685800 w 828675"/>
              <a:gd name="connsiteY17" fmla="*/ 2457450 h 3771900"/>
              <a:gd name="connsiteX18" fmla="*/ 733425 w 828675"/>
              <a:gd name="connsiteY18" fmla="*/ 2743200 h 3771900"/>
              <a:gd name="connsiteX19" fmla="*/ 695325 w 828675"/>
              <a:gd name="connsiteY19" fmla="*/ 2905125 h 3771900"/>
              <a:gd name="connsiteX20" fmla="*/ 657225 w 828675"/>
              <a:gd name="connsiteY20" fmla="*/ 2943225 h 3771900"/>
              <a:gd name="connsiteX21" fmla="*/ 638175 w 828675"/>
              <a:gd name="connsiteY21" fmla="*/ 2962275 h 3771900"/>
              <a:gd name="connsiteX22" fmla="*/ 504825 w 828675"/>
              <a:gd name="connsiteY22" fmla="*/ 3200400 h 3771900"/>
              <a:gd name="connsiteX23" fmla="*/ 485775 w 828675"/>
              <a:gd name="connsiteY23" fmla="*/ 3286125 h 3771900"/>
              <a:gd name="connsiteX24" fmla="*/ 476250 w 828675"/>
              <a:gd name="connsiteY24" fmla="*/ 3314700 h 3771900"/>
              <a:gd name="connsiteX25" fmla="*/ 457200 w 828675"/>
              <a:gd name="connsiteY25" fmla="*/ 3343275 h 3771900"/>
              <a:gd name="connsiteX26" fmla="*/ 428625 w 828675"/>
              <a:gd name="connsiteY26" fmla="*/ 3381375 h 3771900"/>
              <a:gd name="connsiteX27" fmla="*/ 266700 w 828675"/>
              <a:gd name="connsiteY27" fmla="*/ 3657600 h 3771900"/>
              <a:gd name="connsiteX28" fmla="*/ 0 w 828675"/>
              <a:gd name="connsiteY28" fmla="*/ 3771900 h 3771900"/>
              <a:gd name="connsiteX29" fmla="*/ 57150 w 828675"/>
              <a:gd name="connsiteY29" fmla="*/ 3571875 h 3771900"/>
              <a:gd name="connsiteX30" fmla="*/ 123825 w 828675"/>
              <a:gd name="connsiteY30" fmla="*/ 3429000 h 3771900"/>
              <a:gd name="connsiteX31" fmla="*/ 190500 w 828675"/>
              <a:gd name="connsiteY31" fmla="*/ 3362325 h 3771900"/>
              <a:gd name="connsiteX32" fmla="*/ 257175 w 828675"/>
              <a:gd name="connsiteY32" fmla="*/ 3286125 h 3771900"/>
              <a:gd name="connsiteX33" fmla="*/ 257175 w 828675"/>
              <a:gd name="connsiteY33" fmla="*/ 3267075 h 3771900"/>
              <a:gd name="connsiteX34" fmla="*/ 295275 w 828675"/>
              <a:gd name="connsiteY34" fmla="*/ 3181350 h 3771900"/>
              <a:gd name="connsiteX35" fmla="*/ 323850 w 828675"/>
              <a:gd name="connsiteY35" fmla="*/ 3105150 h 3771900"/>
              <a:gd name="connsiteX36" fmla="*/ 361950 w 828675"/>
              <a:gd name="connsiteY36" fmla="*/ 3028950 h 3771900"/>
              <a:gd name="connsiteX37" fmla="*/ 390525 w 828675"/>
              <a:gd name="connsiteY37" fmla="*/ 2924175 h 3771900"/>
              <a:gd name="connsiteX38" fmla="*/ 390525 w 828675"/>
              <a:gd name="connsiteY38" fmla="*/ 2809875 h 3771900"/>
              <a:gd name="connsiteX39" fmla="*/ 409575 w 828675"/>
              <a:gd name="connsiteY39" fmla="*/ 2695575 h 3771900"/>
              <a:gd name="connsiteX40" fmla="*/ 352425 w 828675"/>
              <a:gd name="connsiteY40" fmla="*/ 2505075 h 3771900"/>
              <a:gd name="connsiteX41" fmla="*/ 304800 w 828675"/>
              <a:gd name="connsiteY41" fmla="*/ 2428875 h 3771900"/>
              <a:gd name="connsiteX42" fmla="*/ 266700 w 828675"/>
              <a:gd name="connsiteY42" fmla="*/ 2371725 h 3771900"/>
              <a:gd name="connsiteX43" fmla="*/ 228600 w 828675"/>
              <a:gd name="connsiteY43" fmla="*/ 2314575 h 3771900"/>
              <a:gd name="connsiteX44" fmla="*/ 190500 w 828675"/>
              <a:gd name="connsiteY44" fmla="*/ 2228850 h 3771900"/>
              <a:gd name="connsiteX45" fmla="*/ 161925 w 828675"/>
              <a:gd name="connsiteY45" fmla="*/ 2190750 h 3771900"/>
              <a:gd name="connsiteX46" fmla="*/ 104775 w 828675"/>
              <a:gd name="connsiteY46" fmla="*/ 2038350 h 3771900"/>
              <a:gd name="connsiteX47" fmla="*/ 104775 w 828675"/>
              <a:gd name="connsiteY47" fmla="*/ 1952625 h 3771900"/>
              <a:gd name="connsiteX48" fmla="*/ 228600 w 828675"/>
              <a:gd name="connsiteY48" fmla="*/ 1819275 h 3771900"/>
              <a:gd name="connsiteX49" fmla="*/ 219075 w 828675"/>
              <a:gd name="connsiteY49" fmla="*/ 1628775 h 3771900"/>
              <a:gd name="connsiteX50" fmla="*/ 161925 w 828675"/>
              <a:gd name="connsiteY50" fmla="*/ 1562100 h 3771900"/>
              <a:gd name="connsiteX51" fmla="*/ 123825 w 828675"/>
              <a:gd name="connsiteY51" fmla="*/ 1504950 h 3771900"/>
              <a:gd name="connsiteX52" fmla="*/ 66675 w 828675"/>
              <a:gd name="connsiteY52" fmla="*/ 1409700 h 3771900"/>
              <a:gd name="connsiteX53" fmla="*/ 257175 w 828675"/>
              <a:gd name="connsiteY53" fmla="*/ 1114425 h 3771900"/>
              <a:gd name="connsiteX54" fmla="*/ 285750 w 828675"/>
              <a:gd name="connsiteY54" fmla="*/ 1038225 h 3771900"/>
              <a:gd name="connsiteX55" fmla="*/ 276225 w 828675"/>
              <a:gd name="connsiteY55" fmla="*/ 990600 h 3771900"/>
              <a:gd name="connsiteX56" fmla="*/ 266700 w 828675"/>
              <a:gd name="connsiteY56" fmla="*/ 962025 h 3771900"/>
              <a:gd name="connsiteX57" fmla="*/ 238125 w 828675"/>
              <a:gd name="connsiteY57" fmla="*/ 866775 h 3771900"/>
              <a:gd name="connsiteX58" fmla="*/ 161925 w 828675"/>
              <a:gd name="connsiteY58" fmla="*/ 781050 h 3771900"/>
              <a:gd name="connsiteX59" fmla="*/ 133350 w 828675"/>
              <a:gd name="connsiteY59" fmla="*/ 762000 h 3771900"/>
              <a:gd name="connsiteX60" fmla="*/ 95250 w 828675"/>
              <a:gd name="connsiteY60" fmla="*/ 723900 h 3771900"/>
              <a:gd name="connsiteX61" fmla="*/ 19050 w 828675"/>
              <a:gd name="connsiteY61" fmla="*/ 638175 h 3771900"/>
              <a:gd name="connsiteX62" fmla="*/ 180975 w 828675"/>
              <a:gd name="connsiteY62" fmla="*/ 581025 h 3771900"/>
              <a:gd name="connsiteX63" fmla="*/ 228600 w 828675"/>
              <a:gd name="connsiteY63" fmla="*/ 561975 h 3771900"/>
              <a:gd name="connsiteX64" fmla="*/ 390525 w 828675"/>
              <a:gd name="connsiteY64" fmla="*/ 504825 h 3771900"/>
              <a:gd name="connsiteX65" fmla="*/ 514350 w 828675"/>
              <a:gd name="connsiteY65" fmla="*/ 371475 h 3771900"/>
              <a:gd name="connsiteX66" fmla="*/ 476250 w 828675"/>
              <a:gd name="connsiteY66" fmla="*/ 285750 h 3771900"/>
              <a:gd name="connsiteX67" fmla="*/ 447675 w 828675"/>
              <a:gd name="connsiteY67" fmla="*/ 257175 h 3771900"/>
              <a:gd name="connsiteX68" fmla="*/ 409575 w 828675"/>
              <a:gd name="connsiteY68" fmla="*/ 200025 h 3771900"/>
              <a:gd name="connsiteX69" fmla="*/ 457200 w 828675"/>
              <a:gd name="connsiteY69" fmla="*/ 142875 h 3771900"/>
              <a:gd name="connsiteX70" fmla="*/ 571500 w 828675"/>
              <a:gd name="connsiteY70" fmla="*/ 9525 h 3771900"/>
              <a:gd name="connsiteX0" fmla="*/ 571500 w 828675"/>
              <a:gd name="connsiteY0" fmla="*/ 9525 h 3771900"/>
              <a:gd name="connsiteX1" fmla="*/ 714375 w 828675"/>
              <a:gd name="connsiteY1" fmla="*/ 0 h 3771900"/>
              <a:gd name="connsiteX2" fmla="*/ 828675 w 828675"/>
              <a:gd name="connsiteY2" fmla="*/ 123825 h 3771900"/>
              <a:gd name="connsiteX3" fmla="*/ 828675 w 828675"/>
              <a:gd name="connsiteY3" fmla="*/ 409575 h 3771900"/>
              <a:gd name="connsiteX4" fmla="*/ 828675 w 828675"/>
              <a:gd name="connsiteY4" fmla="*/ 552450 h 3771900"/>
              <a:gd name="connsiteX5" fmla="*/ 800100 w 828675"/>
              <a:gd name="connsiteY5" fmla="*/ 647700 h 3771900"/>
              <a:gd name="connsiteX6" fmla="*/ 723900 w 828675"/>
              <a:gd name="connsiteY6" fmla="*/ 790575 h 3771900"/>
              <a:gd name="connsiteX7" fmla="*/ 542925 w 828675"/>
              <a:gd name="connsiteY7" fmla="*/ 933450 h 3771900"/>
              <a:gd name="connsiteX8" fmla="*/ 552450 w 828675"/>
              <a:gd name="connsiteY8" fmla="*/ 1219200 h 3771900"/>
              <a:gd name="connsiteX9" fmla="*/ 514350 w 828675"/>
              <a:gd name="connsiteY9" fmla="*/ 1409700 h 3771900"/>
              <a:gd name="connsiteX10" fmla="*/ 447675 w 828675"/>
              <a:gd name="connsiteY10" fmla="*/ 1609725 h 3771900"/>
              <a:gd name="connsiteX11" fmla="*/ 476250 w 828675"/>
              <a:gd name="connsiteY11" fmla="*/ 1685925 h 3771900"/>
              <a:gd name="connsiteX12" fmla="*/ 609600 w 828675"/>
              <a:gd name="connsiteY12" fmla="*/ 1771650 h 3771900"/>
              <a:gd name="connsiteX13" fmla="*/ 571500 w 828675"/>
              <a:gd name="connsiteY13" fmla="*/ 1847850 h 3771900"/>
              <a:gd name="connsiteX14" fmla="*/ 495300 w 828675"/>
              <a:gd name="connsiteY14" fmla="*/ 1981200 h 3771900"/>
              <a:gd name="connsiteX15" fmla="*/ 485775 w 828675"/>
              <a:gd name="connsiteY15" fmla="*/ 2143125 h 3771900"/>
              <a:gd name="connsiteX16" fmla="*/ 628650 w 828675"/>
              <a:gd name="connsiteY16" fmla="*/ 2333625 h 3771900"/>
              <a:gd name="connsiteX17" fmla="*/ 685800 w 828675"/>
              <a:gd name="connsiteY17" fmla="*/ 2457450 h 3771900"/>
              <a:gd name="connsiteX18" fmla="*/ 733425 w 828675"/>
              <a:gd name="connsiteY18" fmla="*/ 2743200 h 3771900"/>
              <a:gd name="connsiteX19" fmla="*/ 695325 w 828675"/>
              <a:gd name="connsiteY19" fmla="*/ 2905125 h 3771900"/>
              <a:gd name="connsiteX20" fmla="*/ 657225 w 828675"/>
              <a:gd name="connsiteY20" fmla="*/ 2943225 h 3771900"/>
              <a:gd name="connsiteX21" fmla="*/ 638175 w 828675"/>
              <a:gd name="connsiteY21" fmla="*/ 2962275 h 3771900"/>
              <a:gd name="connsiteX22" fmla="*/ 504825 w 828675"/>
              <a:gd name="connsiteY22" fmla="*/ 3200400 h 3771900"/>
              <a:gd name="connsiteX23" fmla="*/ 485775 w 828675"/>
              <a:gd name="connsiteY23" fmla="*/ 3286125 h 3771900"/>
              <a:gd name="connsiteX24" fmla="*/ 476250 w 828675"/>
              <a:gd name="connsiteY24" fmla="*/ 3314700 h 3771900"/>
              <a:gd name="connsiteX25" fmla="*/ 457200 w 828675"/>
              <a:gd name="connsiteY25" fmla="*/ 3343275 h 3771900"/>
              <a:gd name="connsiteX26" fmla="*/ 428625 w 828675"/>
              <a:gd name="connsiteY26" fmla="*/ 3381375 h 3771900"/>
              <a:gd name="connsiteX27" fmla="*/ 266700 w 828675"/>
              <a:gd name="connsiteY27" fmla="*/ 3657600 h 3771900"/>
              <a:gd name="connsiteX28" fmla="*/ 0 w 828675"/>
              <a:gd name="connsiteY28" fmla="*/ 3771900 h 3771900"/>
              <a:gd name="connsiteX29" fmla="*/ 57150 w 828675"/>
              <a:gd name="connsiteY29" fmla="*/ 3571875 h 3771900"/>
              <a:gd name="connsiteX30" fmla="*/ 123825 w 828675"/>
              <a:gd name="connsiteY30" fmla="*/ 3429000 h 3771900"/>
              <a:gd name="connsiteX31" fmla="*/ 190500 w 828675"/>
              <a:gd name="connsiteY31" fmla="*/ 3362325 h 3771900"/>
              <a:gd name="connsiteX32" fmla="*/ 257175 w 828675"/>
              <a:gd name="connsiteY32" fmla="*/ 3286125 h 3771900"/>
              <a:gd name="connsiteX33" fmla="*/ 257175 w 828675"/>
              <a:gd name="connsiteY33" fmla="*/ 3267075 h 3771900"/>
              <a:gd name="connsiteX34" fmla="*/ 295275 w 828675"/>
              <a:gd name="connsiteY34" fmla="*/ 3181350 h 3771900"/>
              <a:gd name="connsiteX35" fmla="*/ 323850 w 828675"/>
              <a:gd name="connsiteY35" fmla="*/ 3105150 h 3771900"/>
              <a:gd name="connsiteX36" fmla="*/ 361950 w 828675"/>
              <a:gd name="connsiteY36" fmla="*/ 3028950 h 3771900"/>
              <a:gd name="connsiteX37" fmla="*/ 390525 w 828675"/>
              <a:gd name="connsiteY37" fmla="*/ 2924175 h 3771900"/>
              <a:gd name="connsiteX38" fmla="*/ 390525 w 828675"/>
              <a:gd name="connsiteY38" fmla="*/ 2809875 h 3771900"/>
              <a:gd name="connsiteX39" fmla="*/ 409575 w 828675"/>
              <a:gd name="connsiteY39" fmla="*/ 2695575 h 3771900"/>
              <a:gd name="connsiteX40" fmla="*/ 352425 w 828675"/>
              <a:gd name="connsiteY40" fmla="*/ 2505075 h 3771900"/>
              <a:gd name="connsiteX41" fmla="*/ 304800 w 828675"/>
              <a:gd name="connsiteY41" fmla="*/ 2428875 h 3771900"/>
              <a:gd name="connsiteX42" fmla="*/ 266700 w 828675"/>
              <a:gd name="connsiteY42" fmla="*/ 2371725 h 3771900"/>
              <a:gd name="connsiteX43" fmla="*/ 228600 w 828675"/>
              <a:gd name="connsiteY43" fmla="*/ 2314575 h 3771900"/>
              <a:gd name="connsiteX44" fmla="*/ 190500 w 828675"/>
              <a:gd name="connsiteY44" fmla="*/ 2228850 h 3771900"/>
              <a:gd name="connsiteX45" fmla="*/ 161925 w 828675"/>
              <a:gd name="connsiteY45" fmla="*/ 2190750 h 3771900"/>
              <a:gd name="connsiteX46" fmla="*/ 104775 w 828675"/>
              <a:gd name="connsiteY46" fmla="*/ 2038350 h 3771900"/>
              <a:gd name="connsiteX47" fmla="*/ 104775 w 828675"/>
              <a:gd name="connsiteY47" fmla="*/ 1952625 h 3771900"/>
              <a:gd name="connsiteX48" fmla="*/ 228600 w 828675"/>
              <a:gd name="connsiteY48" fmla="*/ 1819275 h 3771900"/>
              <a:gd name="connsiteX49" fmla="*/ 219075 w 828675"/>
              <a:gd name="connsiteY49" fmla="*/ 1628775 h 3771900"/>
              <a:gd name="connsiteX50" fmla="*/ 161925 w 828675"/>
              <a:gd name="connsiteY50" fmla="*/ 1562100 h 3771900"/>
              <a:gd name="connsiteX51" fmla="*/ 123825 w 828675"/>
              <a:gd name="connsiteY51" fmla="*/ 1504950 h 3771900"/>
              <a:gd name="connsiteX52" fmla="*/ 66675 w 828675"/>
              <a:gd name="connsiteY52" fmla="*/ 1409700 h 3771900"/>
              <a:gd name="connsiteX53" fmla="*/ 257175 w 828675"/>
              <a:gd name="connsiteY53" fmla="*/ 1114425 h 3771900"/>
              <a:gd name="connsiteX54" fmla="*/ 285750 w 828675"/>
              <a:gd name="connsiteY54" fmla="*/ 1038225 h 3771900"/>
              <a:gd name="connsiteX55" fmla="*/ 276225 w 828675"/>
              <a:gd name="connsiteY55" fmla="*/ 990600 h 3771900"/>
              <a:gd name="connsiteX56" fmla="*/ 266700 w 828675"/>
              <a:gd name="connsiteY56" fmla="*/ 962025 h 3771900"/>
              <a:gd name="connsiteX57" fmla="*/ 238125 w 828675"/>
              <a:gd name="connsiteY57" fmla="*/ 866775 h 3771900"/>
              <a:gd name="connsiteX58" fmla="*/ 161925 w 828675"/>
              <a:gd name="connsiteY58" fmla="*/ 781050 h 3771900"/>
              <a:gd name="connsiteX59" fmla="*/ 133350 w 828675"/>
              <a:gd name="connsiteY59" fmla="*/ 762000 h 3771900"/>
              <a:gd name="connsiteX60" fmla="*/ 95250 w 828675"/>
              <a:gd name="connsiteY60" fmla="*/ 723900 h 3771900"/>
              <a:gd name="connsiteX61" fmla="*/ 19050 w 828675"/>
              <a:gd name="connsiteY61" fmla="*/ 638175 h 3771900"/>
              <a:gd name="connsiteX62" fmla="*/ 180975 w 828675"/>
              <a:gd name="connsiteY62" fmla="*/ 581025 h 3771900"/>
              <a:gd name="connsiteX63" fmla="*/ 228600 w 828675"/>
              <a:gd name="connsiteY63" fmla="*/ 561975 h 3771900"/>
              <a:gd name="connsiteX64" fmla="*/ 390525 w 828675"/>
              <a:gd name="connsiteY64" fmla="*/ 504825 h 3771900"/>
              <a:gd name="connsiteX65" fmla="*/ 514350 w 828675"/>
              <a:gd name="connsiteY65" fmla="*/ 371475 h 3771900"/>
              <a:gd name="connsiteX66" fmla="*/ 476250 w 828675"/>
              <a:gd name="connsiteY66" fmla="*/ 285750 h 3771900"/>
              <a:gd name="connsiteX67" fmla="*/ 447675 w 828675"/>
              <a:gd name="connsiteY67" fmla="*/ 257175 h 3771900"/>
              <a:gd name="connsiteX68" fmla="*/ 409575 w 828675"/>
              <a:gd name="connsiteY68" fmla="*/ 200025 h 3771900"/>
              <a:gd name="connsiteX69" fmla="*/ 361950 w 828675"/>
              <a:gd name="connsiteY69" fmla="*/ 28575 h 3771900"/>
              <a:gd name="connsiteX70" fmla="*/ 571500 w 828675"/>
              <a:gd name="connsiteY70" fmla="*/ 9525 h 3771900"/>
              <a:gd name="connsiteX0" fmla="*/ 571500 w 828675"/>
              <a:gd name="connsiteY0" fmla="*/ 137704 h 3900079"/>
              <a:gd name="connsiteX1" fmla="*/ 714375 w 828675"/>
              <a:gd name="connsiteY1" fmla="*/ 128179 h 3900079"/>
              <a:gd name="connsiteX2" fmla="*/ 828675 w 828675"/>
              <a:gd name="connsiteY2" fmla="*/ 252004 h 3900079"/>
              <a:gd name="connsiteX3" fmla="*/ 828675 w 828675"/>
              <a:gd name="connsiteY3" fmla="*/ 537754 h 3900079"/>
              <a:gd name="connsiteX4" fmla="*/ 828675 w 828675"/>
              <a:gd name="connsiteY4" fmla="*/ 680629 h 3900079"/>
              <a:gd name="connsiteX5" fmla="*/ 800100 w 828675"/>
              <a:gd name="connsiteY5" fmla="*/ 775879 h 3900079"/>
              <a:gd name="connsiteX6" fmla="*/ 723900 w 828675"/>
              <a:gd name="connsiteY6" fmla="*/ 918754 h 3900079"/>
              <a:gd name="connsiteX7" fmla="*/ 542925 w 828675"/>
              <a:gd name="connsiteY7" fmla="*/ 1061629 h 3900079"/>
              <a:gd name="connsiteX8" fmla="*/ 552450 w 828675"/>
              <a:gd name="connsiteY8" fmla="*/ 1347379 h 3900079"/>
              <a:gd name="connsiteX9" fmla="*/ 514350 w 828675"/>
              <a:gd name="connsiteY9" fmla="*/ 1537879 h 3900079"/>
              <a:gd name="connsiteX10" fmla="*/ 447675 w 828675"/>
              <a:gd name="connsiteY10" fmla="*/ 1737904 h 3900079"/>
              <a:gd name="connsiteX11" fmla="*/ 476250 w 828675"/>
              <a:gd name="connsiteY11" fmla="*/ 1814104 h 3900079"/>
              <a:gd name="connsiteX12" fmla="*/ 609600 w 828675"/>
              <a:gd name="connsiteY12" fmla="*/ 1899829 h 3900079"/>
              <a:gd name="connsiteX13" fmla="*/ 571500 w 828675"/>
              <a:gd name="connsiteY13" fmla="*/ 1976029 h 3900079"/>
              <a:gd name="connsiteX14" fmla="*/ 495300 w 828675"/>
              <a:gd name="connsiteY14" fmla="*/ 2109379 h 3900079"/>
              <a:gd name="connsiteX15" fmla="*/ 485775 w 828675"/>
              <a:gd name="connsiteY15" fmla="*/ 2271304 h 3900079"/>
              <a:gd name="connsiteX16" fmla="*/ 628650 w 828675"/>
              <a:gd name="connsiteY16" fmla="*/ 2461804 h 3900079"/>
              <a:gd name="connsiteX17" fmla="*/ 685800 w 828675"/>
              <a:gd name="connsiteY17" fmla="*/ 2585629 h 3900079"/>
              <a:gd name="connsiteX18" fmla="*/ 733425 w 828675"/>
              <a:gd name="connsiteY18" fmla="*/ 2871379 h 3900079"/>
              <a:gd name="connsiteX19" fmla="*/ 695325 w 828675"/>
              <a:gd name="connsiteY19" fmla="*/ 3033304 h 3900079"/>
              <a:gd name="connsiteX20" fmla="*/ 657225 w 828675"/>
              <a:gd name="connsiteY20" fmla="*/ 3071404 h 3900079"/>
              <a:gd name="connsiteX21" fmla="*/ 638175 w 828675"/>
              <a:gd name="connsiteY21" fmla="*/ 3090454 h 3900079"/>
              <a:gd name="connsiteX22" fmla="*/ 504825 w 828675"/>
              <a:gd name="connsiteY22" fmla="*/ 3328579 h 3900079"/>
              <a:gd name="connsiteX23" fmla="*/ 485775 w 828675"/>
              <a:gd name="connsiteY23" fmla="*/ 3414304 h 3900079"/>
              <a:gd name="connsiteX24" fmla="*/ 476250 w 828675"/>
              <a:gd name="connsiteY24" fmla="*/ 3442879 h 3900079"/>
              <a:gd name="connsiteX25" fmla="*/ 457200 w 828675"/>
              <a:gd name="connsiteY25" fmla="*/ 3471454 h 3900079"/>
              <a:gd name="connsiteX26" fmla="*/ 428625 w 828675"/>
              <a:gd name="connsiteY26" fmla="*/ 3509554 h 3900079"/>
              <a:gd name="connsiteX27" fmla="*/ 266700 w 828675"/>
              <a:gd name="connsiteY27" fmla="*/ 3785779 h 3900079"/>
              <a:gd name="connsiteX28" fmla="*/ 0 w 828675"/>
              <a:gd name="connsiteY28" fmla="*/ 3900079 h 3900079"/>
              <a:gd name="connsiteX29" fmla="*/ 57150 w 828675"/>
              <a:gd name="connsiteY29" fmla="*/ 3700054 h 3900079"/>
              <a:gd name="connsiteX30" fmla="*/ 123825 w 828675"/>
              <a:gd name="connsiteY30" fmla="*/ 3557179 h 3900079"/>
              <a:gd name="connsiteX31" fmla="*/ 190500 w 828675"/>
              <a:gd name="connsiteY31" fmla="*/ 3490504 h 3900079"/>
              <a:gd name="connsiteX32" fmla="*/ 257175 w 828675"/>
              <a:gd name="connsiteY32" fmla="*/ 3414304 h 3900079"/>
              <a:gd name="connsiteX33" fmla="*/ 257175 w 828675"/>
              <a:gd name="connsiteY33" fmla="*/ 3395254 h 3900079"/>
              <a:gd name="connsiteX34" fmla="*/ 295275 w 828675"/>
              <a:gd name="connsiteY34" fmla="*/ 3309529 h 3900079"/>
              <a:gd name="connsiteX35" fmla="*/ 323850 w 828675"/>
              <a:gd name="connsiteY35" fmla="*/ 3233329 h 3900079"/>
              <a:gd name="connsiteX36" fmla="*/ 361950 w 828675"/>
              <a:gd name="connsiteY36" fmla="*/ 3157129 h 3900079"/>
              <a:gd name="connsiteX37" fmla="*/ 390525 w 828675"/>
              <a:gd name="connsiteY37" fmla="*/ 3052354 h 3900079"/>
              <a:gd name="connsiteX38" fmla="*/ 390525 w 828675"/>
              <a:gd name="connsiteY38" fmla="*/ 2938054 h 3900079"/>
              <a:gd name="connsiteX39" fmla="*/ 409575 w 828675"/>
              <a:gd name="connsiteY39" fmla="*/ 2823754 h 3900079"/>
              <a:gd name="connsiteX40" fmla="*/ 352425 w 828675"/>
              <a:gd name="connsiteY40" fmla="*/ 2633254 h 3900079"/>
              <a:gd name="connsiteX41" fmla="*/ 304800 w 828675"/>
              <a:gd name="connsiteY41" fmla="*/ 2557054 h 3900079"/>
              <a:gd name="connsiteX42" fmla="*/ 266700 w 828675"/>
              <a:gd name="connsiteY42" fmla="*/ 2499904 h 3900079"/>
              <a:gd name="connsiteX43" fmla="*/ 228600 w 828675"/>
              <a:gd name="connsiteY43" fmla="*/ 2442754 h 3900079"/>
              <a:gd name="connsiteX44" fmla="*/ 190500 w 828675"/>
              <a:gd name="connsiteY44" fmla="*/ 2357029 h 3900079"/>
              <a:gd name="connsiteX45" fmla="*/ 161925 w 828675"/>
              <a:gd name="connsiteY45" fmla="*/ 2318929 h 3900079"/>
              <a:gd name="connsiteX46" fmla="*/ 104775 w 828675"/>
              <a:gd name="connsiteY46" fmla="*/ 2166529 h 3900079"/>
              <a:gd name="connsiteX47" fmla="*/ 104775 w 828675"/>
              <a:gd name="connsiteY47" fmla="*/ 2080804 h 3900079"/>
              <a:gd name="connsiteX48" fmla="*/ 228600 w 828675"/>
              <a:gd name="connsiteY48" fmla="*/ 1947454 h 3900079"/>
              <a:gd name="connsiteX49" fmla="*/ 219075 w 828675"/>
              <a:gd name="connsiteY49" fmla="*/ 1756954 h 3900079"/>
              <a:gd name="connsiteX50" fmla="*/ 161925 w 828675"/>
              <a:gd name="connsiteY50" fmla="*/ 1690279 h 3900079"/>
              <a:gd name="connsiteX51" fmla="*/ 123825 w 828675"/>
              <a:gd name="connsiteY51" fmla="*/ 1633129 h 3900079"/>
              <a:gd name="connsiteX52" fmla="*/ 66675 w 828675"/>
              <a:gd name="connsiteY52" fmla="*/ 1537879 h 3900079"/>
              <a:gd name="connsiteX53" fmla="*/ 257175 w 828675"/>
              <a:gd name="connsiteY53" fmla="*/ 1242604 h 3900079"/>
              <a:gd name="connsiteX54" fmla="*/ 285750 w 828675"/>
              <a:gd name="connsiteY54" fmla="*/ 1166404 h 3900079"/>
              <a:gd name="connsiteX55" fmla="*/ 276225 w 828675"/>
              <a:gd name="connsiteY55" fmla="*/ 1118779 h 3900079"/>
              <a:gd name="connsiteX56" fmla="*/ 266700 w 828675"/>
              <a:gd name="connsiteY56" fmla="*/ 1090204 h 3900079"/>
              <a:gd name="connsiteX57" fmla="*/ 238125 w 828675"/>
              <a:gd name="connsiteY57" fmla="*/ 994954 h 3900079"/>
              <a:gd name="connsiteX58" fmla="*/ 161925 w 828675"/>
              <a:gd name="connsiteY58" fmla="*/ 909229 h 3900079"/>
              <a:gd name="connsiteX59" fmla="*/ 133350 w 828675"/>
              <a:gd name="connsiteY59" fmla="*/ 890179 h 3900079"/>
              <a:gd name="connsiteX60" fmla="*/ 95250 w 828675"/>
              <a:gd name="connsiteY60" fmla="*/ 852079 h 3900079"/>
              <a:gd name="connsiteX61" fmla="*/ 19050 w 828675"/>
              <a:gd name="connsiteY61" fmla="*/ 766354 h 3900079"/>
              <a:gd name="connsiteX62" fmla="*/ 180975 w 828675"/>
              <a:gd name="connsiteY62" fmla="*/ 709204 h 3900079"/>
              <a:gd name="connsiteX63" fmla="*/ 228600 w 828675"/>
              <a:gd name="connsiteY63" fmla="*/ 690154 h 3900079"/>
              <a:gd name="connsiteX64" fmla="*/ 390525 w 828675"/>
              <a:gd name="connsiteY64" fmla="*/ 633004 h 3900079"/>
              <a:gd name="connsiteX65" fmla="*/ 514350 w 828675"/>
              <a:gd name="connsiteY65" fmla="*/ 499654 h 3900079"/>
              <a:gd name="connsiteX66" fmla="*/ 476250 w 828675"/>
              <a:gd name="connsiteY66" fmla="*/ 413929 h 3900079"/>
              <a:gd name="connsiteX67" fmla="*/ 447675 w 828675"/>
              <a:gd name="connsiteY67" fmla="*/ 385354 h 3900079"/>
              <a:gd name="connsiteX68" fmla="*/ 409575 w 828675"/>
              <a:gd name="connsiteY68" fmla="*/ 328204 h 3900079"/>
              <a:gd name="connsiteX69" fmla="*/ 292100 w 828675"/>
              <a:gd name="connsiteY69" fmla="*/ 0 h 3900079"/>
              <a:gd name="connsiteX70" fmla="*/ 571500 w 828675"/>
              <a:gd name="connsiteY70" fmla="*/ 137704 h 3900079"/>
              <a:gd name="connsiteX0" fmla="*/ 609600 w 828675"/>
              <a:gd name="connsiteY0" fmla="*/ 0 h 4002949"/>
              <a:gd name="connsiteX1" fmla="*/ 714375 w 828675"/>
              <a:gd name="connsiteY1" fmla="*/ 231049 h 4002949"/>
              <a:gd name="connsiteX2" fmla="*/ 828675 w 828675"/>
              <a:gd name="connsiteY2" fmla="*/ 354874 h 4002949"/>
              <a:gd name="connsiteX3" fmla="*/ 828675 w 828675"/>
              <a:gd name="connsiteY3" fmla="*/ 640624 h 4002949"/>
              <a:gd name="connsiteX4" fmla="*/ 828675 w 828675"/>
              <a:gd name="connsiteY4" fmla="*/ 783499 h 4002949"/>
              <a:gd name="connsiteX5" fmla="*/ 800100 w 828675"/>
              <a:gd name="connsiteY5" fmla="*/ 878749 h 4002949"/>
              <a:gd name="connsiteX6" fmla="*/ 723900 w 828675"/>
              <a:gd name="connsiteY6" fmla="*/ 1021624 h 4002949"/>
              <a:gd name="connsiteX7" fmla="*/ 542925 w 828675"/>
              <a:gd name="connsiteY7" fmla="*/ 1164499 h 4002949"/>
              <a:gd name="connsiteX8" fmla="*/ 552450 w 828675"/>
              <a:gd name="connsiteY8" fmla="*/ 1450249 h 4002949"/>
              <a:gd name="connsiteX9" fmla="*/ 514350 w 828675"/>
              <a:gd name="connsiteY9" fmla="*/ 1640749 h 4002949"/>
              <a:gd name="connsiteX10" fmla="*/ 447675 w 828675"/>
              <a:gd name="connsiteY10" fmla="*/ 1840774 h 4002949"/>
              <a:gd name="connsiteX11" fmla="*/ 476250 w 828675"/>
              <a:gd name="connsiteY11" fmla="*/ 1916974 h 4002949"/>
              <a:gd name="connsiteX12" fmla="*/ 609600 w 828675"/>
              <a:gd name="connsiteY12" fmla="*/ 2002699 h 4002949"/>
              <a:gd name="connsiteX13" fmla="*/ 571500 w 828675"/>
              <a:gd name="connsiteY13" fmla="*/ 2078899 h 4002949"/>
              <a:gd name="connsiteX14" fmla="*/ 495300 w 828675"/>
              <a:gd name="connsiteY14" fmla="*/ 2212249 h 4002949"/>
              <a:gd name="connsiteX15" fmla="*/ 485775 w 828675"/>
              <a:gd name="connsiteY15" fmla="*/ 2374174 h 4002949"/>
              <a:gd name="connsiteX16" fmla="*/ 628650 w 828675"/>
              <a:gd name="connsiteY16" fmla="*/ 2564674 h 4002949"/>
              <a:gd name="connsiteX17" fmla="*/ 685800 w 828675"/>
              <a:gd name="connsiteY17" fmla="*/ 2688499 h 4002949"/>
              <a:gd name="connsiteX18" fmla="*/ 733425 w 828675"/>
              <a:gd name="connsiteY18" fmla="*/ 2974249 h 4002949"/>
              <a:gd name="connsiteX19" fmla="*/ 695325 w 828675"/>
              <a:gd name="connsiteY19" fmla="*/ 3136174 h 4002949"/>
              <a:gd name="connsiteX20" fmla="*/ 657225 w 828675"/>
              <a:gd name="connsiteY20" fmla="*/ 3174274 h 4002949"/>
              <a:gd name="connsiteX21" fmla="*/ 638175 w 828675"/>
              <a:gd name="connsiteY21" fmla="*/ 3193324 h 4002949"/>
              <a:gd name="connsiteX22" fmla="*/ 504825 w 828675"/>
              <a:gd name="connsiteY22" fmla="*/ 3431449 h 4002949"/>
              <a:gd name="connsiteX23" fmla="*/ 485775 w 828675"/>
              <a:gd name="connsiteY23" fmla="*/ 3517174 h 4002949"/>
              <a:gd name="connsiteX24" fmla="*/ 476250 w 828675"/>
              <a:gd name="connsiteY24" fmla="*/ 3545749 h 4002949"/>
              <a:gd name="connsiteX25" fmla="*/ 457200 w 828675"/>
              <a:gd name="connsiteY25" fmla="*/ 3574324 h 4002949"/>
              <a:gd name="connsiteX26" fmla="*/ 428625 w 828675"/>
              <a:gd name="connsiteY26" fmla="*/ 3612424 h 4002949"/>
              <a:gd name="connsiteX27" fmla="*/ 266700 w 828675"/>
              <a:gd name="connsiteY27" fmla="*/ 3888649 h 4002949"/>
              <a:gd name="connsiteX28" fmla="*/ 0 w 828675"/>
              <a:gd name="connsiteY28" fmla="*/ 4002949 h 4002949"/>
              <a:gd name="connsiteX29" fmla="*/ 57150 w 828675"/>
              <a:gd name="connsiteY29" fmla="*/ 3802924 h 4002949"/>
              <a:gd name="connsiteX30" fmla="*/ 123825 w 828675"/>
              <a:gd name="connsiteY30" fmla="*/ 3660049 h 4002949"/>
              <a:gd name="connsiteX31" fmla="*/ 190500 w 828675"/>
              <a:gd name="connsiteY31" fmla="*/ 3593374 h 4002949"/>
              <a:gd name="connsiteX32" fmla="*/ 257175 w 828675"/>
              <a:gd name="connsiteY32" fmla="*/ 3517174 h 4002949"/>
              <a:gd name="connsiteX33" fmla="*/ 257175 w 828675"/>
              <a:gd name="connsiteY33" fmla="*/ 3498124 h 4002949"/>
              <a:gd name="connsiteX34" fmla="*/ 295275 w 828675"/>
              <a:gd name="connsiteY34" fmla="*/ 3412399 h 4002949"/>
              <a:gd name="connsiteX35" fmla="*/ 323850 w 828675"/>
              <a:gd name="connsiteY35" fmla="*/ 3336199 h 4002949"/>
              <a:gd name="connsiteX36" fmla="*/ 361950 w 828675"/>
              <a:gd name="connsiteY36" fmla="*/ 3259999 h 4002949"/>
              <a:gd name="connsiteX37" fmla="*/ 390525 w 828675"/>
              <a:gd name="connsiteY37" fmla="*/ 3155224 h 4002949"/>
              <a:gd name="connsiteX38" fmla="*/ 390525 w 828675"/>
              <a:gd name="connsiteY38" fmla="*/ 3040924 h 4002949"/>
              <a:gd name="connsiteX39" fmla="*/ 409575 w 828675"/>
              <a:gd name="connsiteY39" fmla="*/ 2926624 h 4002949"/>
              <a:gd name="connsiteX40" fmla="*/ 352425 w 828675"/>
              <a:gd name="connsiteY40" fmla="*/ 2736124 h 4002949"/>
              <a:gd name="connsiteX41" fmla="*/ 304800 w 828675"/>
              <a:gd name="connsiteY41" fmla="*/ 2659924 h 4002949"/>
              <a:gd name="connsiteX42" fmla="*/ 266700 w 828675"/>
              <a:gd name="connsiteY42" fmla="*/ 2602774 h 4002949"/>
              <a:gd name="connsiteX43" fmla="*/ 228600 w 828675"/>
              <a:gd name="connsiteY43" fmla="*/ 2545624 h 4002949"/>
              <a:gd name="connsiteX44" fmla="*/ 190500 w 828675"/>
              <a:gd name="connsiteY44" fmla="*/ 2459899 h 4002949"/>
              <a:gd name="connsiteX45" fmla="*/ 161925 w 828675"/>
              <a:gd name="connsiteY45" fmla="*/ 2421799 h 4002949"/>
              <a:gd name="connsiteX46" fmla="*/ 104775 w 828675"/>
              <a:gd name="connsiteY46" fmla="*/ 2269399 h 4002949"/>
              <a:gd name="connsiteX47" fmla="*/ 104775 w 828675"/>
              <a:gd name="connsiteY47" fmla="*/ 2183674 h 4002949"/>
              <a:gd name="connsiteX48" fmla="*/ 228600 w 828675"/>
              <a:gd name="connsiteY48" fmla="*/ 2050324 h 4002949"/>
              <a:gd name="connsiteX49" fmla="*/ 219075 w 828675"/>
              <a:gd name="connsiteY49" fmla="*/ 1859824 h 4002949"/>
              <a:gd name="connsiteX50" fmla="*/ 161925 w 828675"/>
              <a:gd name="connsiteY50" fmla="*/ 1793149 h 4002949"/>
              <a:gd name="connsiteX51" fmla="*/ 123825 w 828675"/>
              <a:gd name="connsiteY51" fmla="*/ 1735999 h 4002949"/>
              <a:gd name="connsiteX52" fmla="*/ 66675 w 828675"/>
              <a:gd name="connsiteY52" fmla="*/ 1640749 h 4002949"/>
              <a:gd name="connsiteX53" fmla="*/ 257175 w 828675"/>
              <a:gd name="connsiteY53" fmla="*/ 1345474 h 4002949"/>
              <a:gd name="connsiteX54" fmla="*/ 285750 w 828675"/>
              <a:gd name="connsiteY54" fmla="*/ 1269274 h 4002949"/>
              <a:gd name="connsiteX55" fmla="*/ 276225 w 828675"/>
              <a:gd name="connsiteY55" fmla="*/ 1221649 h 4002949"/>
              <a:gd name="connsiteX56" fmla="*/ 266700 w 828675"/>
              <a:gd name="connsiteY56" fmla="*/ 1193074 h 4002949"/>
              <a:gd name="connsiteX57" fmla="*/ 238125 w 828675"/>
              <a:gd name="connsiteY57" fmla="*/ 1097824 h 4002949"/>
              <a:gd name="connsiteX58" fmla="*/ 161925 w 828675"/>
              <a:gd name="connsiteY58" fmla="*/ 1012099 h 4002949"/>
              <a:gd name="connsiteX59" fmla="*/ 133350 w 828675"/>
              <a:gd name="connsiteY59" fmla="*/ 993049 h 4002949"/>
              <a:gd name="connsiteX60" fmla="*/ 95250 w 828675"/>
              <a:gd name="connsiteY60" fmla="*/ 954949 h 4002949"/>
              <a:gd name="connsiteX61" fmla="*/ 19050 w 828675"/>
              <a:gd name="connsiteY61" fmla="*/ 869224 h 4002949"/>
              <a:gd name="connsiteX62" fmla="*/ 180975 w 828675"/>
              <a:gd name="connsiteY62" fmla="*/ 812074 h 4002949"/>
              <a:gd name="connsiteX63" fmla="*/ 228600 w 828675"/>
              <a:gd name="connsiteY63" fmla="*/ 793024 h 4002949"/>
              <a:gd name="connsiteX64" fmla="*/ 390525 w 828675"/>
              <a:gd name="connsiteY64" fmla="*/ 735874 h 4002949"/>
              <a:gd name="connsiteX65" fmla="*/ 514350 w 828675"/>
              <a:gd name="connsiteY65" fmla="*/ 602524 h 4002949"/>
              <a:gd name="connsiteX66" fmla="*/ 476250 w 828675"/>
              <a:gd name="connsiteY66" fmla="*/ 516799 h 4002949"/>
              <a:gd name="connsiteX67" fmla="*/ 447675 w 828675"/>
              <a:gd name="connsiteY67" fmla="*/ 488224 h 4002949"/>
              <a:gd name="connsiteX68" fmla="*/ 409575 w 828675"/>
              <a:gd name="connsiteY68" fmla="*/ 431074 h 4002949"/>
              <a:gd name="connsiteX69" fmla="*/ 292100 w 828675"/>
              <a:gd name="connsiteY69" fmla="*/ 102870 h 4002949"/>
              <a:gd name="connsiteX70" fmla="*/ 609600 w 828675"/>
              <a:gd name="connsiteY70" fmla="*/ 0 h 4002949"/>
              <a:gd name="connsiteX0" fmla="*/ 609600 w 828675"/>
              <a:gd name="connsiteY0" fmla="*/ 0 h 4002949"/>
              <a:gd name="connsiteX1" fmla="*/ 828675 w 828675"/>
              <a:gd name="connsiteY1" fmla="*/ 0 h 4002949"/>
              <a:gd name="connsiteX2" fmla="*/ 828675 w 828675"/>
              <a:gd name="connsiteY2" fmla="*/ 354874 h 4002949"/>
              <a:gd name="connsiteX3" fmla="*/ 828675 w 828675"/>
              <a:gd name="connsiteY3" fmla="*/ 640624 h 4002949"/>
              <a:gd name="connsiteX4" fmla="*/ 828675 w 828675"/>
              <a:gd name="connsiteY4" fmla="*/ 783499 h 4002949"/>
              <a:gd name="connsiteX5" fmla="*/ 800100 w 828675"/>
              <a:gd name="connsiteY5" fmla="*/ 878749 h 4002949"/>
              <a:gd name="connsiteX6" fmla="*/ 723900 w 828675"/>
              <a:gd name="connsiteY6" fmla="*/ 1021624 h 4002949"/>
              <a:gd name="connsiteX7" fmla="*/ 542925 w 828675"/>
              <a:gd name="connsiteY7" fmla="*/ 1164499 h 4002949"/>
              <a:gd name="connsiteX8" fmla="*/ 552450 w 828675"/>
              <a:gd name="connsiteY8" fmla="*/ 1450249 h 4002949"/>
              <a:gd name="connsiteX9" fmla="*/ 514350 w 828675"/>
              <a:gd name="connsiteY9" fmla="*/ 1640749 h 4002949"/>
              <a:gd name="connsiteX10" fmla="*/ 447675 w 828675"/>
              <a:gd name="connsiteY10" fmla="*/ 1840774 h 4002949"/>
              <a:gd name="connsiteX11" fmla="*/ 476250 w 828675"/>
              <a:gd name="connsiteY11" fmla="*/ 1916974 h 4002949"/>
              <a:gd name="connsiteX12" fmla="*/ 609600 w 828675"/>
              <a:gd name="connsiteY12" fmla="*/ 2002699 h 4002949"/>
              <a:gd name="connsiteX13" fmla="*/ 571500 w 828675"/>
              <a:gd name="connsiteY13" fmla="*/ 2078899 h 4002949"/>
              <a:gd name="connsiteX14" fmla="*/ 495300 w 828675"/>
              <a:gd name="connsiteY14" fmla="*/ 2212249 h 4002949"/>
              <a:gd name="connsiteX15" fmla="*/ 485775 w 828675"/>
              <a:gd name="connsiteY15" fmla="*/ 2374174 h 4002949"/>
              <a:gd name="connsiteX16" fmla="*/ 628650 w 828675"/>
              <a:gd name="connsiteY16" fmla="*/ 2564674 h 4002949"/>
              <a:gd name="connsiteX17" fmla="*/ 685800 w 828675"/>
              <a:gd name="connsiteY17" fmla="*/ 2688499 h 4002949"/>
              <a:gd name="connsiteX18" fmla="*/ 733425 w 828675"/>
              <a:gd name="connsiteY18" fmla="*/ 2974249 h 4002949"/>
              <a:gd name="connsiteX19" fmla="*/ 695325 w 828675"/>
              <a:gd name="connsiteY19" fmla="*/ 3136174 h 4002949"/>
              <a:gd name="connsiteX20" fmla="*/ 657225 w 828675"/>
              <a:gd name="connsiteY20" fmla="*/ 3174274 h 4002949"/>
              <a:gd name="connsiteX21" fmla="*/ 638175 w 828675"/>
              <a:gd name="connsiteY21" fmla="*/ 3193324 h 4002949"/>
              <a:gd name="connsiteX22" fmla="*/ 504825 w 828675"/>
              <a:gd name="connsiteY22" fmla="*/ 3431449 h 4002949"/>
              <a:gd name="connsiteX23" fmla="*/ 485775 w 828675"/>
              <a:gd name="connsiteY23" fmla="*/ 3517174 h 4002949"/>
              <a:gd name="connsiteX24" fmla="*/ 476250 w 828675"/>
              <a:gd name="connsiteY24" fmla="*/ 3545749 h 4002949"/>
              <a:gd name="connsiteX25" fmla="*/ 457200 w 828675"/>
              <a:gd name="connsiteY25" fmla="*/ 3574324 h 4002949"/>
              <a:gd name="connsiteX26" fmla="*/ 428625 w 828675"/>
              <a:gd name="connsiteY26" fmla="*/ 3612424 h 4002949"/>
              <a:gd name="connsiteX27" fmla="*/ 266700 w 828675"/>
              <a:gd name="connsiteY27" fmla="*/ 3888649 h 4002949"/>
              <a:gd name="connsiteX28" fmla="*/ 0 w 828675"/>
              <a:gd name="connsiteY28" fmla="*/ 4002949 h 4002949"/>
              <a:gd name="connsiteX29" fmla="*/ 57150 w 828675"/>
              <a:gd name="connsiteY29" fmla="*/ 3802924 h 4002949"/>
              <a:gd name="connsiteX30" fmla="*/ 123825 w 828675"/>
              <a:gd name="connsiteY30" fmla="*/ 3660049 h 4002949"/>
              <a:gd name="connsiteX31" fmla="*/ 190500 w 828675"/>
              <a:gd name="connsiteY31" fmla="*/ 3593374 h 4002949"/>
              <a:gd name="connsiteX32" fmla="*/ 257175 w 828675"/>
              <a:gd name="connsiteY32" fmla="*/ 3517174 h 4002949"/>
              <a:gd name="connsiteX33" fmla="*/ 257175 w 828675"/>
              <a:gd name="connsiteY33" fmla="*/ 3498124 h 4002949"/>
              <a:gd name="connsiteX34" fmla="*/ 295275 w 828675"/>
              <a:gd name="connsiteY34" fmla="*/ 3412399 h 4002949"/>
              <a:gd name="connsiteX35" fmla="*/ 323850 w 828675"/>
              <a:gd name="connsiteY35" fmla="*/ 3336199 h 4002949"/>
              <a:gd name="connsiteX36" fmla="*/ 361950 w 828675"/>
              <a:gd name="connsiteY36" fmla="*/ 3259999 h 4002949"/>
              <a:gd name="connsiteX37" fmla="*/ 390525 w 828675"/>
              <a:gd name="connsiteY37" fmla="*/ 3155224 h 4002949"/>
              <a:gd name="connsiteX38" fmla="*/ 390525 w 828675"/>
              <a:gd name="connsiteY38" fmla="*/ 3040924 h 4002949"/>
              <a:gd name="connsiteX39" fmla="*/ 409575 w 828675"/>
              <a:gd name="connsiteY39" fmla="*/ 2926624 h 4002949"/>
              <a:gd name="connsiteX40" fmla="*/ 352425 w 828675"/>
              <a:gd name="connsiteY40" fmla="*/ 2736124 h 4002949"/>
              <a:gd name="connsiteX41" fmla="*/ 304800 w 828675"/>
              <a:gd name="connsiteY41" fmla="*/ 2659924 h 4002949"/>
              <a:gd name="connsiteX42" fmla="*/ 266700 w 828675"/>
              <a:gd name="connsiteY42" fmla="*/ 2602774 h 4002949"/>
              <a:gd name="connsiteX43" fmla="*/ 228600 w 828675"/>
              <a:gd name="connsiteY43" fmla="*/ 2545624 h 4002949"/>
              <a:gd name="connsiteX44" fmla="*/ 190500 w 828675"/>
              <a:gd name="connsiteY44" fmla="*/ 2459899 h 4002949"/>
              <a:gd name="connsiteX45" fmla="*/ 161925 w 828675"/>
              <a:gd name="connsiteY45" fmla="*/ 2421799 h 4002949"/>
              <a:gd name="connsiteX46" fmla="*/ 104775 w 828675"/>
              <a:gd name="connsiteY46" fmla="*/ 2269399 h 4002949"/>
              <a:gd name="connsiteX47" fmla="*/ 104775 w 828675"/>
              <a:gd name="connsiteY47" fmla="*/ 2183674 h 4002949"/>
              <a:gd name="connsiteX48" fmla="*/ 228600 w 828675"/>
              <a:gd name="connsiteY48" fmla="*/ 2050324 h 4002949"/>
              <a:gd name="connsiteX49" fmla="*/ 219075 w 828675"/>
              <a:gd name="connsiteY49" fmla="*/ 1859824 h 4002949"/>
              <a:gd name="connsiteX50" fmla="*/ 161925 w 828675"/>
              <a:gd name="connsiteY50" fmla="*/ 1793149 h 4002949"/>
              <a:gd name="connsiteX51" fmla="*/ 123825 w 828675"/>
              <a:gd name="connsiteY51" fmla="*/ 1735999 h 4002949"/>
              <a:gd name="connsiteX52" fmla="*/ 66675 w 828675"/>
              <a:gd name="connsiteY52" fmla="*/ 1640749 h 4002949"/>
              <a:gd name="connsiteX53" fmla="*/ 257175 w 828675"/>
              <a:gd name="connsiteY53" fmla="*/ 1345474 h 4002949"/>
              <a:gd name="connsiteX54" fmla="*/ 285750 w 828675"/>
              <a:gd name="connsiteY54" fmla="*/ 1269274 h 4002949"/>
              <a:gd name="connsiteX55" fmla="*/ 276225 w 828675"/>
              <a:gd name="connsiteY55" fmla="*/ 1221649 h 4002949"/>
              <a:gd name="connsiteX56" fmla="*/ 266700 w 828675"/>
              <a:gd name="connsiteY56" fmla="*/ 1193074 h 4002949"/>
              <a:gd name="connsiteX57" fmla="*/ 238125 w 828675"/>
              <a:gd name="connsiteY57" fmla="*/ 1097824 h 4002949"/>
              <a:gd name="connsiteX58" fmla="*/ 161925 w 828675"/>
              <a:gd name="connsiteY58" fmla="*/ 1012099 h 4002949"/>
              <a:gd name="connsiteX59" fmla="*/ 133350 w 828675"/>
              <a:gd name="connsiteY59" fmla="*/ 993049 h 4002949"/>
              <a:gd name="connsiteX60" fmla="*/ 95250 w 828675"/>
              <a:gd name="connsiteY60" fmla="*/ 954949 h 4002949"/>
              <a:gd name="connsiteX61" fmla="*/ 19050 w 828675"/>
              <a:gd name="connsiteY61" fmla="*/ 869224 h 4002949"/>
              <a:gd name="connsiteX62" fmla="*/ 180975 w 828675"/>
              <a:gd name="connsiteY62" fmla="*/ 812074 h 4002949"/>
              <a:gd name="connsiteX63" fmla="*/ 228600 w 828675"/>
              <a:gd name="connsiteY63" fmla="*/ 793024 h 4002949"/>
              <a:gd name="connsiteX64" fmla="*/ 390525 w 828675"/>
              <a:gd name="connsiteY64" fmla="*/ 735874 h 4002949"/>
              <a:gd name="connsiteX65" fmla="*/ 514350 w 828675"/>
              <a:gd name="connsiteY65" fmla="*/ 602524 h 4002949"/>
              <a:gd name="connsiteX66" fmla="*/ 476250 w 828675"/>
              <a:gd name="connsiteY66" fmla="*/ 516799 h 4002949"/>
              <a:gd name="connsiteX67" fmla="*/ 447675 w 828675"/>
              <a:gd name="connsiteY67" fmla="*/ 488224 h 4002949"/>
              <a:gd name="connsiteX68" fmla="*/ 409575 w 828675"/>
              <a:gd name="connsiteY68" fmla="*/ 431074 h 4002949"/>
              <a:gd name="connsiteX69" fmla="*/ 292100 w 828675"/>
              <a:gd name="connsiteY69" fmla="*/ 102870 h 4002949"/>
              <a:gd name="connsiteX70" fmla="*/ 609600 w 828675"/>
              <a:gd name="connsiteY70" fmla="*/ 0 h 400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828675" h="4002949">
                <a:moveTo>
                  <a:pt x="609600" y="0"/>
                </a:moveTo>
                <a:lnTo>
                  <a:pt x="828675" y="0"/>
                </a:lnTo>
                <a:lnTo>
                  <a:pt x="828675" y="354874"/>
                </a:lnTo>
                <a:lnTo>
                  <a:pt x="828675" y="640624"/>
                </a:lnTo>
                <a:lnTo>
                  <a:pt x="828675" y="783499"/>
                </a:lnTo>
                <a:lnTo>
                  <a:pt x="800100" y="878749"/>
                </a:lnTo>
                <a:lnTo>
                  <a:pt x="723900" y="1021624"/>
                </a:lnTo>
                <a:lnTo>
                  <a:pt x="542925" y="1164499"/>
                </a:lnTo>
                <a:lnTo>
                  <a:pt x="552450" y="1450249"/>
                </a:lnTo>
                <a:lnTo>
                  <a:pt x="514350" y="1640749"/>
                </a:lnTo>
                <a:lnTo>
                  <a:pt x="447675" y="1840774"/>
                </a:lnTo>
                <a:lnTo>
                  <a:pt x="476250" y="1916974"/>
                </a:lnTo>
                <a:lnTo>
                  <a:pt x="609600" y="2002699"/>
                </a:lnTo>
                <a:lnTo>
                  <a:pt x="571500" y="2078899"/>
                </a:lnTo>
                <a:lnTo>
                  <a:pt x="495300" y="2212249"/>
                </a:lnTo>
                <a:lnTo>
                  <a:pt x="485775" y="2374174"/>
                </a:lnTo>
                <a:lnTo>
                  <a:pt x="628650" y="2564674"/>
                </a:lnTo>
                <a:lnTo>
                  <a:pt x="685800" y="2688499"/>
                </a:lnTo>
                <a:lnTo>
                  <a:pt x="733425" y="2974249"/>
                </a:lnTo>
                <a:cubicBezTo>
                  <a:pt x="728329" y="3004824"/>
                  <a:pt x="721299" y="3097213"/>
                  <a:pt x="695325" y="3136174"/>
                </a:cubicBezTo>
                <a:cubicBezTo>
                  <a:pt x="685362" y="3151118"/>
                  <a:pt x="669925" y="3161574"/>
                  <a:pt x="657225" y="3174274"/>
                </a:cubicBezTo>
                <a:lnTo>
                  <a:pt x="638175" y="3193324"/>
                </a:lnTo>
                <a:lnTo>
                  <a:pt x="504825" y="3431449"/>
                </a:lnTo>
                <a:cubicBezTo>
                  <a:pt x="498475" y="3460024"/>
                  <a:pt x="492875" y="3488776"/>
                  <a:pt x="485775" y="3517174"/>
                </a:cubicBezTo>
                <a:cubicBezTo>
                  <a:pt x="483340" y="3526914"/>
                  <a:pt x="480740" y="3536769"/>
                  <a:pt x="476250" y="3545749"/>
                </a:cubicBezTo>
                <a:cubicBezTo>
                  <a:pt x="471130" y="3555988"/>
                  <a:pt x="463854" y="3565009"/>
                  <a:pt x="457200" y="3574324"/>
                </a:cubicBezTo>
                <a:cubicBezTo>
                  <a:pt x="447973" y="3587242"/>
                  <a:pt x="428625" y="3612424"/>
                  <a:pt x="428625" y="3612424"/>
                </a:cubicBezTo>
                <a:lnTo>
                  <a:pt x="266700" y="3888649"/>
                </a:lnTo>
                <a:lnTo>
                  <a:pt x="0" y="4002949"/>
                </a:lnTo>
                <a:lnTo>
                  <a:pt x="57150" y="3802924"/>
                </a:lnTo>
                <a:lnTo>
                  <a:pt x="123825" y="3660049"/>
                </a:lnTo>
                <a:cubicBezTo>
                  <a:pt x="146050" y="3637824"/>
                  <a:pt x="167243" y="3614517"/>
                  <a:pt x="190500" y="3593374"/>
                </a:cubicBezTo>
                <a:cubicBezTo>
                  <a:pt x="234573" y="3553308"/>
                  <a:pt x="230739" y="3578859"/>
                  <a:pt x="257175" y="3517174"/>
                </a:cubicBezTo>
                <a:cubicBezTo>
                  <a:pt x="259676" y="3511337"/>
                  <a:pt x="257175" y="3504474"/>
                  <a:pt x="257175" y="3498124"/>
                </a:cubicBezTo>
                <a:lnTo>
                  <a:pt x="295275" y="3412399"/>
                </a:lnTo>
                <a:lnTo>
                  <a:pt x="323850" y="3336199"/>
                </a:lnTo>
                <a:lnTo>
                  <a:pt x="361950" y="3259999"/>
                </a:lnTo>
                <a:cubicBezTo>
                  <a:pt x="382540" y="3167344"/>
                  <a:pt x="367909" y="3200456"/>
                  <a:pt x="390525" y="3155224"/>
                </a:cubicBezTo>
                <a:lnTo>
                  <a:pt x="390525" y="3040924"/>
                </a:lnTo>
                <a:cubicBezTo>
                  <a:pt x="411641" y="2945901"/>
                  <a:pt x="409575" y="2984471"/>
                  <a:pt x="409575" y="2926624"/>
                </a:cubicBezTo>
                <a:lnTo>
                  <a:pt x="352425" y="2736124"/>
                </a:lnTo>
                <a:cubicBezTo>
                  <a:pt x="336550" y="2710724"/>
                  <a:pt x="321415" y="2684846"/>
                  <a:pt x="304800" y="2659924"/>
                </a:cubicBezTo>
                <a:cubicBezTo>
                  <a:pt x="261020" y="2594255"/>
                  <a:pt x="288219" y="2645812"/>
                  <a:pt x="266700" y="2602774"/>
                </a:cubicBezTo>
                <a:lnTo>
                  <a:pt x="228600" y="2545624"/>
                </a:lnTo>
                <a:cubicBezTo>
                  <a:pt x="215900" y="2517049"/>
                  <a:pt x="205325" y="2487431"/>
                  <a:pt x="190500" y="2459899"/>
                </a:cubicBezTo>
                <a:cubicBezTo>
                  <a:pt x="182974" y="2445922"/>
                  <a:pt x="161925" y="2421799"/>
                  <a:pt x="161925" y="2421799"/>
                </a:cubicBezTo>
                <a:lnTo>
                  <a:pt x="104775" y="2269399"/>
                </a:lnTo>
                <a:lnTo>
                  <a:pt x="104775" y="2183674"/>
                </a:lnTo>
                <a:lnTo>
                  <a:pt x="228600" y="2050324"/>
                </a:lnTo>
                <a:lnTo>
                  <a:pt x="219075" y="1859824"/>
                </a:lnTo>
                <a:cubicBezTo>
                  <a:pt x="200025" y="1837599"/>
                  <a:pt x="179772" y="1816351"/>
                  <a:pt x="161925" y="1793149"/>
                </a:cubicBezTo>
                <a:cubicBezTo>
                  <a:pt x="147966" y="1775002"/>
                  <a:pt x="123825" y="1735999"/>
                  <a:pt x="123825" y="1735999"/>
                </a:cubicBezTo>
                <a:lnTo>
                  <a:pt x="66675" y="1640749"/>
                </a:lnTo>
                <a:lnTo>
                  <a:pt x="257175" y="1345474"/>
                </a:lnTo>
                <a:cubicBezTo>
                  <a:pt x="266700" y="1320074"/>
                  <a:pt x="281625" y="1296086"/>
                  <a:pt x="285750" y="1269274"/>
                </a:cubicBezTo>
                <a:cubicBezTo>
                  <a:pt x="288212" y="1253273"/>
                  <a:pt x="280152" y="1237355"/>
                  <a:pt x="276225" y="1221649"/>
                </a:cubicBezTo>
                <a:cubicBezTo>
                  <a:pt x="273790" y="1211909"/>
                  <a:pt x="266700" y="1193074"/>
                  <a:pt x="266700" y="1193074"/>
                </a:cubicBezTo>
                <a:lnTo>
                  <a:pt x="238125" y="1097824"/>
                </a:lnTo>
                <a:cubicBezTo>
                  <a:pt x="212725" y="1069249"/>
                  <a:pt x="188959" y="1039133"/>
                  <a:pt x="161925" y="1012099"/>
                </a:cubicBezTo>
                <a:cubicBezTo>
                  <a:pt x="153830" y="1004004"/>
                  <a:pt x="142042" y="1000499"/>
                  <a:pt x="133350" y="993049"/>
                </a:cubicBezTo>
                <a:cubicBezTo>
                  <a:pt x="119713" y="981360"/>
                  <a:pt x="95250" y="954949"/>
                  <a:pt x="95250" y="954949"/>
                </a:cubicBezTo>
                <a:lnTo>
                  <a:pt x="19050" y="869224"/>
                </a:lnTo>
                <a:cubicBezTo>
                  <a:pt x="73025" y="850174"/>
                  <a:pt x="127831" y="833332"/>
                  <a:pt x="180975" y="812074"/>
                </a:cubicBezTo>
                <a:lnTo>
                  <a:pt x="228600" y="793024"/>
                </a:lnTo>
                <a:lnTo>
                  <a:pt x="390525" y="735874"/>
                </a:lnTo>
                <a:lnTo>
                  <a:pt x="514350" y="602524"/>
                </a:lnTo>
                <a:cubicBezTo>
                  <a:pt x="501650" y="573949"/>
                  <a:pt x="492006" y="543809"/>
                  <a:pt x="476250" y="516799"/>
                </a:cubicBezTo>
                <a:cubicBezTo>
                  <a:pt x="469463" y="505164"/>
                  <a:pt x="456441" y="498451"/>
                  <a:pt x="447675" y="488224"/>
                </a:cubicBezTo>
                <a:cubicBezTo>
                  <a:pt x="421407" y="457578"/>
                  <a:pt x="423263" y="458449"/>
                  <a:pt x="409575" y="431074"/>
                </a:cubicBezTo>
                <a:lnTo>
                  <a:pt x="292100" y="102870"/>
                </a:lnTo>
                <a:lnTo>
                  <a:pt x="609600" y="0"/>
                </a:lnTo>
                <a:close/>
              </a:path>
            </a:pathLst>
          </a:custGeom>
          <a:solidFill>
            <a:srgbClr val="FFFF99"/>
          </a:solidFill>
          <a:ln w="9525" cap="flat" cmpd="sng" algn="ctr">
            <a:solidFill>
              <a:srgbClr val="CCCCFF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FFFF00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Freeform 24"/>
          <p:cNvSpPr/>
          <p:nvPr/>
        </p:nvSpPr>
        <p:spPr bwMode="auto">
          <a:xfrm>
            <a:off x="1476103" y="-251642"/>
            <a:ext cx="803547" cy="2694395"/>
          </a:xfrm>
          <a:custGeom>
            <a:avLst/>
            <a:gdLst>
              <a:gd name="connsiteX0" fmla="*/ 444137 w 600891"/>
              <a:gd name="connsiteY0" fmla="*/ 0 h 2468880"/>
              <a:gd name="connsiteX1" fmla="*/ 444137 w 600891"/>
              <a:gd name="connsiteY1" fmla="*/ 0 h 2468880"/>
              <a:gd name="connsiteX2" fmla="*/ 378823 w 600891"/>
              <a:gd name="connsiteY2" fmla="*/ 91440 h 2468880"/>
              <a:gd name="connsiteX3" fmla="*/ 339634 w 600891"/>
              <a:gd name="connsiteY3" fmla="*/ 117566 h 2468880"/>
              <a:gd name="connsiteX4" fmla="*/ 313508 w 600891"/>
              <a:gd name="connsiteY4" fmla="*/ 169817 h 2468880"/>
              <a:gd name="connsiteX5" fmla="*/ 209006 w 600891"/>
              <a:gd name="connsiteY5" fmla="*/ 274320 h 2468880"/>
              <a:gd name="connsiteX6" fmla="*/ 0 w 600891"/>
              <a:gd name="connsiteY6" fmla="*/ 548640 h 2468880"/>
              <a:gd name="connsiteX7" fmla="*/ 0 w 600891"/>
              <a:gd name="connsiteY7" fmla="*/ 809897 h 2468880"/>
              <a:gd name="connsiteX8" fmla="*/ 169817 w 600891"/>
              <a:gd name="connsiteY8" fmla="*/ 1123406 h 2468880"/>
              <a:gd name="connsiteX9" fmla="*/ 287383 w 600891"/>
              <a:gd name="connsiteY9" fmla="*/ 1254035 h 2468880"/>
              <a:gd name="connsiteX10" fmla="*/ 209006 w 600891"/>
              <a:gd name="connsiteY10" fmla="*/ 1580606 h 2468880"/>
              <a:gd name="connsiteX11" fmla="*/ 143691 w 600891"/>
              <a:gd name="connsiteY11" fmla="*/ 1698172 h 2468880"/>
              <a:gd name="connsiteX12" fmla="*/ 65314 w 600891"/>
              <a:gd name="connsiteY12" fmla="*/ 1841863 h 2468880"/>
              <a:gd name="connsiteX13" fmla="*/ 235131 w 600891"/>
              <a:gd name="connsiteY13" fmla="*/ 2103120 h 2468880"/>
              <a:gd name="connsiteX14" fmla="*/ 274320 w 600891"/>
              <a:gd name="connsiteY14" fmla="*/ 2416629 h 2468880"/>
              <a:gd name="connsiteX15" fmla="*/ 287383 w 600891"/>
              <a:gd name="connsiteY15" fmla="*/ 2468880 h 2468880"/>
              <a:gd name="connsiteX16" fmla="*/ 470263 w 600891"/>
              <a:gd name="connsiteY16" fmla="*/ 2155372 h 2468880"/>
              <a:gd name="connsiteX17" fmla="*/ 418011 w 600891"/>
              <a:gd name="connsiteY17" fmla="*/ 2050869 h 2468880"/>
              <a:gd name="connsiteX18" fmla="*/ 326571 w 600891"/>
              <a:gd name="connsiteY18" fmla="*/ 1881052 h 2468880"/>
              <a:gd name="connsiteX19" fmla="*/ 365760 w 600891"/>
              <a:gd name="connsiteY19" fmla="*/ 1763486 h 2468880"/>
              <a:gd name="connsiteX20" fmla="*/ 418011 w 600891"/>
              <a:gd name="connsiteY20" fmla="*/ 1658983 h 2468880"/>
              <a:gd name="connsiteX21" fmla="*/ 444137 w 600891"/>
              <a:gd name="connsiteY21" fmla="*/ 1567543 h 2468880"/>
              <a:gd name="connsiteX22" fmla="*/ 483326 w 600891"/>
              <a:gd name="connsiteY22" fmla="*/ 1397726 h 2468880"/>
              <a:gd name="connsiteX23" fmla="*/ 496388 w 600891"/>
              <a:gd name="connsiteY23" fmla="*/ 1214846 h 2468880"/>
              <a:gd name="connsiteX24" fmla="*/ 378823 w 600891"/>
              <a:gd name="connsiteY24" fmla="*/ 1058092 h 2468880"/>
              <a:gd name="connsiteX25" fmla="*/ 300446 w 600891"/>
              <a:gd name="connsiteY25" fmla="*/ 875212 h 2468880"/>
              <a:gd name="connsiteX26" fmla="*/ 313508 w 600891"/>
              <a:gd name="connsiteY26" fmla="*/ 731520 h 2468880"/>
              <a:gd name="connsiteX27" fmla="*/ 352697 w 600891"/>
              <a:gd name="connsiteY27" fmla="*/ 600892 h 2468880"/>
              <a:gd name="connsiteX28" fmla="*/ 404948 w 600891"/>
              <a:gd name="connsiteY28" fmla="*/ 483326 h 2468880"/>
              <a:gd name="connsiteX29" fmla="*/ 509451 w 600891"/>
              <a:gd name="connsiteY29" fmla="*/ 300446 h 2468880"/>
              <a:gd name="connsiteX30" fmla="*/ 600891 w 600891"/>
              <a:gd name="connsiteY30" fmla="*/ 130629 h 2468880"/>
              <a:gd name="connsiteX31" fmla="*/ 444137 w 600891"/>
              <a:gd name="connsiteY31" fmla="*/ 0 h 2468880"/>
              <a:gd name="connsiteX0" fmla="*/ 444137 w 696141"/>
              <a:gd name="connsiteY0" fmla="*/ 0 h 2468880"/>
              <a:gd name="connsiteX1" fmla="*/ 444137 w 696141"/>
              <a:gd name="connsiteY1" fmla="*/ 0 h 2468880"/>
              <a:gd name="connsiteX2" fmla="*/ 378823 w 696141"/>
              <a:gd name="connsiteY2" fmla="*/ 91440 h 2468880"/>
              <a:gd name="connsiteX3" fmla="*/ 339634 w 696141"/>
              <a:gd name="connsiteY3" fmla="*/ 117566 h 2468880"/>
              <a:gd name="connsiteX4" fmla="*/ 313508 w 696141"/>
              <a:gd name="connsiteY4" fmla="*/ 169817 h 2468880"/>
              <a:gd name="connsiteX5" fmla="*/ 209006 w 696141"/>
              <a:gd name="connsiteY5" fmla="*/ 274320 h 2468880"/>
              <a:gd name="connsiteX6" fmla="*/ 0 w 696141"/>
              <a:gd name="connsiteY6" fmla="*/ 548640 h 2468880"/>
              <a:gd name="connsiteX7" fmla="*/ 0 w 696141"/>
              <a:gd name="connsiteY7" fmla="*/ 809897 h 2468880"/>
              <a:gd name="connsiteX8" fmla="*/ 169817 w 696141"/>
              <a:gd name="connsiteY8" fmla="*/ 1123406 h 2468880"/>
              <a:gd name="connsiteX9" fmla="*/ 287383 w 696141"/>
              <a:gd name="connsiteY9" fmla="*/ 1254035 h 2468880"/>
              <a:gd name="connsiteX10" fmla="*/ 209006 w 696141"/>
              <a:gd name="connsiteY10" fmla="*/ 1580606 h 2468880"/>
              <a:gd name="connsiteX11" fmla="*/ 143691 w 696141"/>
              <a:gd name="connsiteY11" fmla="*/ 1698172 h 2468880"/>
              <a:gd name="connsiteX12" fmla="*/ 65314 w 696141"/>
              <a:gd name="connsiteY12" fmla="*/ 1841863 h 2468880"/>
              <a:gd name="connsiteX13" fmla="*/ 235131 w 696141"/>
              <a:gd name="connsiteY13" fmla="*/ 2103120 h 2468880"/>
              <a:gd name="connsiteX14" fmla="*/ 274320 w 696141"/>
              <a:gd name="connsiteY14" fmla="*/ 2416629 h 2468880"/>
              <a:gd name="connsiteX15" fmla="*/ 287383 w 696141"/>
              <a:gd name="connsiteY15" fmla="*/ 2468880 h 2468880"/>
              <a:gd name="connsiteX16" fmla="*/ 470263 w 696141"/>
              <a:gd name="connsiteY16" fmla="*/ 2155372 h 2468880"/>
              <a:gd name="connsiteX17" fmla="*/ 418011 w 696141"/>
              <a:gd name="connsiteY17" fmla="*/ 2050869 h 2468880"/>
              <a:gd name="connsiteX18" fmla="*/ 326571 w 696141"/>
              <a:gd name="connsiteY18" fmla="*/ 1881052 h 2468880"/>
              <a:gd name="connsiteX19" fmla="*/ 365760 w 696141"/>
              <a:gd name="connsiteY19" fmla="*/ 1763486 h 2468880"/>
              <a:gd name="connsiteX20" fmla="*/ 418011 w 696141"/>
              <a:gd name="connsiteY20" fmla="*/ 1658983 h 2468880"/>
              <a:gd name="connsiteX21" fmla="*/ 444137 w 696141"/>
              <a:gd name="connsiteY21" fmla="*/ 1567543 h 2468880"/>
              <a:gd name="connsiteX22" fmla="*/ 483326 w 696141"/>
              <a:gd name="connsiteY22" fmla="*/ 1397726 h 2468880"/>
              <a:gd name="connsiteX23" fmla="*/ 496388 w 696141"/>
              <a:gd name="connsiteY23" fmla="*/ 1214846 h 2468880"/>
              <a:gd name="connsiteX24" fmla="*/ 378823 w 696141"/>
              <a:gd name="connsiteY24" fmla="*/ 1058092 h 2468880"/>
              <a:gd name="connsiteX25" fmla="*/ 300446 w 696141"/>
              <a:gd name="connsiteY25" fmla="*/ 875212 h 2468880"/>
              <a:gd name="connsiteX26" fmla="*/ 313508 w 696141"/>
              <a:gd name="connsiteY26" fmla="*/ 731520 h 2468880"/>
              <a:gd name="connsiteX27" fmla="*/ 352697 w 696141"/>
              <a:gd name="connsiteY27" fmla="*/ 600892 h 2468880"/>
              <a:gd name="connsiteX28" fmla="*/ 404948 w 696141"/>
              <a:gd name="connsiteY28" fmla="*/ 483326 h 2468880"/>
              <a:gd name="connsiteX29" fmla="*/ 509451 w 696141"/>
              <a:gd name="connsiteY29" fmla="*/ 300446 h 2468880"/>
              <a:gd name="connsiteX30" fmla="*/ 696141 w 696141"/>
              <a:gd name="connsiteY30" fmla="*/ 26126 h 2468880"/>
              <a:gd name="connsiteX31" fmla="*/ 444137 w 696141"/>
              <a:gd name="connsiteY31" fmla="*/ 0 h 2468880"/>
              <a:gd name="connsiteX0" fmla="*/ 507637 w 696141"/>
              <a:gd name="connsiteY0" fmla="*/ 0 h 2468880"/>
              <a:gd name="connsiteX1" fmla="*/ 444137 w 696141"/>
              <a:gd name="connsiteY1" fmla="*/ 0 h 2468880"/>
              <a:gd name="connsiteX2" fmla="*/ 378823 w 696141"/>
              <a:gd name="connsiteY2" fmla="*/ 91440 h 2468880"/>
              <a:gd name="connsiteX3" fmla="*/ 339634 w 696141"/>
              <a:gd name="connsiteY3" fmla="*/ 117566 h 2468880"/>
              <a:gd name="connsiteX4" fmla="*/ 313508 w 696141"/>
              <a:gd name="connsiteY4" fmla="*/ 169817 h 2468880"/>
              <a:gd name="connsiteX5" fmla="*/ 209006 w 696141"/>
              <a:gd name="connsiteY5" fmla="*/ 274320 h 2468880"/>
              <a:gd name="connsiteX6" fmla="*/ 0 w 696141"/>
              <a:gd name="connsiteY6" fmla="*/ 548640 h 2468880"/>
              <a:gd name="connsiteX7" fmla="*/ 0 w 696141"/>
              <a:gd name="connsiteY7" fmla="*/ 809897 h 2468880"/>
              <a:gd name="connsiteX8" fmla="*/ 169817 w 696141"/>
              <a:gd name="connsiteY8" fmla="*/ 1123406 h 2468880"/>
              <a:gd name="connsiteX9" fmla="*/ 287383 w 696141"/>
              <a:gd name="connsiteY9" fmla="*/ 1254035 h 2468880"/>
              <a:gd name="connsiteX10" fmla="*/ 209006 w 696141"/>
              <a:gd name="connsiteY10" fmla="*/ 1580606 h 2468880"/>
              <a:gd name="connsiteX11" fmla="*/ 143691 w 696141"/>
              <a:gd name="connsiteY11" fmla="*/ 1698172 h 2468880"/>
              <a:gd name="connsiteX12" fmla="*/ 65314 w 696141"/>
              <a:gd name="connsiteY12" fmla="*/ 1841863 h 2468880"/>
              <a:gd name="connsiteX13" fmla="*/ 235131 w 696141"/>
              <a:gd name="connsiteY13" fmla="*/ 2103120 h 2468880"/>
              <a:gd name="connsiteX14" fmla="*/ 274320 w 696141"/>
              <a:gd name="connsiteY14" fmla="*/ 2416629 h 2468880"/>
              <a:gd name="connsiteX15" fmla="*/ 287383 w 696141"/>
              <a:gd name="connsiteY15" fmla="*/ 2468880 h 2468880"/>
              <a:gd name="connsiteX16" fmla="*/ 470263 w 696141"/>
              <a:gd name="connsiteY16" fmla="*/ 2155372 h 2468880"/>
              <a:gd name="connsiteX17" fmla="*/ 418011 w 696141"/>
              <a:gd name="connsiteY17" fmla="*/ 2050869 h 2468880"/>
              <a:gd name="connsiteX18" fmla="*/ 326571 w 696141"/>
              <a:gd name="connsiteY18" fmla="*/ 1881052 h 2468880"/>
              <a:gd name="connsiteX19" fmla="*/ 365760 w 696141"/>
              <a:gd name="connsiteY19" fmla="*/ 1763486 h 2468880"/>
              <a:gd name="connsiteX20" fmla="*/ 418011 w 696141"/>
              <a:gd name="connsiteY20" fmla="*/ 1658983 h 2468880"/>
              <a:gd name="connsiteX21" fmla="*/ 444137 w 696141"/>
              <a:gd name="connsiteY21" fmla="*/ 1567543 h 2468880"/>
              <a:gd name="connsiteX22" fmla="*/ 483326 w 696141"/>
              <a:gd name="connsiteY22" fmla="*/ 1397726 h 2468880"/>
              <a:gd name="connsiteX23" fmla="*/ 496388 w 696141"/>
              <a:gd name="connsiteY23" fmla="*/ 1214846 h 2468880"/>
              <a:gd name="connsiteX24" fmla="*/ 378823 w 696141"/>
              <a:gd name="connsiteY24" fmla="*/ 1058092 h 2468880"/>
              <a:gd name="connsiteX25" fmla="*/ 300446 w 696141"/>
              <a:gd name="connsiteY25" fmla="*/ 875212 h 2468880"/>
              <a:gd name="connsiteX26" fmla="*/ 313508 w 696141"/>
              <a:gd name="connsiteY26" fmla="*/ 731520 h 2468880"/>
              <a:gd name="connsiteX27" fmla="*/ 352697 w 696141"/>
              <a:gd name="connsiteY27" fmla="*/ 600892 h 2468880"/>
              <a:gd name="connsiteX28" fmla="*/ 404948 w 696141"/>
              <a:gd name="connsiteY28" fmla="*/ 483326 h 2468880"/>
              <a:gd name="connsiteX29" fmla="*/ 509451 w 696141"/>
              <a:gd name="connsiteY29" fmla="*/ 300446 h 2468880"/>
              <a:gd name="connsiteX30" fmla="*/ 696141 w 696141"/>
              <a:gd name="connsiteY30" fmla="*/ 26126 h 2468880"/>
              <a:gd name="connsiteX31" fmla="*/ 507637 w 696141"/>
              <a:gd name="connsiteY31" fmla="*/ 0 h 2468880"/>
              <a:gd name="connsiteX0" fmla="*/ 507637 w 696141"/>
              <a:gd name="connsiteY0" fmla="*/ 225515 h 2694395"/>
              <a:gd name="connsiteX1" fmla="*/ 444137 w 696141"/>
              <a:gd name="connsiteY1" fmla="*/ 225515 h 2694395"/>
              <a:gd name="connsiteX2" fmla="*/ 378823 w 696141"/>
              <a:gd name="connsiteY2" fmla="*/ 316955 h 2694395"/>
              <a:gd name="connsiteX3" fmla="*/ 339634 w 696141"/>
              <a:gd name="connsiteY3" fmla="*/ 343081 h 2694395"/>
              <a:gd name="connsiteX4" fmla="*/ 313508 w 696141"/>
              <a:gd name="connsiteY4" fmla="*/ 395332 h 2694395"/>
              <a:gd name="connsiteX5" fmla="*/ 209006 w 696141"/>
              <a:gd name="connsiteY5" fmla="*/ 499835 h 2694395"/>
              <a:gd name="connsiteX6" fmla="*/ 0 w 696141"/>
              <a:gd name="connsiteY6" fmla="*/ 774155 h 2694395"/>
              <a:gd name="connsiteX7" fmla="*/ 0 w 696141"/>
              <a:gd name="connsiteY7" fmla="*/ 1035412 h 2694395"/>
              <a:gd name="connsiteX8" fmla="*/ 169817 w 696141"/>
              <a:gd name="connsiteY8" fmla="*/ 1348921 h 2694395"/>
              <a:gd name="connsiteX9" fmla="*/ 287383 w 696141"/>
              <a:gd name="connsiteY9" fmla="*/ 1479550 h 2694395"/>
              <a:gd name="connsiteX10" fmla="*/ 209006 w 696141"/>
              <a:gd name="connsiteY10" fmla="*/ 1806121 h 2694395"/>
              <a:gd name="connsiteX11" fmla="*/ 143691 w 696141"/>
              <a:gd name="connsiteY11" fmla="*/ 1923687 h 2694395"/>
              <a:gd name="connsiteX12" fmla="*/ 65314 w 696141"/>
              <a:gd name="connsiteY12" fmla="*/ 2067378 h 2694395"/>
              <a:gd name="connsiteX13" fmla="*/ 235131 w 696141"/>
              <a:gd name="connsiteY13" fmla="*/ 2328635 h 2694395"/>
              <a:gd name="connsiteX14" fmla="*/ 274320 w 696141"/>
              <a:gd name="connsiteY14" fmla="*/ 2642144 h 2694395"/>
              <a:gd name="connsiteX15" fmla="*/ 287383 w 696141"/>
              <a:gd name="connsiteY15" fmla="*/ 2694395 h 2694395"/>
              <a:gd name="connsiteX16" fmla="*/ 470263 w 696141"/>
              <a:gd name="connsiteY16" fmla="*/ 2380887 h 2694395"/>
              <a:gd name="connsiteX17" fmla="*/ 418011 w 696141"/>
              <a:gd name="connsiteY17" fmla="*/ 2276384 h 2694395"/>
              <a:gd name="connsiteX18" fmla="*/ 326571 w 696141"/>
              <a:gd name="connsiteY18" fmla="*/ 2106567 h 2694395"/>
              <a:gd name="connsiteX19" fmla="*/ 365760 w 696141"/>
              <a:gd name="connsiteY19" fmla="*/ 1989001 h 2694395"/>
              <a:gd name="connsiteX20" fmla="*/ 418011 w 696141"/>
              <a:gd name="connsiteY20" fmla="*/ 1884498 h 2694395"/>
              <a:gd name="connsiteX21" fmla="*/ 444137 w 696141"/>
              <a:gd name="connsiteY21" fmla="*/ 1793058 h 2694395"/>
              <a:gd name="connsiteX22" fmla="*/ 483326 w 696141"/>
              <a:gd name="connsiteY22" fmla="*/ 1623241 h 2694395"/>
              <a:gd name="connsiteX23" fmla="*/ 496388 w 696141"/>
              <a:gd name="connsiteY23" fmla="*/ 1440361 h 2694395"/>
              <a:gd name="connsiteX24" fmla="*/ 378823 w 696141"/>
              <a:gd name="connsiteY24" fmla="*/ 1283607 h 2694395"/>
              <a:gd name="connsiteX25" fmla="*/ 300446 w 696141"/>
              <a:gd name="connsiteY25" fmla="*/ 1100727 h 2694395"/>
              <a:gd name="connsiteX26" fmla="*/ 313508 w 696141"/>
              <a:gd name="connsiteY26" fmla="*/ 957035 h 2694395"/>
              <a:gd name="connsiteX27" fmla="*/ 352697 w 696141"/>
              <a:gd name="connsiteY27" fmla="*/ 826407 h 2694395"/>
              <a:gd name="connsiteX28" fmla="*/ 404948 w 696141"/>
              <a:gd name="connsiteY28" fmla="*/ 708841 h 2694395"/>
              <a:gd name="connsiteX29" fmla="*/ 509451 w 696141"/>
              <a:gd name="connsiteY29" fmla="*/ 525961 h 2694395"/>
              <a:gd name="connsiteX30" fmla="*/ 696141 w 696141"/>
              <a:gd name="connsiteY30" fmla="*/ 251641 h 2694395"/>
              <a:gd name="connsiteX31" fmla="*/ 507637 w 696141"/>
              <a:gd name="connsiteY31" fmla="*/ 225515 h 2694395"/>
              <a:gd name="connsiteX0" fmla="*/ 380637 w 696141"/>
              <a:gd name="connsiteY0" fmla="*/ 225515 h 2919910"/>
              <a:gd name="connsiteX1" fmla="*/ 444137 w 696141"/>
              <a:gd name="connsiteY1" fmla="*/ 451030 h 2919910"/>
              <a:gd name="connsiteX2" fmla="*/ 378823 w 696141"/>
              <a:gd name="connsiteY2" fmla="*/ 542470 h 2919910"/>
              <a:gd name="connsiteX3" fmla="*/ 339634 w 696141"/>
              <a:gd name="connsiteY3" fmla="*/ 568596 h 2919910"/>
              <a:gd name="connsiteX4" fmla="*/ 313508 w 696141"/>
              <a:gd name="connsiteY4" fmla="*/ 620847 h 2919910"/>
              <a:gd name="connsiteX5" fmla="*/ 209006 w 696141"/>
              <a:gd name="connsiteY5" fmla="*/ 725350 h 2919910"/>
              <a:gd name="connsiteX6" fmla="*/ 0 w 696141"/>
              <a:gd name="connsiteY6" fmla="*/ 999670 h 2919910"/>
              <a:gd name="connsiteX7" fmla="*/ 0 w 696141"/>
              <a:gd name="connsiteY7" fmla="*/ 1260927 h 2919910"/>
              <a:gd name="connsiteX8" fmla="*/ 169817 w 696141"/>
              <a:gd name="connsiteY8" fmla="*/ 1574436 h 2919910"/>
              <a:gd name="connsiteX9" fmla="*/ 287383 w 696141"/>
              <a:gd name="connsiteY9" fmla="*/ 1705065 h 2919910"/>
              <a:gd name="connsiteX10" fmla="*/ 209006 w 696141"/>
              <a:gd name="connsiteY10" fmla="*/ 2031636 h 2919910"/>
              <a:gd name="connsiteX11" fmla="*/ 143691 w 696141"/>
              <a:gd name="connsiteY11" fmla="*/ 2149202 h 2919910"/>
              <a:gd name="connsiteX12" fmla="*/ 65314 w 696141"/>
              <a:gd name="connsiteY12" fmla="*/ 2292893 h 2919910"/>
              <a:gd name="connsiteX13" fmla="*/ 235131 w 696141"/>
              <a:gd name="connsiteY13" fmla="*/ 2554150 h 2919910"/>
              <a:gd name="connsiteX14" fmla="*/ 274320 w 696141"/>
              <a:gd name="connsiteY14" fmla="*/ 2867659 h 2919910"/>
              <a:gd name="connsiteX15" fmla="*/ 287383 w 696141"/>
              <a:gd name="connsiteY15" fmla="*/ 2919910 h 2919910"/>
              <a:gd name="connsiteX16" fmla="*/ 470263 w 696141"/>
              <a:gd name="connsiteY16" fmla="*/ 2606402 h 2919910"/>
              <a:gd name="connsiteX17" fmla="*/ 418011 w 696141"/>
              <a:gd name="connsiteY17" fmla="*/ 2501899 h 2919910"/>
              <a:gd name="connsiteX18" fmla="*/ 326571 w 696141"/>
              <a:gd name="connsiteY18" fmla="*/ 2332082 h 2919910"/>
              <a:gd name="connsiteX19" fmla="*/ 365760 w 696141"/>
              <a:gd name="connsiteY19" fmla="*/ 2214516 h 2919910"/>
              <a:gd name="connsiteX20" fmla="*/ 418011 w 696141"/>
              <a:gd name="connsiteY20" fmla="*/ 2110013 h 2919910"/>
              <a:gd name="connsiteX21" fmla="*/ 444137 w 696141"/>
              <a:gd name="connsiteY21" fmla="*/ 2018573 h 2919910"/>
              <a:gd name="connsiteX22" fmla="*/ 483326 w 696141"/>
              <a:gd name="connsiteY22" fmla="*/ 1848756 h 2919910"/>
              <a:gd name="connsiteX23" fmla="*/ 496388 w 696141"/>
              <a:gd name="connsiteY23" fmla="*/ 1665876 h 2919910"/>
              <a:gd name="connsiteX24" fmla="*/ 378823 w 696141"/>
              <a:gd name="connsiteY24" fmla="*/ 1509122 h 2919910"/>
              <a:gd name="connsiteX25" fmla="*/ 300446 w 696141"/>
              <a:gd name="connsiteY25" fmla="*/ 1326242 h 2919910"/>
              <a:gd name="connsiteX26" fmla="*/ 313508 w 696141"/>
              <a:gd name="connsiteY26" fmla="*/ 1182550 h 2919910"/>
              <a:gd name="connsiteX27" fmla="*/ 352697 w 696141"/>
              <a:gd name="connsiteY27" fmla="*/ 1051922 h 2919910"/>
              <a:gd name="connsiteX28" fmla="*/ 404948 w 696141"/>
              <a:gd name="connsiteY28" fmla="*/ 934356 h 2919910"/>
              <a:gd name="connsiteX29" fmla="*/ 509451 w 696141"/>
              <a:gd name="connsiteY29" fmla="*/ 751476 h 2919910"/>
              <a:gd name="connsiteX30" fmla="*/ 696141 w 696141"/>
              <a:gd name="connsiteY30" fmla="*/ 477156 h 2919910"/>
              <a:gd name="connsiteX31" fmla="*/ 380637 w 696141"/>
              <a:gd name="connsiteY31" fmla="*/ 225515 h 2919910"/>
              <a:gd name="connsiteX0" fmla="*/ 380637 w 803547"/>
              <a:gd name="connsiteY0" fmla="*/ 225515 h 2919910"/>
              <a:gd name="connsiteX1" fmla="*/ 444137 w 803547"/>
              <a:gd name="connsiteY1" fmla="*/ 451030 h 2919910"/>
              <a:gd name="connsiteX2" fmla="*/ 378823 w 803547"/>
              <a:gd name="connsiteY2" fmla="*/ 542470 h 2919910"/>
              <a:gd name="connsiteX3" fmla="*/ 339634 w 803547"/>
              <a:gd name="connsiteY3" fmla="*/ 568596 h 2919910"/>
              <a:gd name="connsiteX4" fmla="*/ 313508 w 803547"/>
              <a:gd name="connsiteY4" fmla="*/ 620847 h 2919910"/>
              <a:gd name="connsiteX5" fmla="*/ 209006 w 803547"/>
              <a:gd name="connsiteY5" fmla="*/ 725350 h 2919910"/>
              <a:gd name="connsiteX6" fmla="*/ 0 w 803547"/>
              <a:gd name="connsiteY6" fmla="*/ 999670 h 2919910"/>
              <a:gd name="connsiteX7" fmla="*/ 0 w 803547"/>
              <a:gd name="connsiteY7" fmla="*/ 1260927 h 2919910"/>
              <a:gd name="connsiteX8" fmla="*/ 169817 w 803547"/>
              <a:gd name="connsiteY8" fmla="*/ 1574436 h 2919910"/>
              <a:gd name="connsiteX9" fmla="*/ 287383 w 803547"/>
              <a:gd name="connsiteY9" fmla="*/ 1705065 h 2919910"/>
              <a:gd name="connsiteX10" fmla="*/ 209006 w 803547"/>
              <a:gd name="connsiteY10" fmla="*/ 2031636 h 2919910"/>
              <a:gd name="connsiteX11" fmla="*/ 143691 w 803547"/>
              <a:gd name="connsiteY11" fmla="*/ 2149202 h 2919910"/>
              <a:gd name="connsiteX12" fmla="*/ 65314 w 803547"/>
              <a:gd name="connsiteY12" fmla="*/ 2292893 h 2919910"/>
              <a:gd name="connsiteX13" fmla="*/ 235131 w 803547"/>
              <a:gd name="connsiteY13" fmla="*/ 2554150 h 2919910"/>
              <a:gd name="connsiteX14" fmla="*/ 274320 w 803547"/>
              <a:gd name="connsiteY14" fmla="*/ 2867659 h 2919910"/>
              <a:gd name="connsiteX15" fmla="*/ 287383 w 803547"/>
              <a:gd name="connsiteY15" fmla="*/ 2919910 h 2919910"/>
              <a:gd name="connsiteX16" fmla="*/ 470263 w 803547"/>
              <a:gd name="connsiteY16" fmla="*/ 2606402 h 2919910"/>
              <a:gd name="connsiteX17" fmla="*/ 418011 w 803547"/>
              <a:gd name="connsiteY17" fmla="*/ 2501899 h 2919910"/>
              <a:gd name="connsiteX18" fmla="*/ 326571 w 803547"/>
              <a:gd name="connsiteY18" fmla="*/ 2332082 h 2919910"/>
              <a:gd name="connsiteX19" fmla="*/ 365760 w 803547"/>
              <a:gd name="connsiteY19" fmla="*/ 2214516 h 2919910"/>
              <a:gd name="connsiteX20" fmla="*/ 418011 w 803547"/>
              <a:gd name="connsiteY20" fmla="*/ 2110013 h 2919910"/>
              <a:gd name="connsiteX21" fmla="*/ 444137 w 803547"/>
              <a:gd name="connsiteY21" fmla="*/ 2018573 h 2919910"/>
              <a:gd name="connsiteX22" fmla="*/ 483326 w 803547"/>
              <a:gd name="connsiteY22" fmla="*/ 1848756 h 2919910"/>
              <a:gd name="connsiteX23" fmla="*/ 496388 w 803547"/>
              <a:gd name="connsiteY23" fmla="*/ 1665876 h 2919910"/>
              <a:gd name="connsiteX24" fmla="*/ 378823 w 803547"/>
              <a:gd name="connsiteY24" fmla="*/ 1509122 h 2919910"/>
              <a:gd name="connsiteX25" fmla="*/ 300446 w 803547"/>
              <a:gd name="connsiteY25" fmla="*/ 1326242 h 2919910"/>
              <a:gd name="connsiteX26" fmla="*/ 313508 w 803547"/>
              <a:gd name="connsiteY26" fmla="*/ 1182550 h 2919910"/>
              <a:gd name="connsiteX27" fmla="*/ 352697 w 803547"/>
              <a:gd name="connsiteY27" fmla="*/ 1051922 h 2919910"/>
              <a:gd name="connsiteX28" fmla="*/ 404948 w 803547"/>
              <a:gd name="connsiteY28" fmla="*/ 934356 h 2919910"/>
              <a:gd name="connsiteX29" fmla="*/ 509451 w 803547"/>
              <a:gd name="connsiteY29" fmla="*/ 751476 h 2919910"/>
              <a:gd name="connsiteX30" fmla="*/ 803547 w 803547"/>
              <a:gd name="connsiteY30" fmla="*/ 358093 h 2919910"/>
              <a:gd name="connsiteX31" fmla="*/ 380637 w 803547"/>
              <a:gd name="connsiteY31" fmla="*/ 225515 h 2919910"/>
              <a:gd name="connsiteX0" fmla="*/ 380637 w 803547"/>
              <a:gd name="connsiteY0" fmla="*/ 0 h 2694395"/>
              <a:gd name="connsiteX1" fmla="*/ 444137 w 803547"/>
              <a:gd name="connsiteY1" fmla="*/ 225515 h 2694395"/>
              <a:gd name="connsiteX2" fmla="*/ 378823 w 803547"/>
              <a:gd name="connsiteY2" fmla="*/ 316955 h 2694395"/>
              <a:gd name="connsiteX3" fmla="*/ 339634 w 803547"/>
              <a:gd name="connsiteY3" fmla="*/ 343081 h 2694395"/>
              <a:gd name="connsiteX4" fmla="*/ 313508 w 803547"/>
              <a:gd name="connsiteY4" fmla="*/ 395332 h 2694395"/>
              <a:gd name="connsiteX5" fmla="*/ 209006 w 803547"/>
              <a:gd name="connsiteY5" fmla="*/ 499835 h 2694395"/>
              <a:gd name="connsiteX6" fmla="*/ 0 w 803547"/>
              <a:gd name="connsiteY6" fmla="*/ 774155 h 2694395"/>
              <a:gd name="connsiteX7" fmla="*/ 0 w 803547"/>
              <a:gd name="connsiteY7" fmla="*/ 1035412 h 2694395"/>
              <a:gd name="connsiteX8" fmla="*/ 169817 w 803547"/>
              <a:gd name="connsiteY8" fmla="*/ 1348921 h 2694395"/>
              <a:gd name="connsiteX9" fmla="*/ 287383 w 803547"/>
              <a:gd name="connsiteY9" fmla="*/ 1479550 h 2694395"/>
              <a:gd name="connsiteX10" fmla="*/ 209006 w 803547"/>
              <a:gd name="connsiteY10" fmla="*/ 1806121 h 2694395"/>
              <a:gd name="connsiteX11" fmla="*/ 143691 w 803547"/>
              <a:gd name="connsiteY11" fmla="*/ 1923687 h 2694395"/>
              <a:gd name="connsiteX12" fmla="*/ 65314 w 803547"/>
              <a:gd name="connsiteY12" fmla="*/ 2067378 h 2694395"/>
              <a:gd name="connsiteX13" fmla="*/ 235131 w 803547"/>
              <a:gd name="connsiteY13" fmla="*/ 2328635 h 2694395"/>
              <a:gd name="connsiteX14" fmla="*/ 274320 w 803547"/>
              <a:gd name="connsiteY14" fmla="*/ 2642144 h 2694395"/>
              <a:gd name="connsiteX15" fmla="*/ 287383 w 803547"/>
              <a:gd name="connsiteY15" fmla="*/ 2694395 h 2694395"/>
              <a:gd name="connsiteX16" fmla="*/ 470263 w 803547"/>
              <a:gd name="connsiteY16" fmla="*/ 2380887 h 2694395"/>
              <a:gd name="connsiteX17" fmla="*/ 418011 w 803547"/>
              <a:gd name="connsiteY17" fmla="*/ 2276384 h 2694395"/>
              <a:gd name="connsiteX18" fmla="*/ 326571 w 803547"/>
              <a:gd name="connsiteY18" fmla="*/ 2106567 h 2694395"/>
              <a:gd name="connsiteX19" fmla="*/ 365760 w 803547"/>
              <a:gd name="connsiteY19" fmla="*/ 1989001 h 2694395"/>
              <a:gd name="connsiteX20" fmla="*/ 418011 w 803547"/>
              <a:gd name="connsiteY20" fmla="*/ 1884498 h 2694395"/>
              <a:gd name="connsiteX21" fmla="*/ 444137 w 803547"/>
              <a:gd name="connsiteY21" fmla="*/ 1793058 h 2694395"/>
              <a:gd name="connsiteX22" fmla="*/ 483326 w 803547"/>
              <a:gd name="connsiteY22" fmla="*/ 1623241 h 2694395"/>
              <a:gd name="connsiteX23" fmla="*/ 496388 w 803547"/>
              <a:gd name="connsiteY23" fmla="*/ 1440361 h 2694395"/>
              <a:gd name="connsiteX24" fmla="*/ 378823 w 803547"/>
              <a:gd name="connsiteY24" fmla="*/ 1283607 h 2694395"/>
              <a:gd name="connsiteX25" fmla="*/ 300446 w 803547"/>
              <a:gd name="connsiteY25" fmla="*/ 1100727 h 2694395"/>
              <a:gd name="connsiteX26" fmla="*/ 313508 w 803547"/>
              <a:gd name="connsiteY26" fmla="*/ 957035 h 2694395"/>
              <a:gd name="connsiteX27" fmla="*/ 352697 w 803547"/>
              <a:gd name="connsiteY27" fmla="*/ 826407 h 2694395"/>
              <a:gd name="connsiteX28" fmla="*/ 404948 w 803547"/>
              <a:gd name="connsiteY28" fmla="*/ 708841 h 2694395"/>
              <a:gd name="connsiteX29" fmla="*/ 509451 w 803547"/>
              <a:gd name="connsiteY29" fmla="*/ 525961 h 2694395"/>
              <a:gd name="connsiteX30" fmla="*/ 803547 w 803547"/>
              <a:gd name="connsiteY30" fmla="*/ 132578 h 2694395"/>
              <a:gd name="connsiteX31" fmla="*/ 380637 w 803547"/>
              <a:gd name="connsiteY31" fmla="*/ 0 h 269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03547" h="2694395">
                <a:moveTo>
                  <a:pt x="380637" y="0"/>
                </a:moveTo>
                <a:lnTo>
                  <a:pt x="444137" y="225515"/>
                </a:lnTo>
                <a:cubicBezTo>
                  <a:pt x="422366" y="255995"/>
                  <a:pt x="403708" y="288959"/>
                  <a:pt x="378823" y="316955"/>
                </a:cubicBezTo>
                <a:cubicBezTo>
                  <a:pt x="368393" y="328689"/>
                  <a:pt x="349685" y="331020"/>
                  <a:pt x="339634" y="343081"/>
                </a:cubicBezTo>
                <a:cubicBezTo>
                  <a:pt x="327168" y="358040"/>
                  <a:pt x="325673" y="380126"/>
                  <a:pt x="313508" y="395332"/>
                </a:cubicBezTo>
                <a:cubicBezTo>
                  <a:pt x="313504" y="395338"/>
                  <a:pt x="232231" y="476610"/>
                  <a:pt x="209006" y="499835"/>
                </a:cubicBezTo>
                <a:lnTo>
                  <a:pt x="0" y="774155"/>
                </a:lnTo>
                <a:lnTo>
                  <a:pt x="0" y="1035412"/>
                </a:lnTo>
                <a:lnTo>
                  <a:pt x="169817" y="1348921"/>
                </a:lnTo>
                <a:lnTo>
                  <a:pt x="287383" y="1479550"/>
                </a:lnTo>
                <a:lnTo>
                  <a:pt x="209006" y="1806121"/>
                </a:lnTo>
                <a:lnTo>
                  <a:pt x="143691" y="1923687"/>
                </a:lnTo>
                <a:lnTo>
                  <a:pt x="65314" y="2067378"/>
                </a:lnTo>
                <a:lnTo>
                  <a:pt x="235131" y="2328635"/>
                </a:lnTo>
                <a:lnTo>
                  <a:pt x="274320" y="2642144"/>
                </a:lnTo>
                <a:lnTo>
                  <a:pt x="287383" y="2694395"/>
                </a:lnTo>
                <a:lnTo>
                  <a:pt x="470263" y="2380887"/>
                </a:lnTo>
                <a:lnTo>
                  <a:pt x="418011" y="2276384"/>
                </a:lnTo>
                <a:lnTo>
                  <a:pt x="326571" y="2106567"/>
                </a:lnTo>
                <a:lnTo>
                  <a:pt x="365760" y="1989001"/>
                </a:lnTo>
                <a:lnTo>
                  <a:pt x="418011" y="1884498"/>
                </a:lnTo>
                <a:lnTo>
                  <a:pt x="444137" y="1793058"/>
                </a:lnTo>
                <a:lnTo>
                  <a:pt x="483326" y="1623241"/>
                </a:lnTo>
                <a:lnTo>
                  <a:pt x="496388" y="1440361"/>
                </a:lnTo>
                <a:lnTo>
                  <a:pt x="378823" y="1283607"/>
                </a:lnTo>
                <a:lnTo>
                  <a:pt x="300446" y="1100727"/>
                </a:lnTo>
                <a:lnTo>
                  <a:pt x="313508" y="957035"/>
                </a:lnTo>
                <a:lnTo>
                  <a:pt x="352697" y="826407"/>
                </a:lnTo>
                <a:lnTo>
                  <a:pt x="404948" y="708841"/>
                </a:lnTo>
                <a:lnTo>
                  <a:pt x="509451" y="525961"/>
                </a:lnTo>
                <a:lnTo>
                  <a:pt x="803547" y="132578"/>
                </a:lnTo>
                <a:lnTo>
                  <a:pt x="380637" y="0"/>
                </a:lnTo>
                <a:close/>
              </a:path>
            </a:pathLst>
          </a:custGeom>
          <a:solidFill>
            <a:srgbClr val="FFFF99"/>
          </a:solidFill>
          <a:ln w="9525" cap="flat" cmpd="sng" algn="ctr">
            <a:solidFill>
              <a:srgbClr val="CCCCFF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FFFF00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3122023" y="-353605"/>
            <a:ext cx="1828800" cy="5905318"/>
          </a:xfrm>
          <a:custGeom>
            <a:avLst/>
            <a:gdLst>
              <a:gd name="connsiteX0" fmla="*/ 1005840 w 1828800"/>
              <a:gd name="connsiteY0" fmla="*/ 143691 h 5708468"/>
              <a:gd name="connsiteX1" fmla="*/ 1005840 w 1828800"/>
              <a:gd name="connsiteY1" fmla="*/ 143691 h 5708468"/>
              <a:gd name="connsiteX2" fmla="*/ 966651 w 1828800"/>
              <a:gd name="connsiteY2" fmla="*/ 248194 h 5708468"/>
              <a:gd name="connsiteX3" fmla="*/ 927463 w 1828800"/>
              <a:gd name="connsiteY3" fmla="*/ 378823 h 5708468"/>
              <a:gd name="connsiteX4" fmla="*/ 849086 w 1828800"/>
              <a:gd name="connsiteY4" fmla="*/ 509451 h 5708468"/>
              <a:gd name="connsiteX5" fmla="*/ 809897 w 1828800"/>
              <a:gd name="connsiteY5" fmla="*/ 587828 h 5708468"/>
              <a:gd name="connsiteX6" fmla="*/ 783771 w 1828800"/>
              <a:gd name="connsiteY6" fmla="*/ 653143 h 5708468"/>
              <a:gd name="connsiteX7" fmla="*/ 705394 w 1828800"/>
              <a:gd name="connsiteY7" fmla="*/ 770708 h 5708468"/>
              <a:gd name="connsiteX8" fmla="*/ 783771 w 1828800"/>
              <a:gd name="connsiteY8" fmla="*/ 796834 h 5708468"/>
              <a:gd name="connsiteX9" fmla="*/ 313508 w 1828800"/>
              <a:gd name="connsiteY9" fmla="*/ 1423851 h 5708468"/>
              <a:gd name="connsiteX10" fmla="*/ 365760 w 1828800"/>
              <a:gd name="connsiteY10" fmla="*/ 1567543 h 5708468"/>
              <a:gd name="connsiteX11" fmla="*/ 627017 w 1828800"/>
              <a:gd name="connsiteY11" fmla="*/ 1698171 h 5708468"/>
              <a:gd name="connsiteX12" fmla="*/ 731520 w 1828800"/>
              <a:gd name="connsiteY12" fmla="*/ 1658983 h 5708468"/>
              <a:gd name="connsiteX13" fmla="*/ 836023 w 1828800"/>
              <a:gd name="connsiteY13" fmla="*/ 1658983 h 5708468"/>
              <a:gd name="connsiteX14" fmla="*/ 783771 w 1828800"/>
              <a:gd name="connsiteY14" fmla="*/ 2050868 h 5708468"/>
              <a:gd name="connsiteX15" fmla="*/ 535577 w 1828800"/>
              <a:gd name="connsiteY15" fmla="*/ 2364377 h 5708468"/>
              <a:gd name="connsiteX16" fmla="*/ 313508 w 1828800"/>
              <a:gd name="connsiteY16" fmla="*/ 2612571 h 5708468"/>
              <a:gd name="connsiteX17" fmla="*/ 535577 w 1828800"/>
              <a:gd name="connsiteY17" fmla="*/ 2834640 h 5708468"/>
              <a:gd name="connsiteX18" fmla="*/ 653143 w 1828800"/>
              <a:gd name="connsiteY18" fmla="*/ 2899954 h 5708468"/>
              <a:gd name="connsiteX19" fmla="*/ 888274 w 1828800"/>
              <a:gd name="connsiteY19" fmla="*/ 2965268 h 5708468"/>
              <a:gd name="connsiteX20" fmla="*/ 927463 w 1828800"/>
              <a:gd name="connsiteY20" fmla="*/ 3069771 h 5708468"/>
              <a:gd name="connsiteX21" fmla="*/ 731520 w 1828800"/>
              <a:gd name="connsiteY21" fmla="*/ 3357154 h 5708468"/>
              <a:gd name="connsiteX22" fmla="*/ 783771 w 1828800"/>
              <a:gd name="connsiteY22" fmla="*/ 3396343 h 5708468"/>
              <a:gd name="connsiteX23" fmla="*/ 692331 w 1828800"/>
              <a:gd name="connsiteY23" fmla="*/ 3631474 h 5708468"/>
              <a:gd name="connsiteX24" fmla="*/ 0 w 1828800"/>
              <a:gd name="connsiteY24" fmla="*/ 3944983 h 5708468"/>
              <a:gd name="connsiteX25" fmla="*/ 52251 w 1828800"/>
              <a:gd name="connsiteY25" fmla="*/ 4441371 h 5708468"/>
              <a:gd name="connsiteX26" fmla="*/ 235131 w 1828800"/>
              <a:gd name="connsiteY26" fmla="*/ 4598125 h 5708468"/>
              <a:gd name="connsiteX27" fmla="*/ 326571 w 1828800"/>
              <a:gd name="connsiteY27" fmla="*/ 4676503 h 5708468"/>
              <a:gd name="connsiteX28" fmla="*/ 391886 w 1828800"/>
              <a:gd name="connsiteY28" fmla="*/ 4741817 h 5708468"/>
              <a:gd name="connsiteX29" fmla="*/ 444137 w 1828800"/>
              <a:gd name="connsiteY29" fmla="*/ 4794068 h 5708468"/>
              <a:gd name="connsiteX30" fmla="*/ 222068 w 1828800"/>
              <a:gd name="connsiteY30" fmla="*/ 5042263 h 5708468"/>
              <a:gd name="connsiteX31" fmla="*/ 195943 w 1828800"/>
              <a:gd name="connsiteY31" fmla="*/ 5185954 h 5708468"/>
              <a:gd name="connsiteX32" fmla="*/ 209006 w 1828800"/>
              <a:gd name="connsiteY32" fmla="*/ 5408023 h 5708468"/>
              <a:gd name="connsiteX33" fmla="*/ 209006 w 1828800"/>
              <a:gd name="connsiteY33" fmla="*/ 5525588 h 5708468"/>
              <a:gd name="connsiteX34" fmla="*/ 195943 w 1828800"/>
              <a:gd name="connsiteY34" fmla="*/ 5708468 h 5708468"/>
              <a:gd name="connsiteX35" fmla="*/ 391886 w 1828800"/>
              <a:gd name="connsiteY35" fmla="*/ 5577840 h 5708468"/>
              <a:gd name="connsiteX36" fmla="*/ 444137 w 1828800"/>
              <a:gd name="connsiteY36" fmla="*/ 5434148 h 5708468"/>
              <a:gd name="connsiteX37" fmla="*/ 535577 w 1828800"/>
              <a:gd name="connsiteY37" fmla="*/ 5290457 h 5708468"/>
              <a:gd name="connsiteX38" fmla="*/ 627017 w 1828800"/>
              <a:gd name="connsiteY38" fmla="*/ 5146765 h 5708468"/>
              <a:gd name="connsiteX39" fmla="*/ 692331 w 1828800"/>
              <a:gd name="connsiteY39" fmla="*/ 5042263 h 5708468"/>
              <a:gd name="connsiteX40" fmla="*/ 744583 w 1828800"/>
              <a:gd name="connsiteY40" fmla="*/ 4950823 h 5708468"/>
              <a:gd name="connsiteX41" fmla="*/ 783771 w 1828800"/>
              <a:gd name="connsiteY41" fmla="*/ 4846320 h 5708468"/>
              <a:gd name="connsiteX42" fmla="*/ 836023 w 1828800"/>
              <a:gd name="connsiteY42" fmla="*/ 4754880 h 5708468"/>
              <a:gd name="connsiteX43" fmla="*/ 731520 w 1828800"/>
              <a:gd name="connsiteY43" fmla="*/ 4572000 h 5708468"/>
              <a:gd name="connsiteX44" fmla="*/ 613954 w 1828800"/>
              <a:gd name="connsiteY44" fmla="*/ 4480560 h 5708468"/>
              <a:gd name="connsiteX45" fmla="*/ 483326 w 1828800"/>
              <a:gd name="connsiteY45" fmla="*/ 4349931 h 5708468"/>
              <a:gd name="connsiteX46" fmla="*/ 470263 w 1828800"/>
              <a:gd name="connsiteY46" fmla="*/ 4232365 h 5708468"/>
              <a:gd name="connsiteX47" fmla="*/ 509451 w 1828800"/>
              <a:gd name="connsiteY47" fmla="*/ 4193177 h 5708468"/>
              <a:gd name="connsiteX48" fmla="*/ 548640 w 1828800"/>
              <a:gd name="connsiteY48" fmla="*/ 4127863 h 5708468"/>
              <a:gd name="connsiteX49" fmla="*/ 587828 w 1828800"/>
              <a:gd name="connsiteY49" fmla="*/ 4075611 h 5708468"/>
              <a:gd name="connsiteX50" fmla="*/ 653143 w 1828800"/>
              <a:gd name="connsiteY50" fmla="*/ 3971108 h 5708468"/>
              <a:gd name="connsiteX51" fmla="*/ 770708 w 1828800"/>
              <a:gd name="connsiteY51" fmla="*/ 3879668 h 5708468"/>
              <a:gd name="connsiteX52" fmla="*/ 875211 w 1828800"/>
              <a:gd name="connsiteY52" fmla="*/ 3827417 h 5708468"/>
              <a:gd name="connsiteX53" fmla="*/ 914400 w 1828800"/>
              <a:gd name="connsiteY53" fmla="*/ 3788228 h 5708468"/>
              <a:gd name="connsiteX54" fmla="*/ 953588 w 1828800"/>
              <a:gd name="connsiteY54" fmla="*/ 3775165 h 5708468"/>
              <a:gd name="connsiteX55" fmla="*/ 1097280 w 1828800"/>
              <a:gd name="connsiteY55" fmla="*/ 3696788 h 5708468"/>
              <a:gd name="connsiteX56" fmla="*/ 1267097 w 1828800"/>
              <a:gd name="connsiteY56" fmla="*/ 3605348 h 5708468"/>
              <a:gd name="connsiteX57" fmla="*/ 1397726 w 1828800"/>
              <a:gd name="connsiteY57" fmla="*/ 3383280 h 5708468"/>
              <a:gd name="connsiteX58" fmla="*/ 1463040 w 1828800"/>
              <a:gd name="connsiteY58" fmla="*/ 3239588 h 5708468"/>
              <a:gd name="connsiteX59" fmla="*/ 1528354 w 1828800"/>
              <a:gd name="connsiteY59" fmla="*/ 3122023 h 5708468"/>
              <a:gd name="connsiteX60" fmla="*/ 1358537 w 1828800"/>
              <a:gd name="connsiteY60" fmla="*/ 2847703 h 5708468"/>
              <a:gd name="connsiteX61" fmla="*/ 1240971 w 1828800"/>
              <a:gd name="connsiteY61" fmla="*/ 2808514 h 5708468"/>
              <a:gd name="connsiteX62" fmla="*/ 1162594 w 1828800"/>
              <a:gd name="connsiteY62" fmla="*/ 2717074 h 5708468"/>
              <a:gd name="connsiteX63" fmla="*/ 1045028 w 1828800"/>
              <a:gd name="connsiteY63" fmla="*/ 2690948 h 5708468"/>
              <a:gd name="connsiteX64" fmla="*/ 1071154 w 1828800"/>
              <a:gd name="connsiteY64" fmla="*/ 2677885 h 5708468"/>
              <a:gd name="connsiteX65" fmla="*/ 1358537 w 1828800"/>
              <a:gd name="connsiteY65" fmla="*/ 2638697 h 5708468"/>
              <a:gd name="connsiteX66" fmla="*/ 1423851 w 1828800"/>
              <a:gd name="connsiteY66" fmla="*/ 2612571 h 5708468"/>
              <a:gd name="connsiteX67" fmla="*/ 1645920 w 1828800"/>
              <a:gd name="connsiteY67" fmla="*/ 2455817 h 5708468"/>
              <a:gd name="connsiteX68" fmla="*/ 1306286 w 1828800"/>
              <a:gd name="connsiteY68" fmla="*/ 2299063 h 5708468"/>
              <a:gd name="connsiteX69" fmla="*/ 1345474 w 1828800"/>
              <a:gd name="connsiteY69" fmla="*/ 2168434 h 5708468"/>
              <a:gd name="connsiteX70" fmla="*/ 1449977 w 1828800"/>
              <a:gd name="connsiteY70" fmla="*/ 2090057 h 5708468"/>
              <a:gd name="connsiteX71" fmla="*/ 1502228 w 1828800"/>
              <a:gd name="connsiteY71" fmla="*/ 2050868 h 5708468"/>
              <a:gd name="connsiteX72" fmla="*/ 1567543 w 1828800"/>
              <a:gd name="connsiteY72" fmla="*/ 1946365 h 5708468"/>
              <a:gd name="connsiteX73" fmla="*/ 1632857 w 1828800"/>
              <a:gd name="connsiteY73" fmla="*/ 1841863 h 5708468"/>
              <a:gd name="connsiteX74" fmla="*/ 1685108 w 1828800"/>
              <a:gd name="connsiteY74" fmla="*/ 1776548 h 5708468"/>
              <a:gd name="connsiteX75" fmla="*/ 1828800 w 1828800"/>
              <a:gd name="connsiteY75" fmla="*/ 1476103 h 5708468"/>
              <a:gd name="connsiteX76" fmla="*/ 1515291 w 1828800"/>
              <a:gd name="connsiteY76" fmla="*/ 1332411 h 5708468"/>
              <a:gd name="connsiteX77" fmla="*/ 1201783 w 1828800"/>
              <a:gd name="connsiteY77" fmla="*/ 1280160 h 5708468"/>
              <a:gd name="connsiteX78" fmla="*/ 914400 w 1828800"/>
              <a:gd name="connsiteY78" fmla="*/ 1345474 h 5708468"/>
              <a:gd name="connsiteX79" fmla="*/ 992777 w 1828800"/>
              <a:gd name="connsiteY79" fmla="*/ 1201783 h 5708468"/>
              <a:gd name="connsiteX80" fmla="*/ 1084217 w 1828800"/>
              <a:gd name="connsiteY80" fmla="*/ 1110343 h 5708468"/>
              <a:gd name="connsiteX81" fmla="*/ 1123406 w 1828800"/>
              <a:gd name="connsiteY81" fmla="*/ 1058091 h 5708468"/>
              <a:gd name="connsiteX82" fmla="*/ 1267097 w 1828800"/>
              <a:gd name="connsiteY82" fmla="*/ 627017 h 5708468"/>
              <a:gd name="connsiteX83" fmla="*/ 1463040 w 1828800"/>
              <a:gd name="connsiteY83" fmla="*/ 156754 h 5708468"/>
              <a:gd name="connsiteX84" fmla="*/ 1449977 w 1828800"/>
              <a:gd name="connsiteY84" fmla="*/ 0 h 5708468"/>
              <a:gd name="connsiteX85" fmla="*/ 1005840 w 1828800"/>
              <a:gd name="connsiteY85" fmla="*/ 143691 h 5708468"/>
              <a:gd name="connsiteX0" fmla="*/ 1069340 w 1828800"/>
              <a:gd name="connsiteY0" fmla="*/ 0 h 5811339"/>
              <a:gd name="connsiteX1" fmla="*/ 1005840 w 1828800"/>
              <a:gd name="connsiteY1" fmla="*/ 246562 h 5811339"/>
              <a:gd name="connsiteX2" fmla="*/ 966651 w 1828800"/>
              <a:gd name="connsiteY2" fmla="*/ 351065 h 5811339"/>
              <a:gd name="connsiteX3" fmla="*/ 927463 w 1828800"/>
              <a:gd name="connsiteY3" fmla="*/ 481694 h 5811339"/>
              <a:gd name="connsiteX4" fmla="*/ 849086 w 1828800"/>
              <a:gd name="connsiteY4" fmla="*/ 612322 h 5811339"/>
              <a:gd name="connsiteX5" fmla="*/ 809897 w 1828800"/>
              <a:gd name="connsiteY5" fmla="*/ 690699 h 5811339"/>
              <a:gd name="connsiteX6" fmla="*/ 783771 w 1828800"/>
              <a:gd name="connsiteY6" fmla="*/ 756014 h 5811339"/>
              <a:gd name="connsiteX7" fmla="*/ 705394 w 1828800"/>
              <a:gd name="connsiteY7" fmla="*/ 873579 h 5811339"/>
              <a:gd name="connsiteX8" fmla="*/ 783771 w 1828800"/>
              <a:gd name="connsiteY8" fmla="*/ 899705 h 5811339"/>
              <a:gd name="connsiteX9" fmla="*/ 313508 w 1828800"/>
              <a:gd name="connsiteY9" fmla="*/ 1526722 h 5811339"/>
              <a:gd name="connsiteX10" fmla="*/ 365760 w 1828800"/>
              <a:gd name="connsiteY10" fmla="*/ 1670414 h 5811339"/>
              <a:gd name="connsiteX11" fmla="*/ 627017 w 1828800"/>
              <a:gd name="connsiteY11" fmla="*/ 1801042 h 5811339"/>
              <a:gd name="connsiteX12" fmla="*/ 731520 w 1828800"/>
              <a:gd name="connsiteY12" fmla="*/ 1761854 h 5811339"/>
              <a:gd name="connsiteX13" fmla="*/ 836023 w 1828800"/>
              <a:gd name="connsiteY13" fmla="*/ 1761854 h 5811339"/>
              <a:gd name="connsiteX14" fmla="*/ 783771 w 1828800"/>
              <a:gd name="connsiteY14" fmla="*/ 2153739 h 5811339"/>
              <a:gd name="connsiteX15" fmla="*/ 535577 w 1828800"/>
              <a:gd name="connsiteY15" fmla="*/ 2467248 h 5811339"/>
              <a:gd name="connsiteX16" fmla="*/ 313508 w 1828800"/>
              <a:gd name="connsiteY16" fmla="*/ 2715442 h 5811339"/>
              <a:gd name="connsiteX17" fmla="*/ 535577 w 1828800"/>
              <a:gd name="connsiteY17" fmla="*/ 2937511 h 5811339"/>
              <a:gd name="connsiteX18" fmla="*/ 653143 w 1828800"/>
              <a:gd name="connsiteY18" fmla="*/ 3002825 h 5811339"/>
              <a:gd name="connsiteX19" fmla="*/ 888274 w 1828800"/>
              <a:gd name="connsiteY19" fmla="*/ 3068139 h 5811339"/>
              <a:gd name="connsiteX20" fmla="*/ 927463 w 1828800"/>
              <a:gd name="connsiteY20" fmla="*/ 3172642 h 5811339"/>
              <a:gd name="connsiteX21" fmla="*/ 731520 w 1828800"/>
              <a:gd name="connsiteY21" fmla="*/ 3460025 h 5811339"/>
              <a:gd name="connsiteX22" fmla="*/ 783771 w 1828800"/>
              <a:gd name="connsiteY22" fmla="*/ 3499214 h 5811339"/>
              <a:gd name="connsiteX23" fmla="*/ 692331 w 1828800"/>
              <a:gd name="connsiteY23" fmla="*/ 3734345 h 5811339"/>
              <a:gd name="connsiteX24" fmla="*/ 0 w 1828800"/>
              <a:gd name="connsiteY24" fmla="*/ 4047854 h 5811339"/>
              <a:gd name="connsiteX25" fmla="*/ 52251 w 1828800"/>
              <a:gd name="connsiteY25" fmla="*/ 4544242 h 5811339"/>
              <a:gd name="connsiteX26" fmla="*/ 235131 w 1828800"/>
              <a:gd name="connsiteY26" fmla="*/ 4700996 h 5811339"/>
              <a:gd name="connsiteX27" fmla="*/ 326571 w 1828800"/>
              <a:gd name="connsiteY27" fmla="*/ 4779374 h 5811339"/>
              <a:gd name="connsiteX28" fmla="*/ 391886 w 1828800"/>
              <a:gd name="connsiteY28" fmla="*/ 4844688 h 5811339"/>
              <a:gd name="connsiteX29" fmla="*/ 444137 w 1828800"/>
              <a:gd name="connsiteY29" fmla="*/ 4896939 h 5811339"/>
              <a:gd name="connsiteX30" fmla="*/ 222068 w 1828800"/>
              <a:gd name="connsiteY30" fmla="*/ 5145134 h 5811339"/>
              <a:gd name="connsiteX31" fmla="*/ 195943 w 1828800"/>
              <a:gd name="connsiteY31" fmla="*/ 5288825 h 5811339"/>
              <a:gd name="connsiteX32" fmla="*/ 209006 w 1828800"/>
              <a:gd name="connsiteY32" fmla="*/ 5510894 h 5811339"/>
              <a:gd name="connsiteX33" fmla="*/ 209006 w 1828800"/>
              <a:gd name="connsiteY33" fmla="*/ 5628459 h 5811339"/>
              <a:gd name="connsiteX34" fmla="*/ 195943 w 1828800"/>
              <a:gd name="connsiteY34" fmla="*/ 5811339 h 5811339"/>
              <a:gd name="connsiteX35" fmla="*/ 391886 w 1828800"/>
              <a:gd name="connsiteY35" fmla="*/ 5680711 h 5811339"/>
              <a:gd name="connsiteX36" fmla="*/ 444137 w 1828800"/>
              <a:gd name="connsiteY36" fmla="*/ 5537019 h 5811339"/>
              <a:gd name="connsiteX37" fmla="*/ 535577 w 1828800"/>
              <a:gd name="connsiteY37" fmla="*/ 5393328 h 5811339"/>
              <a:gd name="connsiteX38" fmla="*/ 627017 w 1828800"/>
              <a:gd name="connsiteY38" fmla="*/ 5249636 h 5811339"/>
              <a:gd name="connsiteX39" fmla="*/ 692331 w 1828800"/>
              <a:gd name="connsiteY39" fmla="*/ 5145134 h 5811339"/>
              <a:gd name="connsiteX40" fmla="*/ 744583 w 1828800"/>
              <a:gd name="connsiteY40" fmla="*/ 5053694 h 5811339"/>
              <a:gd name="connsiteX41" fmla="*/ 783771 w 1828800"/>
              <a:gd name="connsiteY41" fmla="*/ 4949191 h 5811339"/>
              <a:gd name="connsiteX42" fmla="*/ 836023 w 1828800"/>
              <a:gd name="connsiteY42" fmla="*/ 4857751 h 5811339"/>
              <a:gd name="connsiteX43" fmla="*/ 731520 w 1828800"/>
              <a:gd name="connsiteY43" fmla="*/ 4674871 h 5811339"/>
              <a:gd name="connsiteX44" fmla="*/ 613954 w 1828800"/>
              <a:gd name="connsiteY44" fmla="*/ 4583431 h 5811339"/>
              <a:gd name="connsiteX45" fmla="*/ 483326 w 1828800"/>
              <a:gd name="connsiteY45" fmla="*/ 4452802 h 5811339"/>
              <a:gd name="connsiteX46" fmla="*/ 470263 w 1828800"/>
              <a:gd name="connsiteY46" fmla="*/ 4335236 h 5811339"/>
              <a:gd name="connsiteX47" fmla="*/ 509451 w 1828800"/>
              <a:gd name="connsiteY47" fmla="*/ 4296048 h 5811339"/>
              <a:gd name="connsiteX48" fmla="*/ 548640 w 1828800"/>
              <a:gd name="connsiteY48" fmla="*/ 4230734 h 5811339"/>
              <a:gd name="connsiteX49" fmla="*/ 587828 w 1828800"/>
              <a:gd name="connsiteY49" fmla="*/ 4178482 h 5811339"/>
              <a:gd name="connsiteX50" fmla="*/ 653143 w 1828800"/>
              <a:gd name="connsiteY50" fmla="*/ 4073979 h 5811339"/>
              <a:gd name="connsiteX51" fmla="*/ 770708 w 1828800"/>
              <a:gd name="connsiteY51" fmla="*/ 3982539 h 5811339"/>
              <a:gd name="connsiteX52" fmla="*/ 875211 w 1828800"/>
              <a:gd name="connsiteY52" fmla="*/ 3930288 h 5811339"/>
              <a:gd name="connsiteX53" fmla="*/ 914400 w 1828800"/>
              <a:gd name="connsiteY53" fmla="*/ 3891099 h 5811339"/>
              <a:gd name="connsiteX54" fmla="*/ 953588 w 1828800"/>
              <a:gd name="connsiteY54" fmla="*/ 3878036 h 5811339"/>
              <a:gd name="connsiteX55" fmla="*/ 1097280 w 1828800"/>
              <a:gd name="connsiteY55" fmla="*/ 3799659 h 5811339"/>
              <a:gd name="connsiteX56" fmla="*/ 1267097 w 1828800"/>
              <a:gd name="connsiteY56" fmla="*/ 3708219 h 5811339"/>
              <a:gd name="connsiteX57" fmla="*/ 1397726 w 1828800"/>
              <a:gd name="connsiteY57" fmla="*/ 3486151 h 5811339"/>
              <a:gd name="connsiteX58" fmla="*/ 1463040 w 1828800"/>
              <a:gd name="connsiteY58" fmla="*/ 3342459 h 5811339"/>
              <a:gd name="connsiteX59" fmla="*/ 1528354 w 1828800"/>
              <a:gd name="connsiteY59" fmla="*/ 3224894 h 5811339"/>
              <a:gd name="connsiteX60" fmla="*/ 1358537 w 1828800"/>
              <a:gd name="connsiteY60" fmla="*/ 2950574 h 5811339"/>
              <a:gd name="connsiteX61" fmla="*/ 1240971 w 1828800"/>
              <a:gd name="connsiteY61" fmla="*/ 2911385 h 5811339"/>
              <a:gd name="connsiteX62" fmla="*/ 1162594 w 1828800"/>
              <a:gd name="connsiteY62" fmla="*/ 2819945 h 5811339"/>
              <a:gd name="connsiteX63" fmla="*/ 1045028 w 1828800"/>
              <a:gd name="connsiteY63" fmla="*/ 2793819 h 5811339"/>
              <a:gd name="connsiteX64" fmla="*/ 1071154 w 1828800"/>
              <a:gd name="connsiteY64" fmla="*/ 2780756 h 5811339"/>
              <a:gd name="connsiteX65" fmla="*/ 1358537 w 1828800"/>
              <a:gd name="connsiteY65" fmla="*/ 2741568 h 5811339"/>
              <a:gd name="connsiteX66" fmla="*/ 1423851 w 1828800"/>
              <a:gd name="connsiteY66" fmla="*/ 2715442 h 5811339"/>
              <a:gd name="connsiteX67" fmla="*/ 1645920 w 1828800"/>
              <a:gd name="connsiteY67" fmla="*/ 2558688 h 5811339"/>
              <a:gd name="connsiteX68" fmla="*/ 1306286 w 1828800"/>
              <a:gd name="connsiteY68" fmla="*/ 2401934 h 5811339"/>
              <a:gd name="connsiteX69" fmla="*/ 1345474 w 1828800"/>
              <a:gd name="connsiteY69" fmla="*/ 2271305 h 5811339"/>
              <a:gd name="connsiteX70" fmla="*/ 1449977 w 1828800"/>
              <a:gd name="connsiteY70" fmla="*/ 2192928 h 5811339"/>
              <a:gd name="connsiteX71" fmla="*/ 1502228 w 1828800"/>
              <a:gd name="connsiteY71" fmla="*/ 2153739 h 5811339"/>
              <a:gd name="connsiteX72" fmla="*/ 1567543 w 1828800"/>
              <a:gd name="connsiteY72" fmla="*/ 2049236 h 5811339"/>
              <a:gd name="connsiteX73" fmla="*/ 1632857 w 1828800"/>
              <a:gd name="connsiteY73" fmla="*/ 1944734 h 5811339"/>
              <a:gd name="connsiteX74" fmla="*/ 1685108 w 1828800"/>
              <a:gd name="connsiteY74" fmla="*/ 1879419 h 5811339"/>
              <a:gd name="connsiteX75" fmla="*/ 1828800 w 1828800"/>
              <a:gd name="connsiteY75" fmla="*/ 1578974 h 5811339"/>
              <a:gd name="connsiteX76" fmla="*/ 1515291 w 1828800"/>
              <a:gd name="connsiteY76" fmla="*/ 1435282 h 5811339"/>
              <a:gd name="connsiteX77" fmla="*/ 1201783 w 1828800"/>
              <a:gd name="connsiteY77" fmla="*/ 1383031 h 5811339"/>
              <a:gd name="connsiteX78" fmla="*/ 914400 w 1828800"/>
              <a:gd name="connsiteY78" fmla="*/ 1448345 h 5811339"/>
              <a:gd name="connsiteX79" fmla="*/ 992777 w 1828800"/>
              <a:gd name="connsiteY79" fmla="*/ 1304654 h 5811339"/>
              <a:gd name="connsiteX80" fmla="*/ 1084217 w 1828800"/>
              <a:gd name="connsiteY80" fmla="*/ 1213214 h 5811339"/>
              <a:gd name="connsiteX81" fmla="*/ 1123406 w 1828800"/>
              <a:gd name="connsiteY81" fmla="*/ 1160962 h 5811339"/>
              <a:gd name="connsiteX82" fmla="*/ 1267097 w 1828800"/>
              <a:gd name="connsiteY82" fmla="*/ 729888 h 5811339"/>
              <a:gd name="connsiteX83" fmla="*/ 1463040 w 1828800"/>
              <a:gd name="connsiteY83" fmla="*/ 259625 h 5811339"/>
              <a:gd name="connsiteX84" fmla="*/ 1449977 w 1828800"/>
              <a:gd name="connsiteY84" fmla="*/ 102871 h 5811339"/>
              <a:gd name="connsiteX85" fmla="*/ 1069340 w 1828800"/>
              <a:gd name="connsiteY85" fmla="*/ 0 h 5811339"/>
              <a:gd name="connsiteX0" fmla="*/ 1069340 w 1828800"/>
              <a:gd name="connsiteY0" fmla="*/ 93979 h 5905318"/>
              <a:gd name="connsiteX1" fmla="*/ 1005840 w 1828800"/>
              <a:gd name="connsiteY1" fmla="*/ 340541 h 5905318"/>
              <a:gd name="connsiteX2" fmla="*/ 966651 w 1828800"/>
              <a:gd name="connsiteY2" fmla="*/ 445044 h 5905318"/>
              <a:gd name="connsiteX3" fmla="*/ 927463 w 1828800"/>
              <a:gd name="connsiteY3" fmla="*/ 575673 h 5905318"/>
              <a:gd name="connsiteX4" fmla="*/ 849086 w 1828800"/>
              <a:gd name="connsiteY4" fmla="*/ 706301 h 5905318"/>
              <a:gd name="connsiteX5" fmla="*/ 809897 w 1828800"/>
              <a:gd name="connsiteY5" fmla="*/ 784678 h 5905318"/>
              <a:gd name="connsiteX6" fmla="*/ 783771 w 1828800"/>
              <a:gd name="connsiteY6" fmla="*/ 849993 h 5905318"/>
              <a:gd name="connsiteX7" fmla="*/ 705394 w 1828800"/>
              <a:gd name="connsiteY7" fmla="*/ 967558 h 5905318"/>
              <a:gd name="connsiteX8" fmla="*/ 783771 w 1828800"/>
              <a:gd name="connsiteY8" fmla="*/ 993684 h 5905318"/>
              <a:gd name="connsiteX9" fmla="*/ 313508 w 1828800"/>
              <a:gd name="connsiteY9" fmla="*/ 1620701 h 5905318"/>
              <a:gd name="connsiteX10" fmla="*/ 365760 w 1828800"/>
              <a:gd name="connsiteY10" fmla="*/ 1764393 h 5905318"/>
              <a:gd name="connsiteX11" fmla="*/ 627017 w 1828800"/>
              <a:gd name="connsiteY11" fmla="*/ 1895021 h 5905318"/>
              <a:gd name="connsiteX12" fmla="*/ 731520 w 1828800"/>
              <a:gd name="connsiteY12" fmla="*/ 1855833 h 5905318"/>
              <a:gd name="connsiteX13" fmla="*/ 836023 w 1828800"/>
              <a:gd name="connsiteY13" fmla="*/ 1855833 h 5905318"/>
              <a:gd name="connsiteX14" fmla="*/ 783771 w 1828800"/>
              <a:gd name="connsiteY14" fmla="*/ 2247718 h 5905318"/>
              <a:gd name="connsiteX15" fmla="*/ 535577 w 1828800"/>
              <a:gd name="connsiteY15" fmla="*/ 2561227 h 5905318"/>
              <a:gd name="connsiteX16" fmla="*/ 313508 w 1828800"/>
              <a:gd name="connsiteY16" fmla="*/ 2809421 h 5905318"/>
              <a:gd name="connsiteX17" fmla="*/ 535577 w 1828800"/>
              <a:gd name="connsiteY17" fmla="*/ 3031490 h 5905318"/>
              <a:gd name="connsiteX18" fmla="*/ 653143 w 1828800"/>
              <a:gd name="connsiteY18" fmla="*/ 3096804 h 5905318"/>
              <a:gd name="connsiteX19" fmla="*/ 888274 w 1828800"/>
              <a:gd name="connsiteY19" fmla="*/ 3162118 h 5905318"/>
              <a:gd name="connsiteX20" fmla="*/ 927463 w 1828800"/>
              <a:gd name="connsiteY20" fmla="*/ 3266621 h 5905318"/>
              <a:gd name="connsiteX21" fmla="*/ 731520 w 1828800"/>
              <a:gd name="connsiteY21" fmla="*/ 3554004 h 5905318"/>
              <a:gd name="connsiteX22" fmla="*/ 783771 w 1828800"/>
              <a:gd name="connsiteY22" fmla="*/ 3593193 h 5905318"/>
              <a:gd name="connsiteX23" fmla="*/ 692331 w 1828800"/>
              <a:gd name="connsiteY23" fmla="*/ 3828324 h 5905318"/>
              <a:gd name="connsiteX24" fmla="*/ 0 w 1828800"/>
              <a:gd name="connsiteY24" fmla="*/ 4141833 h 5905318"/>
              <a:gd name="connsiteX25" fmla="*/ 52251 w 1828800"/>
              <a:gd name="connsiteY25" fmla="*/ 4638221 h 5905318"/>
              <a:gd name="connsiteX26" fmla="*/ 235131 w 1828800"/>
              <a:gd name="connsiteY26" fmla="*/ 4794975 h 5905318"/>
              <a:gd name="connsiteX27" fmla="*/ 326571 w 1828800"/>
              <a:gd name="connsiteY27" fmla="*/ 4873353 h 5905318"/>
              <a:gd name="connsiteX28" fmla="*/ 391886 w 1828800"/>
              <a:gd name="connsiteY28" fmla="*/ 4938667 h 5905318"/>
              <a:gd name="connsiteX29" fmla="*/ 444137 w 1828800"/>
              <a:gd name="connsiteY29" fmla="*/ 4990918 h 5905318"/>
              <a:gd name="connsiteX30" fmla="*/ 222068 w 1828800"/>
              <a:gd name="connsiteY30" fmla="*/ 5239113 h 5905318"/>
              <a:gd name="connsiteX31" fmla="*/ 195943 w 1828800"/>
              <a:gd name="connsiteY31" fmla="*/ 5382804 h 5905318"/>
              <a:gd name="connsiteX32" fmla="*/ 209006 w 1828800"/>
              <a:gd name="connsiteY32" fmla="*/ 5604873 h 5905318"/>
              <a:gd name="connsiteX33" fmla="*/ 209006 w 1828800"/>
              <a:gd name="connsiteY33" fmla="*/ 5722438 h 5905318"/>
              <a:gd name="connsiteX34" fmla="*/ 195943 w 1828800"/>
              <a:gd name="connsiteY34" fmla="*/ 5905318 h 5905318"/>
              <a:gd name="connsiteX35" fmla="*/ 391886 w 1828800"/>
              <a:gd name="connsiteY35" fmla="*/ 5774690 h 5905318"/>
              <a:gd name="connsiteX36" fmla="*/ 444137 w 1828800"/>
              <a:gd name="connsiteY36" fmla="*/ 5630998 h 5905318"/>
              <a:gd name="connsiteX37" fmla="*/ 535577 w 1828800"/>
              <a:gd name="connsiteY37" fmla="*/ 5487307 h 5905318"/>
              <a:gd name="connsiteX38" fmla="*/ 627017 w 1828800"/>
              <a:gd name="connsiteY38" fmla="*/ 5343615 h 5905318"/>
              <a:gd name="connsiteX39" fmla="*/ 692331 w 1828800"/>
              <a:gd name="connsiteY39" fmla="*/ 5239113 h 5905318"/>
              <a:gd name="connsiteX40" fmla="*/ 744583 w 1828800"/>
              <a:gd name="connsiteY40" fmla="*/ 5147673 h 5905318"/>
              <a:gd name="connsiteX41" fmla="*/ 783771 w 1828800"/>
              <a:gd name="connsiteY41" fmla="*/ 5043170 h 5905318"/>
              <a:gd name="connsiteX42" fmla="*/ 836023 w 1828800"/>
              <a:gd name="connsiteY42" fmla="*/ 4951730 h 5905318"/>
              <a:gd name="connsiteX43" fmla="*/ 731520 w 1828800"/>
              <a:gd name="connsiteY43" fmla="*/ 4768850 h 5905318"/>
              <a:gd name="connsiteX44" fmla="*/ 613954 w 1828800"/>
              <a:gd name="connsiteY44" fmla="*/ 4677410 h 5905318"/>
              <a:gd name="connsiteX45" fmla="*/ 483326 w 1828800"/>
              <a:gd name="connsiteY45" fmla="*/ 4546781 h 5905318"/>
              <a:gd name="connsiteX46" fmla="*/ 470263 w 1828800"/>
              <a:gd name="connsiteY46" fmla="*/ 4429215 h 5905318"/>
              <a:gd name="connsiteX47" fmla="*/ 509451 w 1828800"/>
              <a:gd name="connsiteY47" fmla="*/ 4390027 h 5905318"/>
              <a:gd name="connsiteX48" fmla="*/ 548640 w 1828800"/>
              <a:gd name="connsiteY48" fmla="*/ 4324713 h 5905318"/>
              <a:gd name="connsiteX49" fmla="*/ 587828 w 1828800"/>
              <a:gd name="connsiteY49" fmla="*/ 4272461 h 5905318"/>
              <a:gd name="connsiteX50" fmla="*/ 653143 w 1828800"/>
              <a:gd name="connsiteY50" fmla="*/ 4167958 h 5905318"/>
              <a:gd name="connsiteX51" fmla="*/ 770708 w 1828800"/>
              <a:gd name="connsiteY51" fmla="*/ 4076518 h 5905318"/>
              <a:gd name="connsiteX52" fmla="*/ 875211 w 1828800"/>
              <a:gd name="connsiteY52" fmla="*/ 4024267 h 5905318"/>
              <a:gd name="connsiteX53" fmla="*/ 914400 w 1828800"/>
              <a:gd name="connsiteY53" fmla="*/ 3985078 h 5905318"/>
              <a:gd name="connsiteX54" fmla="*/ 953588 w 1828800"/>
              <a:gd name="connsiteY54" fmla="*/ 3972015 h 5905318"/>
              <a:gd name="connsiteX55" fmla="*/ 1097280 w 1828800"/>
              <a:gd name="connsiteY55" fmla="*/ 3893638 h 5905318"/>
              <a:gd name="connsiteX56" fmla="*/ 1267097 w 1828800"/>
              <a:gd name="connsiteY56" fmla="*/ 3802198 h 5905318"/>
              <a:gd name="connsiteX57" fmla="*/ 1397726 w 1828800"/>
              <a:gd name="connsiteY57" fmla="*/ 3580130 h 5905318"/>
              <a:gd name="connsiteX58" fmla="*/ 1463040 w 1828800"/>
              <a:gd name="connsiteY58" fmla="*/ 3436438 h 5905318"/>
              <a:gd name="connsiteX59" fmla="*/ 1528354 w 1828800"/>
              <a:gd name="connsiteY59" fmla="*/ 3318873 h 5905318"/>
              <a:gd name="connsiteX60" fmla="*/ 1358537 w 1828800"/>
              <a:gd name="connsiteY60" fmla="*/ 3044553 h 5905318"/>
              <a:gd name="connsiteX61" fmla="*/ 1240971 w 1828800"/>
              <a:gd name="connsiteY61" fmla="*/ 3005364 h 5905318"/>
              <a:gd name="connsiteX62" fmla="*/ 1162594 w 1828800"/>
              <a:gd name="connsiteY62" fmla="*/ 2913924 h 5905318"/>
              <a:gd name="connsiteX63" fmla="*/ 1045028 w 1828800"/>
              <a:gd name="connsiteY63" fmla="*/ 2887798 h 5905318"/>
              <a:gd name="connsiteX64" fmla="*/ 1071154 w 1828800"/>
              <a:gd name="connsiteY64" fmla="*/ 2874735 h 5905318"/>
              <a:gd name="connsiteX65" fmla="*/ 1358537 w 1828800"/>
              <a:gd name="connsiteY65" fmla="*/ 2835547 h 5905318"/>
              <a:gd name="connsiteX66" fmla="*/ 1423851 w 1828800"/>
              <a:gd name="connsiteY66" fmla="*/ 2809421 h 5905318"/>
              <a:gd name="connsiteX67" fmla="*/ 1645920 w 1828800"/>
              <a:gd name="connsiteY67" fmla="*/ 2652667 h 5905318"/>
              <a:gd name="connsiteX68" fmla="*/ 1306286 w 1828800"/>
              <a:gd name="connsiteY68" fmla="*/ 2495913 h 5905318"/>
              <a:gd name="connsiteX69" fmla="*/ 1345474 w 1828800"/>
              <a:gd name="connsiteY69" fmla="*/ 2365284 h 5905318"/>
              <a:gd name="connsiteX70" fmla="*/ 1449977 w 1828800"/>
              <a:gd name="connsiteY70" fmla="*/ 2286907 h 5905318"/>
              <a:gd name="connsiteX71" fmla="*/ 1502228 w 1828800"/>
              <a:gd name="connsiteY71" fmla="*/ 2247718 h 5905318"/>
              <a:gd name="connsiteX72" fmla="*/ 1567543 w 1828800"/>
              <a:gd name="connsiteY72" fmla="*/ 2143215 h 5905318"/>
              <a:gd name="connsiteX73" fmla="*/ 1632857 w 1828800"/>
              <a:gd name="connsiteY73" fmla="*/ 2038713 h 5905318"/>
              <a:gd name="connsiteX74" fmla="*/ 1685108 w 1828800"/>
              <a:gd name="connsiteY74" fmla="*/ 1973398 h 5905318"/>
              <a:gd name="connsiteX75" fmla="*/ 1828800 w 1828800"/>
              <a:gd name="connsiteY75" fmla="*/ 1672953 h 5905318"/>
              <a:gd name="connsiteX76" fmla="*/ 1515291 w 1828800"/>
              <a:gd name="connsiteY76" fmla="*/ 1529261 h 5905318"/>
              <a:gd name="connsiteX77" fmla="*/ 1201783 w 1828800"/>
              <a:gd name="connsiteY77" fmla="*/ 1477010 h 5905318"/>
              <a:gd name="connsiteX78" fmla="*/ 914400 w 1828800"/>
              <a:gd name="connsiteY78" fmla="*/ 1542324 h 5905318"/>
              <a:gd name="connsiteX79" fmla="*/ 992777 w 1828800"/>
              <a:gd name="connsiteY79" fmla="*/ 1398633 h 5905318"/>
              <a:gd name="connsiteX80" fmla="*/ 1084217 w 1828800"/>
              <a:gd name="connsiteY80" fmla="*/ 1307193 h 5905318"/>
              <a:gd name="connsiteX81" fmla="*/ 1123406 w 1828800"/>
              <a:gd name="connsiteY81" fmla="*/ 1254941 h 5905318"/>
              <a:gd name="connsiteX82" fmla="*/ 1267097 w 1828800"/>
              <a:gd name="connsiteY82" fmla="*/ 823867 h 5905318"/>
              <a:gd name="connsiteX83" fmla="*/ 1463040 w 1828800"/>
              <a:gd name="connsiteY83" fmla="*/ 353604 h 5905318"/>
              <a:gd name="connsiteX84" fmla="*/ 1475377 w 1828800"/>
              <a:gd name="connsiteY84" fmla="*/ 0 h 5905318"/>
              <a:gd name="connsiteX85" fmla="*/ 1069340 w 1828800"/>
              <a:gd name="connsiteY85" fmla="*/ 93979 h 590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828800" h="5905318">
                <a:moveTo>
                  <a:pt x="1069340" y="93979"/>
                </a:moveTo>
                <a:lnTo>
                  <a:pt x="1005840" y="340541"/>
                </a:lnTo>
                <a:cubicBezTo>
                  <a:pt x="992777" y="375375"/>
                  <a:pt x="978416" y="409750"/>
                  <a:pt x="966651" y="445044"/>
                </a:cubicBezTo>
                <a:cubicBezTo>
                  <a:pt x="947901" y="501293"/>
                  <a:pt x="957743" y="515113"/>
                  <a:pt x="927463" y="575673"/>
                </a:cubicBezTo>
                <a:cubicBezTo>
                  <a:pt x="904754" y="621091"/>
                  <a:pt x="871795" y="660883"/>
                  <a:pt x="849086" y="706301"/>
                </a:cubicBezTo>
                <a:cubicBezTo>
                  <a:pt x="836023" y="732427"/>
                  <a:pt x="821984" y="758087"/>
                  <a:pt x="809897" y="784678"/>
                </a:cubicBezTo>
                <a:cubicBezTo>
                  <a:pt x="800194" y="806025"/>
                  <a:pt x="794258" y="829020"/>
                  <a:pt x="783771" y="849993"/>
                </a:cubicBezTo>
                <a:cubicBezTo>
                  <a:pt x="758575" y="900386"/>
                  <a:pt x="729343" y="926192"/>
                  <a:pt x="705394" y="967558"/>
                </a:cubicBezTo>
                <a:lnTo>
                  <a:pt x="783771" y="993684"/>
                </a:lnTo>
                <a:lnTo>
                  <a:pt x="313508" y="1620701"/>
                </a:lnTo>
                <a:lnTo>
                  <a:pt x="365760" y="1764393"/>
                </a:lnTo>
                <a:lnTo>
                  <a:pt x="627017" y="1895021"/>
                </a:lnTo>
                <a:lnTo>
                  <a:pt x="731520" y="1855833"/>
                </a:lnTo>
                <a:lnTo>
                  <a:pt x="836023" y="1855833"/>
                </a:lnTo>
                <a:lnTo>
                  <a:pt x="783771" y="2247718"/>
                </a:lnTo>
                <a:lnTo>
                  <a:pt x="535577" y="2561227"/>
                </a:lnTo>
                <a:lnTo>
                  <a:pt x="313508" y="2809421"/>
                </a:lnTo>
                <a:lnTo>
                  <a:pt x="535577" y="3031490"/>
                </a:lnTo>
                <a:lnTo>
                  <a:pt x="653143" y="3096804"/>
                </a:lnTo>
                <a:lnTo>
                  <a:pt x="888274" y="3162118"/>
                </a:lnTo>
                <a:cubicBezTo>
                  <a:pt x="901337" y="3196952"/>
                  <a:pt x="962297" y="3177358"/>
                  <a:pt x="927463" y="3266621"/>
                </a:cubicBezTo>
                <a:lnTo>
                  <a:pt x="731520" y="3554004"/>
                </a:lnTo>
                <a:lnTo>
                  <a:pt x="783771" y="3593193"/>
                </a:lnTo>
                <a:lnTo>
                  <a:pt x="692331" y="3828324"/>
                </a:lnTo>
                <a:lnTo>
                  <a:pt x="0" y="4141833"/>
                </a:lnTo>
                <a:lnTo>
                  <a:pt x="52251" y="4638221"/>
                </a:lnTo>
                <a:lnTo>
                  <a:pt x="235131" y="4794975"/>
                </a:lnTo>
                <a:cubicBezTo>
                  <a:pt x="265611" y="4821101"/>
                  <a:pt x="295501" y="4847932"/>
                  <a:pt x="326571" y="4873353"/>
                </a:cubicBezTo>
                <a:cubicBezTo>
                  <a:pt x="390077" y="4925313"/>
                  <a:pt x="367537" y="4889969"/>
                  <a:pt x="391886" y="4938667"/>
                </a:cubicBezTo>
                <a:lnTo>
                  <a:pt x="444137" y="4990918"/>
                </a:lnTo>
                <a:lnTo>
                  <a:pt x="222068" y="5239113"/>
                </a:lnTo>
                <a:lnTo>
                  <a:pt x="195943" y="5382804"/>
                </a:lnTo>
                <a:lnTo>
                  <a:pt x="209006" y="5604873"/>
                </a:lnTo>
                <a:lnTo>
                  <a:pt x="209006" y="5722438"/>
                </a:lnTo>
                <a:lnTo>
                  <a:pt x="195943" y="5905318"/>
                </a:lnTo>
                <a:lnTo>
                  <a:pt x="391886" y="5774690"/>
                </a:lnTo>
                <a:lnTo>
                  <a:pt x="444137" y="5630998"/>
                </a:lnTo>
                <a:cubicBezTo>
                  <a:pt x="515432" y="5502667"/>
                  <a:pt x="477752" y="5545132"/>
                  <a:pt x="535577" y="5487307"/>
                </a:cubicBezTo>
                <a:lnTo>
                  <a:pt x="627017" y="5343615"/>
                </a:lnTo>
                <a:lnTo>
                  <a:pt x="692331" y="5239113"/>
                </a:lnTo>
                <a:lnTo>
                  <a:pt x="744583" y="5147673"/>
                </a:lnTo>
                <a:lnTo>
                  <a:pt x="783771" y="5043170"/>
                </a:lnTo>
                <a:lnTo>
                  <a:pt x="836023" y="4951730"/>
                </a:lnTo>
                <a:lnTo>
                  <a:pt x="731520" y="4768850"/>
                </a:lnTo>
                <a:cubicBezTo>
                  <a:pt x="632687" y="4684137"/>
                  <a:pt x="675986" y="4708426"/>
                  <a:pt x="613954" y="4677410"/>
                </a:cubicBezTo>
                <a:lnTo>
                  <a:pt x="483326" y="4546781"/>
                </a:lnTo>
                <a:cubicBezTo>
                  <a:pt x="478972" y="4507592"/>
                  <a:pt x="463781" y="4468108"/>
                  <a:pt x="470263" y="4429215"/>
                </a:cubicBezTo>
                <a:cubicBezTo>
                  <a:pt x="473300" y="4410993"/>
                  <a:pt x="499204" y="4405398"/>
                  <a:pt x="509451" y="4390027"/>
                </a:cubicBezTo>
                <a:cubicBezTo>
                  <a:pt x="577276" y="4288289"/>
                  <a:pt x="467281" y="4406069"/>
                  <a:pt x="548640" y="4324713"/>
                </a:cubicBezTo>
                <a:lnTo>
                  <a:pt x="587828" y="4272461"/>
                </a:lnTo>
                <a:lnTo>
                  <a:pt x="653143" y="4167958"/>
                </a:lnTo>
                <a:lnTo>
                  <a:pt x="770708" y="4076518"/>
                </a:lnTo>
                <a:cubicBezTo>
                  <a:pt x="805542" y="4059101"/>
                  <a:pt x="842354" y="4045176"/>
                  <a:pt x="875211" y="4024267"/>
                </a:cubicBezTo>
                <a:cubicBezTo>
                  <a:pt x="890797" y="4014349"/>
                  <a:pt x="899029" y="3995326"/>
                  <a:pt x="914400" y="3985078"/>
                </a:cubicBezTo>
                <a:cubicBezTo>
                  <a:pt x="925857" y="3977440"/>
                  <a:pt x="953588" y="3972015"/>
                  <a:pt x="953588" y="3972015"/>
                </a:cubicBezTo>
                <a:lnTo>
                  <a:pt x="1097280" y="3893638"/>
                </a:lnTo>
                <a:lnTo>
                  <a:pt x="1267097" y="3802198"/>
                </a:lnTo>
                <a:lnTo>
                  <a:pt x="1397726" y="3580130"/>
                </a:lnTo>
                <a:cubicBezTo>
                  <a:pt x="1440809" y="3450880"/>
                  <a:pt x="1407705" y="3491773"/>
                  <a:pt x="1463040" y="3436438"/>
                </a:cubicBezTo>
                <a:lnTo>
                  <a:pt x="1528354" y="3318873"/>
                </a:lnTo>
                <a:lnTo>
                  <a:pt x="1358537" y="3044553"/>
                </a:lnTo>
                <a:cubicBezTo>
                  <a:pt x="1249957" y="3003835"/>
                  <a:pt x="1291237" y="3005364"/>
                  <a:pt x="1240971" y="3005364"/>
                </a:cubicBezTo>
                <a:lnTo>
                  <a:pt x="1162594" y="2913924"/>
                </a:lnTo>
                <a:lnTo>
                  <a:pt x="1045028" y="2887798"/>
                </a:lnTo>
                <a:lnTo>
                  <a:pt x="1071154" y="2874735"/>
                </a:lnTo>
                <a:cubicBezTo>
                  <a:pt x="1182459" y="2864617"/>
                  <a:pt x="1249385" y="2862835"/>
                  <a:pt x="1358537" y="2835547"/>
                </a:cubicBezTo>
                <a:cubicBezTo>
                  <a:pt x="1381285" y="2829860"/>
                  <a:pt x="1423851" y="2809421"/>
                  <a:pt x="1423851" y="2809421"/>
                </a:cubicBezTo>
                <a:lnTo>
                  <a:pt x="1645920" y="2652667"/>
                </a:lnTo>
                <a:lnTo>
                  <a:pt x="1306286" y="2495913"/>
                </a:lnTo>
                <a:lnTo>
                  <a:pt x="1345474" y="2365284"/>
                </a:lnTo>
                <a:cubicBezTo>
                  <a:pt x="1380308" y="2339158"/>
                  <a:pt x="1413242" y="2310284"/>
                  <a:pt x="1449977" y="2286907"/>
                </a:cubicBezTo>
                <a:cubicBezTo>
                  <a:pt x="1509163" y="2249243"/>
                  <a:pt x="1475400" y="2301378"/>
                  <a:pt x="1502228" y="2247718"/>
                </a:cubicBezTo>
                <a:lnTo>
                  <a:pt x="1567543" y="2143215"/>
                </a:lnTo>
                <a:cubicBezTo>
                  <a:pt x="1589314" y="2108381"/>
                  <a:pt x="1608696" y="2071934"/>
                  <a:pt x="1632857" y="2038713"/>
                </a:cubicBezTo>
                <a:cubicBezTo>
                  <a:pt x="1706567" y="1937362"/>
                  <a:pt x="1649219" y="2045181"/>
                  <a:pt x="1685108" y="1973398"/>
                </a:cubicBezTo>
                <a:lnTo>
                  <a:pt x="1828800" y="1672953"/>
                </a:lnTo>
                <a:lnTo>
                  <a:pt x="1515291" y="1529261"/>
                </a:lnTo>
                <a:lnTo>
                  <a:pt x="1201783" y="1477010"/>
                </a:lnTo>
                <a:lnTo>
                  <a:pt x="914400" y="1542324"/>
                </a:lnTo>
                <a:lnTo>
                  <a:pt x="992777" y="1398633"/>
                </a:lnTo>
                <a:cubicBezTo>
                  <a:pt x="1023257" y="1368153"/>
                  <a:pt x="1055221" y="1339088"/>
                  <a:pt x="1084217" y="1307193"/>
                </a:cubicBezTo>
                <a:cubicBezTo>
                  <a:pt x="1098862" y="1291083"/>
                  <a:pt x="1123406" y="1254941"/>
                  <a:pt x="1123406" y="1254941"/>
                </a:cubicBezTo>
                <a:lnTo>
                  <a:pt x="1267097" y="823867"/>
                </a:lnTo>
                <a:lnTo>
                  <a:pt x="1463040" y="353604"/>
                </a:lnTo>
                <a:lnTo>
                  <a:pt x="1475377" y="0"/>
                </a:lnTo>
                <a:lnTo>
                  <a:pt x="1069340" y="93979"/>
                </a:lnTo>
                <a:close/>
              </a:path>
            </a:pathLst>
          </a:custGeom>
          <a:solidFill>
            <a:srgbClr val="FFFF99"/>
          </a:solidFill>
          <a:ln w="9525" cap="flat" cmpd="sng" algn="ctr">
            <a:solidFill>
              <a:srgbClr val="CCCCFF"/>
            </a:solidFill>
            <a:prstDash val="solid"/>
            <a:round/>
            <a:headEnd type="none" w="med" len="med"/>
            <a:tailEnd type="none" w="med" len="med"/>
          </a:ln>
          <a:effectLst>
            <a:glow rad="63500">
              <a:srgbClr val="FFFF00">
                <a:alpha val="40000"/>
              </a:srgbClr>
            </a:glo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2673350" y="-660400"/>
            <a:ext cx="2921000" cy="7010400"/>
          </a:xfrm>
          <a:prstGeom prst="ellipse">
            <a:avLst/>
          </a:prstGeom>
          <a:solidFill>
            <a:srgbClr val="1916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5886450" y="-514350"/>
            <a:ext cx="1801283" cy="4892676"/>
          </a:xfrm>
          <a:prstGeom prst="ellipse">
            <a:avLst/>
          </a:prstGeom>
          <a:solidFill>
            <a:srgbClr val="1916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1285875" y="-587375"/>
            <a:ext cx="1241425" cy="3432175"/>
          </a:xfrm>
          <a:prstGeom prst="ellipse">
            <a:avLst/>
          </a:prstGeom>
          <a:solidFill>
            <a:srgbClr val="19162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619" name="Rectangle 115">
            <a:hlinkHover r:id="rId4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2D050">
              <a:alpha val="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76200" y="1600200"/>
            <a:ext cx="762000" cy="838200"/>
          </a:xfrm>
          <a:prstGeom prst="rect">
            <a:avLst/>
          </a:prstGeom>
          <a:solidFill>
            <a:srgbClr val="9E61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 b="1">
              <a:ea typeface="宋体" pitchFamily="2" charset="-122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266700" y="2438400"/>
            <a:ext cx="381000" cy="3581400"/>
          </a:xfrm>
          <a:prstGeom prst="rect">
            <a:avLst/>
          </a:prstGeom>
          <a:solidFill>
            <a:srgbClr val="9E61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1524000" y="1912938"/>
            <a:ext cx="1752600" cy="307975"/>
          </a:xfrm>
          <a:prstGeom prst="rect">
            <a:avLst/>
          </a:prstGeom>
          <a:solidFill>
            <a:srgbClr val="9E619F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 b="1">
              <a:ea typeface="PMingLiU" pitchFamily="18" charset="-120"/>
            </a:endParaRP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3733800" y="5181600"/>
            <a:ext cx="1828800" cy="1447800"/>
          </a:xfrm>
          <a:prstGeom prst="rect">
            <a:avLst/>
          </a:prstGeom>
          <a:solidFill>
            <a:srgbClr val="9E61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3810000" y="5257800"/>
            <a:ext cx="1676400" cy="1295400"/>
          </a:xfrm>
          <a:prstGeom prst="rect">
            <a:avLst/>
          </a:prstGeom>
          <a:solidFill>
            <a:srgbClr val="DE070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If you haven’t 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figured out,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this is a button 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named button. </a:t>
            </a:r>
          </a:p>
        </p:txBody>
      </p:sp>
      <p:sp>
        <p:nvSpPr>
          <p:cNvPr id="21578" name="Rectangle 74"/>
          <p:cNvSpPr>
            <a:spLocks noChangeArrowheads="1"/>
          </p:cNvSpPr>
          <p:nvPr/>
        </p:nvSpPr>
        <p:spPr bwMode="auto">
          <a:xfrm>
            <a:off x="5105400" y="1922463"/>
            <a:ext cx="2552700" cy="282575"/>
          </a:xfrm>
          <a:prstGeom prst="rect">
            <a:avLst/>
          </a:prstGeom>
          <a:solidFill>
            <a:srgbClr val="9E619F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 b="1">
              <a:ea typeface="PMingLiU" pitchFamily="18" charset="-120"/>
            </a:endParaRPr>
          </a:p>
        </p:txBody>
      </p:sp>
      <p:sp>
        <p:nvSpPr>
          <p:cNvPr id="21579" name="Rectangle 75"/>
          <p:cNvSpPr>
            <a:spLocks noChangeArrowheads="1"/>
          </p:cNvSpPr>
          <p:nvPr/>
        </p:nvSpPr>
        <p:spPr bwMode="auto">
          <a:xfrm>
            <a:off x="7366000" y="1922463"/>
            <a:ext cx="247650" cy="282575"/>
          </a:xfrm>
          <a:prstGeom prst="rect">
            <a:avLst/>
          </a:prstGeom>
          <a:solidFill>
            <a:srgbClr val="9E61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zh-CN" b="1">
              <a:ea typeface="宋体" pitchFamily="2" charset="-122"/>
            </a:endParaRPr>
          </a:p>
        </p:txBody>
      </p:sp>
      <p:sp>
        <p:nvSpPr>
          <p:cNvPr id="21580" name="Rectangle 76"/>
          <p:cNvSpPr>
            <a:spLocks noChangeArrowheads="1"/>
          </p:cNvSpPr>
          <p:nvPr/>
        </p:nvSpPr>
        <p:spPr bwMode="auto">
          <a:xfrm>
            <a:off x="3276600" y="615950"/>
            <a:ext cx="1828800" cy="292100"/>
          </a:xfrm>
          <a:prstGeom prst="rect">
            <a:avLst/>
          </a:prstGeom>
          <a:solidFill>
            <a:srgbClr val="9E619F"/>
          </a:solidFill>
          <a:ln w="190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 b="1">
              <a:ea typeface="PMingLiU" pitchFamily="18" charset="-120"/>
            </a:endParaRPr>
          </a:p>
        </p:txBody>
      </p:sp>
      <p:sp>
        <p:nvSpPr>
          <p:cNvPr id="21581" name="Rectangle 77"/>
          <p:cNvSpPr>
            <a:spLocks noChangeArrowheads="1"/>
          </p:cNvSpPr>
          <p:nvPr/>
        </p:nvSpPr>
        <p:spPr bwMode="auto">
          <a:xfrm rot="16200000">
            <a:off x="2466976" y="1130300"/>
            <a:ext cx="1325562" cy="293687"/>
          </a:xfrm>
          <a:prstGeom prst="rect">
            <a:avLst/>
          </a:prstGeom>
          <a:solidFill>
            <a:srgbClr val="9E619F"/>
          </a:solidFill>
          <a:ln w="1905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eaLnBrk="1" hangingPunct="1"/>
            <a:endParaRPr lang="zh-TW" altLang="en-US" b="1">
              <a:ea typeface="PMingLiU" pitchFamily="18" charset="-120"/>
            </a:endParaRPr>
          </a:p>
        </p:txBody>
      </p:sp>
      <p:sp>
        <p:nvSpPr>
          <p:cNvPr id="21582" name="Rectangle 78"/>
          <p:cNvSpPr>
            <a:spLocks noChangeArrowheads="1"/>
          </p:cNvSpPr>
          <p:nvPr/>
        </p:nvSpPr>
        <p:spPr bwMode="auto">
          <a:xfrm rot="16200000">
            <a:off x="4271963" y="1366838"/>
            <a:ext cx="1295400" cy="381000"/>
          </a:xfrm>
          <a:prstGeom prst="rect">
            <a:avLst/>
          </a:prstGeom>
          <a:solidFill>
            <a:srgbClr val="9E619F"/>
          </a:solidFill>
          <a:ln w="19050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eaLnBrk="1" hangingPunct="1"/>
            <a:endParaRPr lang="zh-TW" altLang="en-US" b="1">
              <a:ea typeface="PMingLiU" pitchFamily="18" charset="-120"/>
            </a:endParaRPr>
          </a:p>
        </p:txBody>
      </p:sp>
      <p:sp>
        <p:nvSpPr>
          <p:cNvPr id="21588" name="Rectangle 84"/>
          <p:cNvSpPr>
            <a:spLocks noChangeArrowheads="1"/>
          </p:cNvSpPr>
          <p:nvPr/>
        </p:nvSpPr>
        <p:spPr bwMode="auto">
          <a:xfrm>
            <a:off x="1198563" y="1903413"/>
            <a:ext cx="325437" cy="1892300"/>
          </a:xfrm>
          <a:prstGeom prst="rect">
            <a:avLst/>
          </a:prstGeom>
          <a:solidFill>
            <a:srgbClr val="9E619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>
              <a:ea typeface="PMingLiU" pitchFamily="18" charset="-120"/>
            </a:endParaRPr>
          </a:p>
        </p:txBody>
      </p:sp>
      <p:sp>
        <p:nvSpPr>
          <p:cNvPr id="21589" name="Rectangle 85"/>
          <p:cNvSpPr>
            <a:spLocks noChangeArrowheads="1"/>
          </p:cNvSpPr>
          <p:nvPr/>
        </p:nvSpPr>
        <p:spPr bwMode="auto">
          <a:xfrm>
            <a:off x="1193800" y="3789363"/>
            <a:ext cx="6954838" cy="346075"/>
          </a:xfrm>
          <a:prstGeom prst="rect">
            <a:avLst/>
          </a:prstGeom>
          <a:solidFill>
            <a:srgbClr val="9E619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601" name="Rectangle 97"/>
          <p:cNvSpPr>
            <a:spLocks noChangeArrowheads="1"/>
          </p:cNvSpPr>
          <p:nvPr/>
        </p:nvSpPr>
        <p:spPr bwMode="auto">
          <a:xfrm>
            <a:off x="609600" y="5661025"/>
            <a:ext cx="3124200" cy="358775"/>
          </a:xfrm>
          <a:prstGeom prst="rect">
            <a:avLst/>
          </a:prstGeom>
          <a:solidFill>
            <a:srgbClr val="9E619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4" name="Rectangle 100"/>
          <p:cNvSpPr>
            <a:spLocks noChangeArrowheads="1"/>
          </p:cNvSpPr>
          <p:nvPr/>
        </p:nvSpPr>
        <p:spPr bwMode="auto">
          <a:xfrm>
            <a:off x="5562600" y="5643563"/>
            <a:ext cx="2286000" cy="381000"/>
          </a:xfrm>
          <a:prstGeom prst="rect">
            <a:avLst/>
          </a:prstGeom>
          <a:solidFill>
            <a:srgbClr val="9E619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605" name="Rectangle 101"/>
          <p:cNvSpPr>
            <a:spLocks noChangeArrowheads="1"/>
          </p:cNvSpPr>
          <p:nvPr/>
        </p:nvSpPr>
        <p:spPr bwMode="auto">
          <a:xfrm>
            <a:off x="8148638" y="3787775"/>
            <a:ext cx="311150" cy="1798638"/>
          </a:xfrm>
          <a:prstGeom prst="rect">
            <a:avLst/>
          </a:prstGeom>
          <a:solidFill>
            <a:srgbClr val="9E619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Rectangle 2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848600" y="5586413"/>
            <a:ext cx="6858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TW" b="1" dirty="0">
                <a:ea typeface="PMingLiU" pitchFamily="18" charset="-120"/>
              </a:rPr>
              <a:t>Next</a:t>
            </a:r>
          </a:p>
          <a:p>
            <a:pPr eaLnBrk="1" hangingPunct="1"/>
            <a:r>
              <a:rPr lang="en-US" altLang="zh-TW" b="1" dirty="0">
                <a:ea typeface="PMingLiU" pitchFamily="18" charset="-120"/>
              </a:rPr>
              <a:t>Level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7848600" y="6203950"/>
            <a:ext cx="685800" cy="2206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zh-CN" sz="1200" b="1">
              <a:solidFill>
                <a:srgbClr val="DE0702"/>
              </a:solidFill>
              <a:ea typeface="宋体" pitchFamily="2" charset="-122"/>
            </a:endParaRPr>
          </a:p>
        </p:txBody>
      </p:sp>
      <p:sp>
        <p:nvSpPr>
          <p:cNvPr id="21621" name="Rectangle 11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376613" y="6483350"/>
            <a:ext cx="358775" cy="360363"/>
          </a:xfrm>
          <a:prstGeom prst="rect">
            <a:avLst/>
          </a:prstGeom>
          <a:solidFill>
            <a:srgbClr val="1D1D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12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620000" y="1766888"/>
            <a:ext cx="15240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CN" sz="1400" b="1">
                <a:ea typeface="宋体" pitchFamily="2" charset="-122"/>
              </a:rPr>
              <a:t>Finally</a:t>
            </a:r>
          </a:p>
          <a:p>
            <a:pPr eaLnBrk="1" hangingPunct="1"/>
            <a:r>
              <a:rPr lang="en-US" altLang="zh-CN" sz="1400" b="1">
                <a:ea typeface="宋体" pitchFamily="2" charset="-122"/>
              </a:rPr>
              <a:t>what took you </a:t>
            </a:r>
          </a:p>
          <a:p>
            <a:pPr eaLnBrk="1" hangingPunct="1"/>
            <a:r>
              <a:rPr lang="en-US" altLang="zh-CN" sz="1400" b="1">
                <a:ea typeface="宋体" pitchFamily="2" charset="-122"/>
              </a:rPr>
              <a:t>so long?!</a:t>
            </a:r>
          </a:p>
        </p:txBody>
      </p:sp>
    </p:spTree>
  </p:cSld>
  <p:clrMapOvr>
    <a:masterClrMapping/>
  </p:clrMapOvr>
  <p:transition spd="slow">
    <p:sndAc>
      <p:stSnd loop="1">
        <p:snd r:embed="rId3" name="lightning_strike(mixed)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repeatCount="indefinite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repeatCount="indefinite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6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35" presetClass="emph" presetSubtype="0" repeatCount="indefinite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6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5" presetClass="emph" presetSubtype="0" repeatCount="indefinite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6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15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30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2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527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215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579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215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1000"/>
                                        <p:tgtEl>
                                          <p:spTgt spid="21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526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216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621"/>
                  </p:tgtEl>
                </p:cond>
              </p:nextCondLst>
            </p:seq>
          </p:childTnLst>
        </p:cTn>
      </p:par>
    </p:tnLst>
    <p:bldLst>
      <p:bldP spid="26" grpId="1" animBg="1"/>
      <p:bldP spid="44" grpId="0" animBg="1"/>
      <p:bldP spid="45" grpId="0" animBg="1"/>
      <p:bldP spid="46" grpId="0" animBg="1"/>
      <p:bldP spid="21522" grpId="0" animBg="1"/>
      <p:bldP spid="21578" grpId="0" animBg="1"/>
      <p:bldP spid="21579" grpId="0" animBg="1"/>
      <p:bldP spid="21580" grpId="0" animBg="1"/>
      <p:bldP spid="21581" grpId="0" animBg="1"/>
      <p:bldP spid="21582" grpId="0" animBg="1"/>
      <p:bldP spid="21588" grpId="0" animBg="1"/>
      <p:bldP spid="21589" grpId="0" animBg="1"/>
      <p:bldP spid="21604" grpId="0" animBg="1"/>
      <p:bldP spid="21604" grpId="1" animBg="1"/>
      <p:bldP spid="21605" grpId="0" animBg="1"/>
      <p:bldP spid="21621" grpId="0" animBg="1"/>
      <p:bldP spid="215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B64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3" name="AutoShape 3"/>
          <p:cNvSpPr>
            <a:spLocks noChangeArrowheads="1"/>
          </p:cNvSpPr>
          <p:nvPr/>
        </p:nvSpPr>
        <p:spPr bwMode="auto">
          <a:xfrm>
            <a:off x="3276600" y="0"/>
            <a:ext cx="2590800" cy="2667000"/>
          </a:xfrm>
          <a:prstGeom prst="roundRect">
            <a:avLst>
              <a:gd name="adj" fmla="val 29903"/>
            </a:avLst>
          </a:prstGeom>
          <a:solidFill>
            <a:schemeClr val="bg1"/>
          </a:solidFill>
          <a:ln w="38100">
            <a:solidFill>
              <a:srgbClr val="00CC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153604" name="AutoShape 4"/>
          <p:cNvSpPr>
            <a:spLocks noChangeArrowheads="1"/>
          </p:cNvSpPr>
          <p:nvPr/>
        </p:nvSpPr>
        <p:spPr bwMode="auto">
          <a:xfrm>
            <a:off x="3276600" y="3886200"/>
            <a:ext cx="2590800" cy="2514600"/>
          </a:xfrm>
          <a:prstGeom prst="roundRect">
            <a:avLst>
              <a:gd name="adj" fmla="val 25819"/>
            </a:avLst>
          </a:prstGeom>
          <a:solidFill>
            <a:schemeClr val="bg1"/>
          </a:solidFill>
          <a:ln w="38100">
            <a:solidFill>
              <a:srgbClr val="00CC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5" name="Oval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243388" y="5060950"/>
            <a:ext cx="638175" cy="638175"/>
          </a:xfrm>
          <a:prstGeom prst="ellipse">
            <a:avLst/>
          </a:prstGeom>
          <a:solidFill>
            <a:srgbClr val="FF0000"/>
          </a:solidFill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zh-TW" b="1">
              <a:ea typeface="PMingLiU" pitchFamily="18" charset="-120"/>
            </a:endParaRPr>
          </a:p>
        </p:txBody>
      </p:sp>
      <p:grpSp>
        <p:nvGrpSpPr>
          <p:cNvPr id="153608" name="Group 8"/>
          <p:cNvGrpSpPr>
            <a:grpSpLocks/>
          </p:cNvGrpSpPr>
          <p:nvPr/>
        </p:nvGrpSpPr>
        <p:grpSpPr bwMode="auto">
          <a:xfrm flipV="1">
            <a:off x="3529013" y="1773238"/>
            <a:ext cx="2111375" cy="3222625"/>
            <a:chOff x="2447" y="1420"/>
            <a:chExt cx="788" cy="1208"/>
          </a:xfrm>
        </p:grpSpPr>
        <p:grpSp>
          <p:nvGrpSpPr>
            <p:cNvPr id="153609" name="Group 9"/>
            <p:cNvGrpSpPr>
              <a:grpSpLocks/>
            </p:cNvGrpSpPr>
            <p:nvPr/>
          </p:nvGrpSpPr>
          <p:grpSpPr bwMode="auto">
            <a:xfrm>
              <a:off x="2447" y="1420"/>
              <a:ext cx="788" cy="1208"/>
              <a:chOff x="2447" y="1420"/>
              <a:chExt cx="788" cy="1208"/>
            </a:xfrm>
          </p:grpSpPr>
          <p:sp>
            <p:nvSpPr>
              <p:cNvPr id="153610" name="AutoShape 10"/>
              <p:cNvSpPr>
                <a:spLocks noChangeArrowheads="1"/>
              </p:cNvSpPr>
              <p:nvPr/>
            </p:nvSpPr>
            <p:spPr bwMode="auto">
              <a:xfrm rot="5400000">
                <a:off x="2701" y="1218"/>
                <a:ext cx="277" cy="786"/>
              </a:xfrm>
              <a:prstGeom prst="roundRect">
                <a:avLst>
                  <a:gd name="adj" fmla="val 6060"/>
                </a:avLst>
              </a:prstGeom>
              <a:solidFill>
                <a:srgbClr val="E271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eaLnBrk="1" hangingPunct="1"/>
                <a:endParaRPr lang="zh-TW" altLang="en-US">
                  <a:ea typeface="PMingLiU" pitchFamily="18" charset="-120"/>
                </a:endParaRPr>
              </a:p>
            </p:txBody>
          </p:sp>
          <p:sp>
            <p:nvSpPr>
              <p:cNvPr id="153611" name="AutoShape 11"/>
              <p:cNvSpPr>
                <a:spLocks noChangeArrowheads="1"/>
              </p:cNvSpPr>
              <p:nvPr/>
            </p:nvSpPr>
            <p:spPr bwMode="auto">
              <a:xfrm rot="5400000">
                <a:off x="2703" y="1610"/>
                <a:ext cx="277" cy="786"/>
              </a:xfrm>
              <a:prstGeom prst="roundRect">
                <a:avLst>
                  <a:gd name="adj" fmla="val 6060"/>
                </a:avLst>
              </a:prstGeom>
              <a:solidFill>
                <a:srgbClr val="E271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eaLnBrk="1" hangingPunct="1"/>
                <a:endParaRPr lang="zh-TW" altLang="en-US">
                  <a:ea typeface="PMingLiU" pitchFamily="18" charset="-120"/>
                </a:endParaRPr>
              </a:p>
            </p:txBody>
          </p:sp>
          <p:sp>
            <p:nvSpPr>
              <p:cNvPr id="153612" name="AutoShape 12"/>
              <p:cNvSpPr>
                <a:spLocks noChangeArrowheads="1"/>
              </p:cNvSpPr>
              <p:nvPr/>
            </p:nvSpPr>
            <p:spPr bwMode="auto">
              <a:xfrm rot="5400000">
                <a:off x="2703" y="2044"/>
                <a:ext cx="277" cy="786"/>
              </a:xfrm>
              <a:prstGeom prst="roundRect">
                <a:avLst>
                  <a:gd name="adj" fmla="val 6060"/>
                </a:avLst>
              </a:prstGeom>
              <a:solidFill>
                <a:srgbClr val="E271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eaLnBrk="1" hangingPunct="1"/>
                <a:endParaRPr lang="zh-TW" altLang="en-US">
                  <a:ea typeface="PMingLiU" pitchFamily="18" charset="-120"/>
                </a:endParaRPr>
              </a:p>
            </p:txBody>
          </p:sp>
          <p:sp>
            <p:nvSpPr>
              <p:cNvPr id="153613" name="AutoShape 13"/>
              <p:cNvSpPr>
                <a:spLocks noChangeArrowheads="1"/>
              </p:cNvSpPr>
              <p:nvPr/>
            </p:nvSpPr>
            <p:spPr bwMode="auto">
              <a:xfrm>
                <a:off x="2502" y="1420"/>
                <a:ext cx="667" cy="1208"/>
              </a:xfrm>
              <a:prstGeom prst="roundRect">
                <a:avLst>
                  <a:gd name="adj" fmla="val 16667"/>
                </a:avLst>
              </a:prstGeom>
              <a:solidFill>
                <a:srgbClr val="E271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614" name="AutoShape 14"/>
            <p:cNvSpPr>
              <a:spLocks noChangeArrowheads="1"/>
            </p:cNvSpPr>
            <p:nvPr/>
          </p:nvSpPr>
          <p:spPr bwMode="auto">
            <a:xfrm rot="5400000">
              <a:off x="2682" y="2216"/>
              <a:ext cx="308" cy="376"/>
            </a:xfrm>
            <a:prstGeom prst="chevron">
              <a:avLst>
                <a:gd name="adj" fmla="val 35000"/>
              </a:avLst>
            </a:prstGeom>
            <a:solidFill>
              <a:srgbClr val="FFFFCC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5" name="AutoShape 15"/>
            <p:cNvSpPr>
              <a:spLocks noChangeArrowheads="1"/>
            </p:cNvSpPr>
            <p:nvPr/>
          </p:nvSpPr>
          <p:spPr bwMode="auto">
            <a:xfrm rot="5400000">
              <a:off x="2719" y="1483"/>
              <a:ext cx="234" cy="278"/>
            </a:xfrm>
            <a:prstGeom prst="chevron">
              <a:avLst>
                <a:gd name="adj" fmla="val 35000"/>
              </a:avLst>
            </a:prstGeom>
            <a:solidFill>
              <a:srgbClr val="FFFFCC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6" name="AutoShape 16"/>
            <p:cNvSpPr>
              <a:spLocks noChangeArrowheads="1"/>
            </p:cNvSpPr>
            <p:nvPr/>
          </p:nvSpPr>
          <p:spPr bwMode="auto">
            <a:xfrm rot="5400000">
              <a:off x="2719" y="1739"/>
              <a:ext cx="234" cy="278"/>
            </a:xfrm>
            <a:prstGeom prst="chevron">
              <a:avLst>
                <a:gd name="adj" fmla="val 35000"/>
              </a:avLst>
            </a:prstGeom>
            <a:solidFill>
              <a:srgbClr val="FFFFCC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17" name="AutoShape 17"/>
            <p:cNvSpPr>
              <a:spLocks noChangeArrowheads="1"/>
            </p:cNvSpPr>
            <p:nvPr/>
          </p:nvSpPr>
          <p:spPr bwMode="auto">
            <a:xfrm rot="5400000">
              <a:off x="2719" y="1994"/>
              <a:ext cx="234" cy="278"/>
            </a:xfrm>
            <a:prstGeom prst="chevron">
              <a:avLst>
                <a:gd name="adj" fmla="val 35000"/>
              </a:avLst>
            </a:prstGeom>
            <a:solidFill>
              <a:srgbClr val="FFFFCC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21" name="Rectangle 21"/>
          <p:cNvSpPr>
            <a:spLocks noChangeArrowheads="1"/>
          </p:cNvSpPr>
          <p:nvPr/>
        </p:nvSpPr>
        <p:spPr bwMode="auto">
          <a:xfrm>
            <a:off x="944563" y="854075"/>
            <a:ext cx="2317750" cy="730250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00CC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24" name="Rectangle 24"/>
          <p:cNvSpPr>
            <a:spLocks noChangeArrowheads="1"/>
          </p:cNvSpPr>
          <p:nvPr/>
        </p:nvSpPr>
        <p:spPr bwMode="auto">
          <a:xfrm>
            <a:off x="3170238" y="871538"/>
            <a:ext cx="165100" cy="6921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28" name="Rectangle 28"/>
          <p:cNvSpPr>
            <a:spLocks noChangeArrowheads="1"/>
          </p:cNvSpPr>
          <p:nvPr/>
        </p:nvSpPr>
        <p:spPr bwMode="auto">
          <a:xfrm>
            <a:off x="3397250" y="6488113"/>
            <a:ext cx="1449388" cy="355600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00CC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29" name="Rectangle 29"/>
          <p:cNvSpPr>
            <a:spLocks noChangeArrowheads="1"/>
          </p:cNvSpPr>
          <p:nvPr/>
        </p:nvSpPr>
        <p:spPr bwMode="auto">
          <a:xfrm>
            <a:off x="4297363" y="6400800"/>
            <a:ext cx="549275" cy="87313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00CC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0" name="Rectangle 30"/>
          <p:cNvSpPr>
            <a:spLocks noChangeArrowheads="1"/>
          </p:cNvSpPr>
          <p:nvPr/>
        </p:nvSpPr>
        <p:spPr bwMode="auto">
          <a:xfrm>
            <a:off x="4316413" y="6340475"/>
            <a:ext cx="514350" cy="2000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3" name="Rectangle 33"/>
          <p:cNvSpPr>
            <a:spLocks noGrp="1" noChangeArrowheads="1"/>
          </p:cNvSpPr>
          <p:nvPr>
            <p:ph type="title"/>
          </p:nvPr>
        </p:nvSpPr>
        <p:spPr>
          <a:xfrm>
            <a:off x="6000750" y="0"/>
            <a:ext cx="3143250" cy="1143000"/>
          </a:xfrm>
          <a:solidFill>
            <a:srgbClr val="92D050"/>
          </a:solidFill>
          <a:ln/>
        </p:spPr>
        <p:txBody>
          <a:bodyPr/>
          <a:lstStyle/>
          <a:p>
            <a:r>
              <a:rPr lang="en-US" dirty="0"/>
              <a:t>Easter Egg!</a:t>
            </a:r>
          </a:p>
        </p:txBody>
      </p:sp>
      <p:sp>
        <p:nvSpPr>
          <p:cNvPr id="153635" name="Rectangle 35"/>
          <p:cNvSpPr>
            <a:spLocks noChangeArrowheads="1"/>
          </p:cNvSpPr>
          <p:nvPr/>
        </p:nvSpPr>
        <p:spPr bwMode="auto">
          <a:xfrm>
            <a:off x="665163" y="1622425"/>
            <a:ext cx="349250" cy="793750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00CC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9" name="Rectangle 39"/>
          <p:cNvSpPr>
            <a:spLocks noChangeArrowheads="1"/>
          </p:cNvSpPr>
          <p:nvPr/>
        </p:nvSpPr>
        <p:spPr bwMode="auto">
          <a:xfrm>
            <a:off x="944563" y="854075"/>
            <a:ext cx="787400" cy="1562100"/>
          </a:xfrm>
          <a:prstGeom prst="rect">
            <a:avLst/>
          </a:prstGeom>
          <a:solidFill>
            <a:schemeClr val="bg1"/>
          </a:solidFill>
          <a:ln w="38100" algn="ctr">
            <a:solidFill>
              <a:srgbClr val="00CC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0" name="Rectangle 40"/>
          <p:cNvSpPr>
            <a:spLocks noChangeArrowheads="1"/>
          </p:cNvSpPr>
          <p:nvPr/>
        </p:nvSpPr>
        <p:spPr bwMode="auto">
          <a:xfrm>
            <a:off x="862013" y="1646238"/>
            <a:ext cx="196850" cy="7461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1" name="Rectangle 41"/>
          <p:cNvSpPr>
            <a:spLocks noChangeArrowheads="1"/>
          </p:cNvSpPr>
          <p:nvPr/>
        </p:nvSpPr>
        <p:spPr bwMode="auto">
          <a:xfrm>
            <a:off x="1636713" y="877888"/>
            <a:ext cx="196850" cy="6842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42" name="Rectangle 4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0963" y="1598613"/>
            <a:ext cx="755650" cy="838200"/>
          </a:xfrm>
          <a:prstGeom prst="rect">
            <a:avLst/>
          </a:prstGeom>
          <a:solidFill>
            <a:schemeClr val="folHlink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100"/>
              <a:t>Click</a:t>
            </a:r>
          </a:p>
          <a:p>
            <a:r>
              <a:rPr lang="en-US" sz="1100"/>
              <a:t>to go back</a:t>
            </a:r>
          </a:p>
          <a:p>
            <a:r>
              <a:rPr lang="en-US" sz="1100"/>
              <a:t>to Level 7.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xit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536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300" fill="hold"/>
                                        <p:tgtEl>
                                          <p:spTgt spid="153608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3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605"/>
                  </p:tgtEl>
                </p:cond>
              </p:nextCondLst>
            </p:seq>
          </p:childTnLst>
        </p:cTn>
      </p:par>
    </p:tnLst>
    <p:bldLst>
      <p:bldP spid="153633" grpId="0" animBg="1"/>
      <p:bldP spid="15363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200" y="1600200"/>
            <a:ext cx="762000" cy="914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zh-CN" sz="1000" b="1">
              <a:ea typeface="宋体" pitchFamily="2" charset="-122"/>
            </a:endParaRP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>
                <a:ea typeface="PMingLiU" pitchFamily="18" charset="-120"/>
              </a:rPr>
              <a:t>你死了</a:t>
            </a:r>
            <a:endParaRPr lang="en-US" altLang="zh-CN">
              <a:ea typeface="PMingLiU" pitchFamily="18" charset="-120"/>
            </a:endParaRP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0" y="2581275"/>
            <a:ext cx="2667000" cy="1695450"/>
          </a:xfrm>
          <a:prstGeom prst="rect">
            <a:avLst/>
          </a:prstGeom>
          <a:noFill/>
        </p:spPr>
      </p:pic>
      <p:sp>
        <p:nvSpPr>
          <p:cNvPr id="22538" name="Text Box 10"/>
          <p:cNvSpPr txBox="1">
            <a:spLocks noChangeArrowheads="1"/>
          </p:cNvSpPr>
          <p:nvPr/>
        </p:nvSpPr>
        <p:spPr bwMode="auto">
          <a:xfrm rot="900000">
            <a:off x="0" y="990600"/>
            <a:ext cx="2971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>
                <a:ea typeface="PMingLiU" pitchFamily="18" charset="-120"/>
              </a:rPr>
              <a:t>If you click this button you failed at life.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20000" y="1766888"/>
            <a:ext cx="15240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CN" b="1">
                <a:ea typeface="宋体" pitchFamily="2" charset="-122"/>
              </a:rPr>
              <a:t>Be Prepared!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5">
            <a:hlinkHover r:id="rId4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7467600" y="1905000"/>
            <a:ext cx="16764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zh-CN" sz="1400" b="1">
              <a:ea typeface="宋体" pitchFamily="2" charset="-122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781800" y="1905000"/>
            <a:ext cx="685800" cy="4648200"/>
          </a:xfrm>
          <a:prstGeom prst="rect">
            <a:avLst/>
          </a:prstGeom>
          <a:gradFill rotWithShape="1">
            <a:gsLst>
              <a:gs pos="0">
                <a:srgbClr val="FF2121"/>
              </a:gs>
              <a:gs pos="100000">
                <a:srgbClr val="F8C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5943600" y="5867400"/>
            <a:ext cx="838200" cy="6858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5257800" y="0"/>
            <a:ext cx="685800" cy="65532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8C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267200" y="0"/>
            <a:ext cx="990600" cy="685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581400" y="0"/>
            <a:ext cx="685800" cy="68580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8C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2590800" y="6172200"/>
            <a:ext cx="990600" cy="68580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1905000" y="2590800"/>
            <a:ext cx="685800" cy="4267200"/>
          </a:xfrm>
          <a:prstGeom prst="rect">
            <a:avLst/>
          </a:prstGeom>
          <a:gradFill rotWithShape="1">
            <a:gsLst>
              <a:gs pos="0">
                <a:srgbClr val="F40000"/>
              </a:gs>
              <a:gs pos="100000">
                <a:srgbClr val="F8C9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914400" y="2590800"/>
            <a:ext cx="990600" cy="8382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FC3C00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0" y="0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ea typeface="宋体" pitchFamily="2" charset="-122"/>
              </a:rPr>
              <a:t>Bonus Level</a:t>
            </a:r>
          </a:p>
        </p:txBody>
      </p:sp>
      <p:pic>
        <p:nvPicPr>
          <p:cNvPr id="24610" name="Picture 34" descr="MCj04348160000[1]">
            <a:hlinkClick r:id="" action="ppaction://hlinkshowjump?jump=nextslide"/>
            <a:hlinkHover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0" y="1143000"/>
            <a:ext cx="1828800" cy="1828800"/>
          </a:xfrm>
          <a:prstGeom prst="rect">
            <a:avLst/>
          </a:prstGeom>
          <a:noFill/>
          <a:effectLst/>
        </p:spPr>
      </p:pic>
      <p:sp>
        <p:nvSpPr>
          <p:cNvPr id="24611" name="Oval 35"/>
          <p:cNvSpPr>
            <a:spLocks noChangeArrowheads="1"/>
          </p:cNvSpPr>
          <p:nvPr/>
        </p:nvSpPr>
        <p:spPr bwMode="auto">
          <a:xfrm>
            <a:off x="1066800" y="2819400"/>
            <a:ext cx="381000" cy="381000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914400" y="2590800"/>
            <a:ext cx="7162800" cy="838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bg1"/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Rectangle 25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077200" y="2590800"/>
            <a:ext cx="838200" cy="838200"/>
          </a:xfrm>
          <a:prstGeom prst="rect">
            <a:avLst/>
          </a:prstGeom>
          <a:solidFill>
            <a:srgbClr val="FF66FF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TW" b="1">
                <a:ea typeface="宋体" pitchFamily="2" charset="-122"/>
              </a:rPr>
              <a:t>To</a:t>
            </a:r>
          </a:p>
          <a:p>
            <a:pPr eaLnBrk="1" hangingPunct="1"/>
            <a:r>
              <a:rPr lang="en-US" altLang="zh-TW" b="1">
                <a:ea typeface="宋体" pitchFamily="2" charset="-122"/>
              </a:rPr>
              <a:t>Boss</a:t>
            </a:r>
            <a:endParaRPr lang="en-US" altLang="zh-CN" b="1">
              <a:ea typeface="宋体" pitchFamily="2" charset="-122"/>
            </a:endParaRPr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533400" y="2286000"/>
            <a:ext cx="137160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sz="1000" b="1">
                <a:ea typeface="PMingLiU" pitchFamily="18" charset="-120"/>
              </a:rPr>
              <a:t>Quick! Press Me!</a:t>
            </a:r>
          </a:p>
        </p:txBody>
      </p:sp>
      <p:sp>
        <p:nvSpPr>
          <p:cNvPr id="24603" name="Rectangle 27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6200" y="2590800"/>
            <a:ext cx="8382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TW" b="1">
                <a:ea typeface="宋体" pitchFamily="2" charset="-122"/>
              </a:rPr>
              <a:t>To</a:t>
            </a:r>
          </a:p>
          <a:p>
            <a:pPr eaLnBrk="1" hangingPunct="1"/>
            <a:r>
              <a:rPr lang="en-US" altLang="zh-TW" b="1">
                <a:ea typeface="宋体" pitchFamily="2" charset="-122"/>
              </a:rPr>
              <a:t>Level</a:t>
            </a:r>
          </a:p>
          <a:p>
            <a:pPr eaLnBrk="1" hangingPunct="1"/>
            <a:r>
              <a:rPr lang="en-US" altLang="zh-TW" b="1">
                <a:ea typeface="宋体" pitchFamily="2" charset="-122"/>
              </a:rPr>
              <a:t>11</a:t>
            </a:r>
            <a:endParaRPr lang="en-US" altLang="zh-CN" b="1">
              <a:ea typeface="宋体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400" fill="hold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" dur="400" fill="hold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400" fill="hold"/>
                                        <p:tgtEl>
                                          <p:spTgt spid="246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44444E-6 0.00023 C -0.06528 0.00115 -0.13056 0.00138 -0.19584 0.00231 C -0.30521 0.0037 -0.27414 -0.02246 -0.30834 0.00763 C -0.32518 0.07523 -0.30348 0.15069 -0.31389 0.2206 C -0.31493 0.23865 -0.31615 0.25347 -0.31945 0.2706 C -0.31858 0.30231 -0.31789 0.32384 -0.3125 0.35231 C -0.31303 0.36828 -0.31303 0.38425 -0.31389 0.40023 C -0.31441 0.40995 -0.31771 0.42013 -0.31945 0.42986 C -0.32205 0.44398 -0.31962 0.43588 -0.32223 0.45393 C -0.32396 0.46666 -0.32726 0.4787 -0.32917 0.49097 C -0.32969 0.5243 -0.32882 0.55763 -0.33056 0.59097 C -0.33073 0.59444 -0.3408 0.59675 -0.34584 0.59838 C -0.34775 0.59907 -0.35139 0.60023 -0.35139 0.60023 C -0.39254 0.59745 -0.42535 0.59398 -0.46945 0.59282 C -0.47431 0.58865 -0.47743 0.58472 -0.48056 0.578 C -0.48455 0.55162 -0.48195 0.57222 -0.48056 0.51713 C -0.47865 0.44375 -0.47917 0.46134 -0.47778 0.37615 C -0.48108 0.28333 -0.47674 0.19004 -0.475 0.09675 C -0.47917 -0.02223 -0.47553 -0.14399 -0.47639 -0.2625 C -0.52518 -0.25811 -0.57605 -0.24862 -0.62362 -0.26436 C -0.63195 -0.26366 -0.64028 -0.26389 -0.64862 -0.2625 C -0.65157 -0.26204 -0.65417 -0.25996 -0.65695 -0.2588 C -0.65834 -0.25811 -0.66112 -0.25695 -0.66112 -0.25695 C -0.66684 -0.24537 -0.66754 -0.23311 -0.66945 -0.21991 C -0.66893 -0.20625 -0.66893 -0.19283 -0.66806 -0.17917 C -0.66754 -0.16991 -0.66389 -0.16065 -0.6625 -0.15139 C -0.66198 -0.12269 -0.66233 -0.09329 -0.66112 -0.06436 C -0.66059 -0.05417 -0.65504 -0.04584 -0.65278 -0.03658 C -0.65712 -0.02825 -0.65782 -0.0213 -0.65973 -0.01065 C -0.66025 -0.00811 -0.66059 -0.00602 -0.66112 -0.00325 C -0.66164 -0.0007 -0.6625 0.00416 -0.6625 0.00416 C -0.66146 0.02453 -0.65973 0.03958 -0.65834 0.05972 C -0.65886 0.23425 -0.65886 0.40902 -0.65973 0.58356 C -0.6599 0.60671 -0.65643 0.62106 -0.67223 0.628 C -0.68664 0.62754 -0.70087 0.62754 -0.71528 0.62615 C -0.71667 0.62615 -0.7191 0.62615 -0.71945 0.6243 C -0.72014 0.62083 -0.71372 0.6162 -0.7125 0.61504 C -0.71198 0.61713 -0.71007 0.61921 -0.71112 0.6206 C -0.7132 0.62338 -0.71945 0.6243 -0.71945 0.6243 C -0.82292 0.62268 -0.83247 0.67013 -0.84584 0.59838 C -0.84636 0.49675 -0.84636 0.39467 -0.84723 0.29305 C -0.8474 0.28101 -0.85122 0.26736 -0.85417 0.25578 C -0.85591 0.24907 -0.85834 0.23541 -0.85834 0.23541 C -0.85886 0.22268 -0.86007 0.20972 -0.85973 0.19675 C -0.85955 0.19166 -0.85747 0.18703 -0.85695 0.18194 C -0.85521 0.16504 -0.8566 0.17314 -0.85278 0.15787 C -0.85226 0.15578 -0.85139 0.15208 -0.85139 0.15208 C -0.85087 0.14583 -0.8507 0.13958 -0.85 0.13379 C -0.84966 0.13055 -0.84671 0.12569 -0.85 0.12245 C -0.85243 0.12037 -0.85834 0.11898 -0.85834 0.11898 C -0.88872 0.12476 -0.87778 0.12245 -0.93195 0.12245 " pathEditMode="relative" ptsTypes="ffffffffffffffffffffffffffffffffffffffffffffffffffA">
                                      <p:cBhvr>
                                        <p:cTn id="14" dur="50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Shor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46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611"/>
                  </p:tgtEl>
                </p:cond>
              </p:nextCondLst>
            </p:seq>
          </p:childTnLst>
        </p:cTn>
      </p:par>
    </p:tnLst>
    <p:bldLst>
      <p:bldP spid="24611" grpId="0" animBg="1"/>
      <p:bldP spid="24611" grpId="1" animBg="1"/>
      <p:bldP spid="24600" grpId="0" animBg="1"/>
      <p:bldP spid="24601" grpId="0" animBg="1"/>
      <p:bldP spid="24612" grpId="0"/>
      <p:bldP spid="246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9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B64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40" name="Freeform 92"/>
          <p:cNvSpPr>
            <a:spLocks/>
          </p:cNvSpPr>
          <p:nvPr/>
        </p:nvSpPr>
        <p:spPr bwMode="auto">
          <a:xfrm>
            <a:off x="2484438" y="650875"/>
            <a:ext cx="4151312" cy="5759450"/>
          </a:xfrm>
          <a:custGeom>
            <a:avLst/>
            <a:gdLst/>
            <a:ahLst/>
            <a:cxnLst>
              <a:cxn ang="0">
                <a:pos x="1086" y="3457"/>
              </a:cxn>
              <a:cxn ang="0">
                <a:pos x="1086" y="3156"/>
              </a:cxn>
              <a:cxn ang="0">
                <a:pos x="830" y="2982"/>
              </a:cxn>
              <a:cxn ang="0">
                <a:pos x="757" y="2936"/>
              </a:cxn>
              <a:cxn ang="0">
                <a:pos x="446" y="2753"/>
              </a:cxn>
              <a:cxn ang="0">
                <a:pos x="245" y="2507"/>
              </a:cxn>
              <a:cxn ang="0">
                <a:pos x="145" y="2342"/>
              </a:cxn>
              <a:cxn ang="0">
                <a:pos x="99" y="2159"/>
              </a:cxn>
              <a:cxn ang="0">
                <a:pos x="163" y="1364"/>
              </a:cxn>
              <a:cxn ang="0">
                <a:pos x="300" y="1144"/>
              </a:cxn>
              <a:cxn ang="0">
                <a:pos x="410" y="989"/>
              </a:cxn>
              <a:cxn ang="0">
                <a:pos x="584" y="833"/>
              </a:cxn>
              <a:cxn ang="0">
                <a:pos x="648" y="769"/>
              </a:cxn>
              <a:cxn ang="0">
                <a:pos x="1077" y="587"/>
              </a:cxn>
              <a:cxn ang="0">
                <a:pos x="1096" y="184"/>
              </a:cxn>
              <a:cxn ang="0">
                <a:pos x="1525" y="93"/>
              </a:cxn>
              <a:cxn ang="0">
                <a:pos x="1617" y="532"/>
              </a:cxn>
              <a:cxn ang="0">
                <a:pos x="1726" y="577"/>
              </a:cxn>
              <a:cxn ang="0">
                <a:pos x="2174" y="779"/>
              </a:cxn>
              <a:cxn ang="0">
                <a:pos x="2275" y="934"/>
              </a:cxn>
              <a:cxn ang="0">
                <a:pos x="2339" y="1062"/>
              </a:cxn>
              <a:cxn ang="0">
                <a:pos x="2494" y="1281"/>
              </a:cxn>
              <a:cxn ang="0">
                <a:pos x="2531" y="1336"/>
              </a:cxn>
              <a:cxn ang="0">
                <a:pos x="2613" y="1574"/>
              </a:cxn>
              <a:cxn ang="0">
                <a:pos x="2577" y="2123"/>
              </a:cxn>
              <a:cxn ang="0">
                <a:pos x="2494" y="2241"/>
              </a:cxn>
              <a:cxn ang="0">
                <a:pos x="2312" y="2625"/>
              </a:cxn>
              <a:cxn ang="0">
                <a:pos x="2083" y="2918"/>
              </a:cxn>
              <a:cxn ang="0">
                <a:pos x="1909" y="2982"/>
              </a:cxn>
              <a:cxn ang="0">
                <a:pos x="1827" y="3009"/>
              </a:cxn>
              <a:cxn ang="0">
                <a:pos x="1736" y="3092"/>
              </a:cxn>
              <a:cxn ang="0">
                <a:pos x="1571" y="3174"/>
              </a:cxn>
              <a:cxn ang="0">
                <a:pos x="1519" y="3616"/>
              </a:cxn>
            </a:cxnLst>
            <a:rect l="0" t="0" r="r" b="b"/>
            <a:pathLst>
              <a:path w="2615" h="3628">
                <a:moveTo>
                  <a:pt x="1081" y="3628"/>
                </a:moveTo>
                <a:cubicBezTo>
                  <a:pt x="1082" y="3601"/>
                  <a:pt x="1081" y="3501"/>
                  <a:pt x="1086" y="3457"/>
                </a:cubicBezTo>
                <a:cubicBezTo>
                  <a:pt x="1089" y="3425"/>
                  <a:pt x="1114" y="3366"/>
                  <a:pt x="1114" y="3366"/>
                </a:cubicBezTo>
                <a:cubicBezTo>
                  <a:pt x="1126" y="3294"/>
                  <a:pt x="1129" y="3217"/>
                  <a:pt x="1086" y="3156"/>
                </a:cubicBezTo>
                <a:cubicBezTo>
                  <a:pt x="1056" y="3062"/>
                  <a:pt x="962" y="3040"/>
                  <a:pt x="876" y="3019"/>
                </a:cubicBezTo>
                <a:cubicBezTo>
                  <a:pt x="860" y="3008"/>
                  <a:pt x="847" y="2992"/>
                  <a:pt x="830" y="2982"/>
                </a:cubicBezTo>
                <a:cubicBezTo>
                  <a:pt x="769" y="2946"/>
                  <a:pt x="838" y="3005"/>
                  <a:pt x="776" y="2955"/>
                </a:cubicBezTo>
                <a:cubicBezTo>
                  <a:pt x="769" y="2949"/>
                  <a:pt x="765" y="2941"/>
                  <a:pt x="757" y="2936"/>
                </a:cubicBezTo>
                <a:cubicBezTo>
                  <a:pt x="732" y="2921"/>
                  <a:pt x="694" y="2918"/>
                  <a:pt x="666" y="2909"/>
                </a:cubicBezTo>
                <a:cubicBezTo>
                  <a:pt x="616" y="2859"/>
                  <a:pt x="513" y="2777"/>
                  <a:pt x="446" y="2753"/>
                </a:cubicBezTo>
                <a:cubicBezTo>
                  <a:pt x="407" y="2702"/>
                  <a:pt x="350" y="2685"/>
                  <a:pt x="318" y="2635"/>
                </a:cubicBezTo>
                <a:cubicBezTo>
                  <a:pt x="289" y="2589"/>
                  <a:pt x="285" y="2545"/>
                  <a:pt x="245" y="2507"/>
                </a:cubicBezTo>
                <a:cubicBezTo>
                  <a:pt x="232" y="2466"/>
                  <a:pt x="203" y="2434"/>
                  <a:pt x="181" y="2397"/>
                </a:cubicBezTo>
                <a:cubicBezTo>
                  <a:pt x="170" y="2378"/>
                  <a:pt x="145" y="2342"/>
                  <a:pt x="145" y="2342"/>
                </a:cubicBezTo>
                <a:cubicBezTo>
                  <a:pt x="133" y="2293"/>
                  <a:pt x="120" y="2245"/>
                  <a:pt x="108" y="2196"/>
                </a:cubicBezTo>
                <a:cubicBezTo>
                  <a:pt x="105" y="2184"/>
                  <a:pt x="99" y="2159"/>
                  <a:pt x="99" y="2159"/>
                </a:cubicBezTo>
                <a:cubicBezTo>
                  <a:pt x="74" y="1929"/>
                  <a:pt x="0" y="1612"/>
                  <a:pt x="136" y="1419"/>
                </a:cubicBezTo>
                <a:cubicBezTo>
                  <a:pt x="168" y="1319"/>
                  <a:pt x="118" y="1467"/>
                  <a:pt x="163" y="1364"/>
                </a:cubicBezTo>
                <a:cubicBezTo>
                  <a:pt x="187" y="1310"/>
                  <a:pt x="173" y="1292"/>
                  <a:pt x="218" y="1263"/>
                </a:cubicBezTo>
                <a:cubicBezTo>
                  <a:pt x="240" y="1218"/>
                  <a:pt x="265" y="1180"/>
                  <a:pt x="300" y="1144"/>
                </a:cubicBezTo>
                <a:cubicBezTo>
                  <a:pt x="315" y="1099"/>
                  <a:pt x="341" y="1067"/>
                  <a:pt x="373" y="1035"/>
                </a:cubicBezTo>
                <a:cubicBezTo>
                  <a:pt x="391" y="980"/>
                  <a:pt x="368" y="1031"/>
                  <a:pt x="410" y="989"/>
                </a:cubicBezTo>
                <a:cubicBezTo>
                  <a:pt x="433" y="966"/>
                  <a:pt x="450" y="928"/>
                  <a:pt x="474" y="907"/>
                </a:cubicBezTo>
                <a:cubicBezTo>
                  <a:pt x="498" y="886"/>
                  <a:pt x="553" y="844"/>
                  <a:pt x="584" y="833"/>
                </a:cubicBezTo>
                <a:cubicBezTo>
                  <a:pt x="636" y="755"/>
                  <a:pt x="567" y="847"/>
                  <a:pt x="629" y="797"/>
                </a:cubicBezTo>
                <a:cubicBezTo>
                  <a:pt x="638" y="790"/>
                  <a:pt x="640" y="777"/>
                  <a:pt x="648" y="769"/>
                </a:cubicBezTo>
                <a:cubicBezTo>
                  <a:pt x="688" y="729"/>
                  <a:pt x="755" y="713"/>
                  <a:pt x="803" y="687"/>
                </a:cubicBezTo>
                <a:cubicBezTo>
                  <a:pt x="884" y="643"/>
                  <a:pt x="979" y="601"/>
                  <a:pt x="1077" y="587"/>
                </a:cubicBezTo>
                <a:cubicBezTo>
                  <a:pt x="1160" y="560"/>
                  <a:pt x="1072" y="503"/>
                  <a:pt x="1123" y="431"/>
                </a:cubicBezTo>
                <a:cubicBezTo>
                  <a:pt x="1096" y="349"/>
                  <a:pt x="1118" y="275"/>
                  <a:pt x="1096" y="184"/>
                </a:cubicBezTo>
                <a:cubicBezTo>
                  <a:pt x="1160" y="38"/>
                  <a:pt x="1146" y="56"/>
                  <a:pt x="1443" y="65"/>
                </a:cubicBezTo>
                <a:cubicBezTo>
                  <a:pt x="1470" y="75"/>
                  <a:pt x="1525" y="93"/>
                  <a:pt x="1525" y="93"/>
                </a:cubicBezTo>
                <a:cubicBezTo>
                  <a:pt x="1578" y="252"/>
                  <a:pt x="1497" y="0"/>
                  <a:pt x="1544" y="513"/>
                </a:cubicBezTo>
                <a:cubicBezTo>
                  <a:pt x="1545" y="521"/>
                  <a:pt x="1589" y="525"/>
                  <a:pt x="1617" y="532"/>
                </a:cubicBezTo>
                <a:cubicBezTo>
                  <a:pt x="1670" y="545"/>
                  <a:pt x="1618" y="535"/>
                  <a:pt x="1672" y="559"/>
                </a:cubicBezTo>
                <a:cubicBezTo>
                  <a:pt x="1689" y="567"/>
                  <a:pt x="1726" y="577"/>
                  <a:pt x="1726" y="577"/>
                </a:cubicBezTo>
                <a:cubicBezTo>
                  <a:pt x="1833" y="649"/>
                  <a:pt x="1946" y="695"/>
                  <a:pt x="2074" y="715"/>
                </a:cubicBezTo>
                <a:cubicBezTo>
                  <a:pt x="2109" y="739"/>
                  <a:pt x="2144" y="747"/>
                  <a:pt x="2174" y="779"/>
                </a:cubicBezTo>
                <a:cubicBezTo>
                  <a:pt x="2192" y="827"/>
                  <a:pt x="2228" y="864"/>
                  <a:pt x="2257" y="907"/>
                </a:cubicBezTo>
                <a:cubicBezTo>
                  <a:pt x="2263" y="916"/>
                  <a:pt x="2269" y="925"/>
                  <a:pt x="2275" y="934"/>
                </a:cubicBezTo>
                <a:cubicBezTo>
                  <a:pt x="2281" y="943"/>
                  <a:pt x="2293" y="961"/>
                  <a:pt x="2293" y="961"/>
                </a:cubicBezTo>
                <a:cubicBezTo>
                  <a:pt x="2303" y="1001"/>
                  <a:pt x="2323" y="1026"/>
                  <a:pt x="2339" y="1062"/>
                </a:cubicBezTo>
                <a:cubicBezTo>
                  <a:pt x="2368" y="1128"/>
                  <a:pt x="2357" y="1188"/>
                  <a:pt x="2440" y="1208"/>
                </a:cubicBezTo>
                <a:cubicBezTo>
                  <a:pt x="2473" y="1243"/>
                  <a:pt x="2452" y="1219"/>
                  <a:pt x="2494" y="1281"/>
                </a:cubicBezTo>
                <a:cubicBezTo>
                  <a:pt x="2500" y="1290"/>
                  <a:pt x="2507" y="1300"/>
                  <a:pt x="2513" y="1309"/>
                </a:cubicBezTo>
                <a:cubicBezTo>
                  <a:pt x="2519" y="1318"/>
                  <a:pt x="2531" y="1336"/>
                  <a:pt x="2531" y="1336"/>
                </a:cubicBezTo>
                <a:cubicBezTo>
                  <a:pt x="2545" y="1378"/>
                  <a:pt x="2547" y="1408"/>
                  <a:pt x="2577" y="1437"/>
                </a:cubicBezTo>
                <a:cubicBezTo>
                  <a:pt x="2589" y="1483"/>
                  <a:pt x="2604" y="1527"/>
                  <a:pt x="2613" y="1574"/>
                </a:cubicBezTo>
                <a:cubicBezTo>
                  <a:pt x="2610" y="1748"/>
                  <a:pt x="2615" y="1922"/>
                  <a:pt x="2604" y="2095"/>
                </a:cubicBezTo>
                <a:cubicBezTo>
                  <a:pt x="2603" y="2108"/>
                  <a:pt x="2584" y="2112"/>
                  <a:pt x="2577" y="2123"/>
                </a:cubicBezTo>
                <a:cubicBezTo>
                  <a:pt x="2562" y="2146"/>
                  <a:pt x="2560" y="2177"/>
                  <a:pt x="2540" y="2196"/>
                </a:cubicBezTo>
                <a:cubicBezTo>
                  <a:pt x="2525" y="2211"/>
                  <a:pt x="2494" y="2241"/>
                  <a:pt x="2494" y="2241"/>
                </a:cubicBezTo>
                <a:cubicBezTo>
                  <a:pt x="2486" y="2367"/>
                  <a:pt x="2498" y="2473"/>
                  <a:pt x="2366" y="2516"/>
                </a:cubicBezTo>
                <a:cubicBezTo>
                  <a:pt x="2343" y="2550"/>
                  <a:pt x="2332" y="2589"/>
                  <a:pt x="2312" y="2625"/>
                </a:cubicBezTo>
                <a:cubicBezTo>
                  <a:pt x="2273" y="2694"/>
                  <a:pt x="2218" y="2752"/>
                  <a:pt x="2174" y="2817"/>
                </a:cubicBezTo>
                <a:cubicBezTo>
                  <a:pt x="2149" y="2854"/>
                  <a:pt x="2114" y="2887"/>
                  <a:pt x="2083" y="2918"/>
                </a:cubicBezTo>
                <a:cubicBezTo>
                  <a:pt x="2069" y="2932"/>
                  <a:pt x="2028" y="2936"/>
                  <a:pt x="2028" y="2936"/>
                </a:cubicBezTo>
                <a:cubicBezTo>
                  <a:pt x="1990" y="2962"/>
                  <a:pt x="1952" y="2969"/>
                  <a:pt x="1909" y="2982"/>
                </a:cubicBezTo>
                <a:cubicBezTo>
                  <a:pt x="1890" y="2987"/>
                  <a:pt x="1872" y="2994"/>
                  <a:pt x="1854" y="3000"/>
                </a:cubicBezTo>
                <a:cubicBezTo>
                  <a:pt x="1845" y="3003"/>
                  <a:pt x="1827" y="3009"/>
                  <a:pt x="1827" y="3009"/>
                </a:cubicBezTo>
                <a:cubicBezTo>
                  <a:pt x="1784" y="3039"/>
                  <a:pt x="1804" y="3023"/>
                  <a:pt x="1754" y="3073"/>
                </a:cubicBezTo>
                <a:cubicBezTo>
                  <a:pt x="1748" y="3079"/>
                  <a:pt x="1744" y="3089"/>
                  <a:pt x="1736" y="3092"/>
                </a:cubicBezTo>
                <a:cubicBezTo>
                  <a:pt x="1693" y="3106"/>
                  <a:pt x="1650" y="3114"/>
                  <a:pt x="1608" y="3128"/>
                </a:cubicBezTo>
                <a:cubicBezTo>
                  <a:pt x="1594" y="3142"/>
                  <a:pt x="1586" y="3161"/>
                  <a:pt x="1571" y="3174"/>
                </a:cubicBezTo>
                <a:cubicBezTo>
                  <a:pt x="1554" y="3189"/>
                  <a:pt x="1516" y="3211"/>
                  <a:pt x="1516" y="3211"/>
                </a:cubicBezTo>
                <a:cubicBezTo>
                  <a:pt x="1494" y="3276"/>
                  <a:pt x="1519" y="3532"/>
                  <a:pt x="1519" y="3616"/>
                </a:cubicBezTo>
              </a:path>
            </a:pathLst>
          </a:custGeom>
          <a:solidFill>
            <a:srgbClr val="9966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2" name="Freeform 84">
            <a:hlinkHover r:id="rId2" action="ppaction://hlinksldjump"/>
          </p:cNvPr>
          <p:cNvSpPr>
            <a:spLocks/>
          </p:cNvSpPr>
          <p:nvPr/>
        </p:nvSpPr>
        <p:spPr bwMode="auto">
          <a:xfrm>
            <a:off x="3586163" y="2611438"/>
            <a:ext cx="2078037" cy="1938337"/>
          </a:xfrm>
          <a:custGeom>
            <a:avLst/>
            <a:gdLst/>
            <a:ahLst/>
            <a:cxnLst>
              <a:cxn ang="0">
                <a:pos x="55" y="778"/>
              </a:cxn>
              <a:cxn ang="0">
                <a:pos x="9" y="696"/>
              </a:cxn>
              <a:cxn ang="0">
                <a:pos x="19" y="604"/>
              </a:cxn>
              <a:cxn ang="0">
                <a:pos x="46" y="549"/>
              </a:cxn>
              <a:cxn ang="0">
                <a:pos x="64" y="467"/>
              </a:cxn>
              <a:cxn ang="0">
                <a:pos x="101" y="403"/>
              </a:cxn>
              <a:cxn ang="0">
                <a:pos x="147" y="238"/>
              </a:cxn>
              <a:cxn ang="0">
                <a:pos x="265" y="120"/>
              </a:cxn>
              <a:cxn ang="0">
                <a:pos x="320" y="83"/>
              </a:cxn>
              <a:cxn ang="0">
                <a:pos x="357" y="46"/>
              </a:cxn>
              <a:cxn ang="0">
                <a:pos x="540" y="10"/>
              </a:cxn>
              <a:cxn ang="0">
                <a:pos x="1043" y="37"/>
              </a:cxn>
              <a:cxn ang="0">
                <a:pos x="1116" y="202"/>
              </a:cxn>
              <a:cxn ang="0">
                <a:pos x="1207" y="321"/>
              </a:cxn>
              <a:cxn ang="0">
                <a:pos x="1262" y="394"/>
              </a:cxn>
              <a:cxn ang="0">
                <a:pos x="1262" y="796"/>
              </a:cxn>
              <a:cxn ang="0">
                <a:pos x="1216" y="878"/>
              </a:cxn>
              <a:cxn ang="0">
                <a:pos x="1180" y="933"/>
              </a:cxn>
              <a:cxn ang="0">
                <a:pos x="1143" y="988"/>
              </a:cxn>
              <a:cxn ang="0">
                <a:pos x="1134" y="1016"/>
              </a:cxn>
              <a:cxn ang="0">
                <a:pos x="960" y="1116"/>
              </a:cxn>
              <a:cxn ang="0">
                <a:pos x="887" y="1162"/>
              </a:cxn>
              <a:cxn ang="0">
                <a:pos x="741" y="1208"/>
              </a:cxn>
              <a:cxn ang="0">
                <a:pos x="375" y="1180"/>
              </a:cxn>
              <a:cxn ang="0">
                <a:pos x="238" y="1034"/>
              </a:cxn>
              <a:cxn ang="0">
                <a:pos x="165" y="979"/>
              </a:cxn>
              <a:cxn ang="0">
                <a:pos x="128" y="933"/>
              </a:cxn>
              <a:cxn ang="0">
                <a:pos x="110" y="906"/>
              </a:cxn>
              <a:cxn ang="0">
                <a:pos x="55" y="778"/>
              </a:cxn>
            </a:cxnLst>
            <a:rect l="0" t="0" r="r" b="b"/>
            <a:pathLst>
              <a:path w="1310" h="1221">
                <a:moveTo>
                  <a:pt x="55" y="778"/>
                </a:moveTo>
                <a:cubicBezTo>
                  <a:pt x="0" y="678"/>
                  <a:pt x="33" y="760"/>
                  <a:pt x="9" y="696"/>
                </a:cubicBezTo>
                <a:cubicBezTo>
                  <a:pt x="12" y="665"/>
                  <a:pt x="12" y="634"/>
                  <a:pt x="19" y="604"/>
                </a:cubicBezTo>
                <a:cubicBezTo>
                  <a:pt x="24" y="584"/>
                  <a:pt x="41" y="569"/>
                  <a:pt x="46" y="549"/>
                </a:cubicBezTo>
                <a:cubicBezTo>
                  <a:pt x="48" y="541"/>
                  <a:pt x="59" y="478"/>
                  <a:pt x="64" y="467"/>
                </a:cubicBezTo>
                <a:cubicBezTo>
                  <a:pt x="74" y="444"/>
                  <a:pt x="90" y="425"/>
                  <a:pt x="101" y="403"/>
                </a:cubicBezTo>
                <a:cubicBezTo>
                  <a:pt x="107" y="343"/>
                  <a:pt x="103" y="282"/>
                  <a:pt x="147" y="238"/>
                </a:cubicBezTo>
                <a:cubicBezTo>
                  <a:pt x="163" y="173"/>
                  <a:pt x="200" y="136"/>
                  <a:pt x="265" y="120"/>
                </a:cubicBezTo>
                <a:cubicBezTo>
                  <a:pt x="333" y="52"/>
                  <a:pt x="256" y="120"/>
                  <a:pt x="320" y="83"/>
                </a:cubicBezTo>
                <a:cubicBezTo>
                  <a:pt x="335" y="74"/>
                  <a:pt x="341" y="54"/>
                  <a:pt x="357" y="46"/>
                </a:cubicBezTo>
                <a:cubicBezTo>
                  <a:pt x="411" y="19"/>
                  <a:pt x="483" y="16"/>
                  <a:pt x="540" y="10"/>
                </a:cubicBezTo>
                <a:cubicBezTo>
                  <a:pt x="696" y="16"/>
                  <a:pt x="892" y="0"/>
                  <a:pt x="1043" y="37"/>
                </a:cubicBezTo>
                <a:cubicBezTo>
                  <a:pt x="1115" y="88"/>
                  <a:pt x="1085" y="132"/>
                  <a:pt x="1116" y="202"/>
                </a:cubicBezTo>
                <a:cubicBezTo>
                  <a:pt x="1137" y="248"/>
                  <a:pt x="1176" y="283"/>
                  <a:pt x="1207" y="321"/>
                </a:cubicBezTo>
                <a:cubicBezTo>
                  <a:pt x="1232" y="352"/>
                  <a:pt x="1228" y="371"/>
                  <a:pt x="1262" y="394"/>
                </a:cubicBezTo>
                <a:cubicBezTo>
                  <a:pt x="1310" y="538"/>
                  <a:pt x="1278" y="433"/>
                  <a:pt x="1262" y="796"/>
                </a:cubicBezTo>
                <a:cubicBezTo>
                  <a:pt x="1261" y="827"/>
                  <a:pt x="1216" y="878"/>
                  <a:pt x="1216" y="878"/>
                </a:cubicBezTo>
                <a:cubicBezTo>
                  <a:pt x="1199" y="931"/>
                  <a:pt x="1219" y="883"/>
                  <a:pt x="1180" y="933"/>
                </a:cubicBezTo>
                <a:cubicBezTo>
                  <a:pt x="1166" y="950"/>
                  <a:pt x="1143" y="988"/>
                  <a:pt x="1143" y="988"/>
                </a:cubicBezTo>
                <a:cubicBezTo>
                  <a:pt x="1140" y="997"/>
                  <a:pt x="1141" y="1009"/>
                  <a:pt x="1134" y="1016"/>
                </a:cubicBezTo>
                <a:cubicBezTo>
                  <a:pt x="1098" y="1052"/>
                  <a:pt x="1011" y="1100"/>
                  <a:pt x="960" y="1116"/>
                </a:cubicBezTo>
                <a:cubicBezTo>
                  <a:pt x="932" y="1134"/>
                  <a:pt x="919" y="1152"/>
                  <a:pt x="887" y="1162"/>
                </a:cubicBezTo>
                <a:cubicBezTo>
                  <a:pt x="843" y="1191"/>
                  <a:pt x="792" y="1194"/>
                  <a:pt x="741" y="1208"/>
                </a:cubicBezTo>
                <a:cubicBezTo>
                  <a:pt x="570" y="1202"/>
                  <a:pt x="502" y="1221"/>
                  <a:pt x="375" y="1180"/>
                </a:cubicBezTo>
                <a:cubicBezTo>
                  <a:pt x="318" y="1142"/>
                  <a:pt x="295" y="1072"/>
                  <a:pt x="238" y="1034"/>
                </a:cubicBezTo>
                <a:cubicBezTo>
                  <a:pt x="214" y="997"/>
                  <a:pt x="208" y="990"/>
                  <a:pt x="165" y="979"/>
                </a:cubicBezTo>
                <a:cubicBezTo>
                  <a:pt x="112" y="899"/>
                  <a:pt x="180" y="998"/>
                  <a:pt x="128" y="933"/>
                </a:cubicBezTo>
                <a:cubicBezTo>
                  <a:pt x="121" y="925"/>
                  <a:pt x="121" y="908"/>
                  <a:pt x="110" y="906"/>
                </a:cubicBezTo>
                <a:cubicBezTo>
                  <a:pt x="98" y="880"/>
                  <a:pt x="72" y="813"/>
                  <a:pt x="55" y="778"/>
                </a:cubicBezTo>
                <a:close/>
              </a:path>
            </a:pathLst>
          </a:custGeom>
          <a:solidFill>
            <a:srgbClr val="EE9D3A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3" name="Freeform 85">
            <a:hlinkHover r:id="rId2" action="ppaction://hlinksldjump"/>
          </p:cNvPr>
          <p:cNvSpPr>
            <a:spLocks/>
          </p:cNvSpPr>
          <p:nvPr/>
        </p:nvSpPr>
        <p:spPr bwMode="auto">
          <a:xfrm>
            <a:off x="2557463" y="1484313"/>
            <a:ext cx="4135437" cy="4157662"/>
          </a:xfrm>
          <a:custGeom>
            <a:avLst/>
            <a:gdLst/>
            <a:ahLst/>
            <a:cxnLst>
              <a:cxn ang="0">
                <a:pos x="2146" y="1259"/>
              </a:cxn>
              <a:cxn ang="0">
                <a:pos x="1572" y="1351"/>
              </a:cxn>
              <a:cxn ang="0">
                <a:pos x="1627" y="1735"/>
              </a:cxn>
              <a:cxn ang="0">
                <a:pos x="1691" y="2146"/>
              </a:cxn>
              <a:cxn ang="0">
                <a:pos x="1799" y="2545"/>
              </a:cxn>
              <a:cxn ang="0">
                <a:pos x="1429" y="2435"/>
              </a:cxn>
              <a:cxn ang="0">
                <a:pos x="1361" y="1945"/>
              </a:cxn>
              <a:cxn ang="0">
                <a:pos x="1270" y="1515"/>
              </a:cxn>
              <a:cxn ang="0">
                <a:pos x="1188" y="1470"/>
              </a:cxn>
              <a:cxn ang="0">
                <a:pos x="977" y="1515"/>
              </a:cxn>
              <a:cxn ang="0">
                <a:pos x="635" y="1688"/>
              </a:cxn>
              <a:cxn ang="0">
                <a:pos x="251" y="1785"/>
              </a:cxn>
              <a:cxn ang="0">
                <a:pos x="72" y="1749"/>
              </a:cxn>
              <a:cxn ang="0">
                <a:pos x="38" y="1587"/>
              </a:cxn>
              <a:cxn ang="0">
                <a:pos x="44" y="1471"/>
              </a:cxn>
              <a:cxn ang="0">
                <a:pos x="246" y="1433"/>
              </a:cxn>
              <a:cxn ang="0">
                <a:pos x="641" y="1331"/>
              </a:cxn>
              <a:cxn ang="0">
                <a:pos x="1087" y="1177"/>
              </a:cxn>
              <a:cxn ang="0">
                <a:pos x="1004" y="741"/>
              </a:cxn>
              <a:cxn ang="0">
                <a:pos x="963" y="695"/>
              </a:cxn>
              <a:cxn ang="0">
                <a:pos x="895" y="581"/>
              </a:cxn>
              <a:cxn ang="0">
                <a:pos x="877" y="308"/>
              </a:cxn>
              <a:cxn ang="0">
                <a:pos x="861" y="69"/>
              </a:cxn>
              <a:cxn ang="0">
                <a:pos x="934" y="21"/>
              </a:cxn>
              <a:cxn ang="0">
                <a:pos x="1238" y="106"/>
              </a:cxn>
              <a:cxn ang="0">
                <a:pos x="1330" y="591"/>
              </a:cxn>
              <a:cxn ang="0">
                <a:pos x="1320" y="737"/>
              </a:cxn>
              <a:cxn ang="0">
                <a:pos x="1408" y="907"/>
              </a:cxn>
              <a:cxn ang="0">
                <a:pos x="1453" y="1067"/>
              </a:cxn>
              <a:cxn ang="0">
                <a:pos x="1755" y="1040"/>
              </a:cxn>
              <a:cxn ang="0">
                <a:pos x="2451" y="846"/>
              </a:cxn>
              <a:cxn ang="0">
                <a:pos x="2587" y="1104"/>
              </a:cxn>
            </a:cxnLst>
            <a:rect l="0" t="0" r="r" b="b"/>
            <a:pathLst>
              <a:path w="2606" h="2619">
                <a:moveTo>
                  <a:pt x="2587" y="1104"/>
                </a:moveTo>
                <a:cubicBezTo>
                  <a:pt x="2514" y="1128"/>
                  <a:pt x="2260" y="1218"/>
                  <a:pt x="2146" y="1259"/>
                </a:cubicBezTo>
                <a:cubicBezTo>
                  <a:pt x="2034" y="1282"/>
                  <a:pt x="1982" y="1328"/>
                  <a:pt x="1901" y="1351"/>
                </a:cubicBezTo>
                <a:cubicBezTo>
                  <a:pt x="1805" y="1366"/>
                  <a:pt x="1639" y="1349"/>
                  <a:pt x="1572" y="1351"/>
                </a:cubicBezTo>
                <a:cubicBezTo>
                  <a:pt x="1517" y="1396"/>
                  <a:pt x="1490" y="1323"/>
                  <a:pt x="1499" y="1360"/>
                </a:cubicBezTo>
                <a:cubicBezTo>
                  <a:pt x="1491" y="1409"/>
                  <a:pt x="1604" y="1644"/>
                  <a:pt x="1627" y="1735"/>
                </a:cubicBezTo>
                <a:cubicBezTo>
                  <a:pt x="1650" y="1826"/>
                  <a:pt x="1625" y="1840"/>
                  <a:pt x="1636" y="1908"/>
                </a:cubicBezTo>
                <a:cubicBezTo>
                  <a:pt x="1647" y="1976"/>
                  <a:pt x="1661" y="2053"/>
                  <a:pt x="1691" y="2146"/>
                </a:cubicBezTo>
                <a:cubicBezTo>
                  <a:pt x="1721" y="2239"/>
                  <a:pt x="1797" y="2398"/>
                  <a:pt x="1815" y="2464"/>
                </a:cubicBezTo>
                <a:cubicBezTo>
                  <a:pt x="1812" y="2531"/>
                  <a:pt x="1822" y="2504"/>
                  <a:pt x="1799" y="2545"/>
                </a:cubicBezTo>
                <a:cubicBezTo>
                  <a:pt x="1716" y="2599"/>
                  <a:pt x="1709" y="2612"/>
                  <a:pt x="1563" y="2617"/>
                </a:cubicBezTo>
                <a:cubicBezTo>
                  <a:pt x="1514" y="2619"/>
                  <a:pt x="1441" y="2475"/>
                  <a:pt x="1429" y="2435"/>
                </a:cubicBezTo>
                <a:cubicBezTo>
                  <a:pt x="1399" y="2353"/>
                  <a:pt x="1336" y="2246"/>
                  <a:pt x="1325" y="2164"/>
                </a:cubicBezTo>
                <a:cubicBezTo>
                  <a:pt x="1314" y="2082"/>
                  <a:pt x="1367" y="2016"/>
                  <a:pt x="1361" y="1945"/>
                </a:cubicBezTo>
                <a:cubicBezTo>
                  <a:pt x="1355" y="1874"/>
                  <a:pt x="1303" y="1807"/>
                  <a:pt x="1288" y="1735"/>
                </a:cubicBezTo>
                <a:cubicBezTo>
                  <a:pt x="1273" y="1663"/>
                  <a:pt x="1276" y="1559"/>
                  <a:pt x="1270" y="1515"/>
                </a:cubicBezTo>
                <a:cubicBezTo>
                  <a:pt x="1264" y="1471"/>
                  <a:pt x="1266" y="1478"/>
                  <a:pt x="1252" y="1470"/>
                </a:cubicBezTo>
                <a:cubicBezTo>
                  <a:pt x="1240" y="1406"/>
                  <a:pt x="1209" y="1485"/>
                  <a:pt x="1188" y="1470"/>
                </a:cubicBezTo>
                <a:cubicBezTo>
                  <a:pt x="1167" y="1467"/>
                  <a:pt x="1159" y="1444"/>
                  <a:pt x="1124" y="1451"/>
                </a:cubicBezTo>
                <a:cubicBezTo>
                  <a:pt x="1089" y="1458"/>
                  <a:pt x="1033" y="1491"/>
                  <a:pt x="977" y="1515"/>
                </a:cubicBezTo>
                <a:cubicBezTo>
                  <a:pt x="911" y="1521"/>
                  <a:pt x="847" y="1567"/>
                  <a:pt x="790" y="1596"/>
                </a:cubicBezTo>
                <a:cubicBezTo>
                  <a:pt x="733" y="1625"/>
                  <a:pt x="688" y="1659"/>
                  <a:pt x="635" y="1688"/>
                </a:cubicBezTo>
                <a:cubicBezTo>
                  <a:pt x="582" y="1717"/>
                  <a:pt x="534" y="1754"/>
                  <a:pt x="470" y="1770"/>
                </a:cubicBezTo>
                <a:cubicBezTo>
                  <a:pt x="406" y="1786"/>
                  <a:pt x="305" y="1779"/>
                  <a:pt x="251" y="1785"/>
                </a:cubicBezTo>
                <a:cubicBezTo>
                  <a:pt x="216" y="1795"/>
                  <a:pt x="180" y="1803"/>
                  <a:pt x="143" y="1805"/>
                </a:cubicBezTo>
                <a:cubicBezTo>
                  <a:pt x="112" y="1807"/>
                  <a:pt x="72" y="1749"/>
                  <a:pt x="72" y="1749"/>
                </a:cubicBezTo>
                <a:cubicBezTo>
                  <a:pt x="0" y="1723"/>
                  <a:pt x="15" y="1657"/>
                  <a:pt x="19" y="1592"/>
                </a:cubicBezTo>
                <a:cubicBezTo>
                  <a:pt x="36" y="1565"/>
                  <a:pt x="31" y="1561"/>
                  <a:pt x="38" y="1587"/>
                </a:cubicBezTo>
                <a:cubicBezTo>
                  <a:pt x="37" y="1580"/>
                  <a:pt x="29" y="1510"/>
                  <a:pt x="32" y="1494"/>
                </a:cubicBezTo>
                <a:cubicBezTo>
                  <a:pt x="33" y="1486"/>
                  <a:pt x="42" y="1480"/>
                  <a:pt x="44" y="1471"/>
                </a:cubicBezTo>
                <a:cubicBezTo>
                  <a:pt x="47" y="1462"/>
                  <a:pt x="45" y="1452"/>
                  <a:pt x="46" y="1443"/>
                </a:cubicBezTo>
                <a:cubicBezTo>
                  <a:pt x="77" y="1420"/>
                  <a:pt x="175" y="1450"/>
                  <a:pt x="246" y="1433"/>
                </a:cubicBezTo>
                <a:cubicBezTo>
                  <a:pt x="317" y="1416"/>
                  <a:pt x="406" y="1355"/>
                  <a:pt x="472" y="1338"/>
                </a:cubicBezTo>
                <a:cubicBezTo>
                  <a:pt x="530" y="1341"/>
                  <a:pt x="583" y="1334"/>
                  <a:pt x="641" y="1331"/>
                </a:cubicBezTo>
                <a:cubicBezTo>
                  <a:pt x="706" y="1286"/>
                  <a:pt x="802" y="1297"/>
                  <a:pt x="878" y="1295"/>
                </a:cubicBezTo>
                <a:cubicBezTo>
                  <a:pt x="980" y="1261"/>
                  <a:pt x="1053" y="1279"/>
                  <a:pt x="1087" y="1177"/>
                </a:cubicBezTo>
                <a:cubicBezTo>
                  <a:pt x="1138" y="1118"/>
                  <a:pt x="1105" y="1068"/>
                  <a:pt x="1079" y="986"/>
                </a:cubicBezTo>
                <a:cubicBezTo>
                  <a:pt x="1053" y="905"/>
                  <a:pt x="1029" y="822"/>
                  <a:pt x="1004" y="741"/>
                </a:cubicBezTo>
                <a:cubicBezTo>
                  <a:pt x="999" y="733"/>
                  <a:pt x="994" y="724"/>
                  <a:pt x="988" y="717"/>
                </a:cubicBezTo>
                <a:cubicBezTo>
                  <a:pt x="981" y="709"/>
                  <a:pt x="969" y="705"/>
                  <a:pt x="963" y="695"/>
                </a:cubicBezTo>
                <a:cubicBezTo>
                  <a:pt x="948" y="674"/>
                  <a:pt x="938" y="651"/>
                  <a:pt x="926" y="629"/>
                </a:cubicBezTo>
                <a:cubicBezTo>
                  <a:pt x="917" y="612"/>
                  <a:pt x="905" y="597"/>
                  <a:pt x="895" y="581"/>
                </a:cubicBezTo>
                <a:cubicBezTo>
                  <a:pt x="889" y="573"/>
                  <a:pt x="879" y="557"/>
                  <a:pt x="879" y="557"/>
                </a:cubicBezTo>
                <a:cubicBezTo>
                  <a:pt x="868" y="512"/>
                  <a:pt x="889" y="371"/>
                  <a:pt x="877" y="308"/>
                </a:cubicBezTo>
                <a:cubicBezTo>
                  <a:pt x="865" y="245"/>
                  <a:pt x="809" y="219"/>
                  <a:pt x="806" y="179"/>
                </a:cubicBezTo>
                <a:cubicBezTo>
                  <a:pt x="808" y="131"/>
                  <a:pt x="840" y="109"/>
                  <a:pt x="861" y="69"/>
                </a:cubicBezTo>
                <a:cubicBezTo>
                  <a:pt x="877" y="59"/>
                  <a:pt x="894" y="48"/>
                  <a:pt x="910" y="37"/>
                </a:cubicBezTo>
                <a:cubicBezTo>
                  <a:pt x="917" y="32"/>
                  <a:pt x="934" y="21"/>
                  <a:pt x="934" y="21"/>
                </a:cubicBezTo>
                <a:cubicBezTo>
                  <a:pt x="951" y="19"/>
                  <a:pt x="1112" y="0"/>
                  <a:pt x="1132" y="16"/>
                </a:cubicBezTo>
                <a:cubicBezTo>
                  <a:pt x="1154" y="34"/>
                  <a:pt x="1230" y="78"/>
                  <a:pt x="1238" y="106"/>
                </a:cubicBezTo>
                <a:cubicBezTo>
                  <a:pt x="1266" y="167"/>
                  <a:pt x="1228" y="275"/>
                  <a:pt x="1256" y="408"/>
                </a:cubicBezTo>
                <a:cubicBezTo>
                  <a:pt x="1271" y="489"/>
                  <a:pt x="1319" y="553"/>
                  <a:pt x="1330" y="591"/>
                </a:cubicBezTo>
                <a:cubicBezTo>
                  <a:pt x="1341" y="629"/>
                  <a:pt x="1322" y="612"/>
                  <a:pt x="1320" y="636"/>
                </a:cubicBezTo>
                <a:cubicBezTo>
                  <a:pt x="1318" y="660"/>
                  <a:pt x="1314" y="707"/>
                  <a:pt x="1320" y="737"/>
                </a:cubicBezTo>
                <a:cubicBezTo>
                  <a:pt x="1326" y="767"/>
                  <a:pt x="1342" y="791"/>
                  <a:pt x="1357" y="819"/>
                </a:cubicBezTo>
                <a:cubicBezTo>
                  <a:pt x="1372" y="847"/>
                  <a:pt x="1400" y="870"/>
                  <a:pt x="1408" y="907"/>
                </a:cubicBezTo>
                <a:cubicBezTo>
                  <a:pt x="1431" y="958"/>
                  <a:pt x="1383" y="1004"/>
                  <a:pt x="1407" y="1040"/>
                </a:cubicBezTo>
                <a:cubicBezTo>
                  <a:pt x="1418" y="1055"/>
                  <a:pt x="1442" y="1051"/>
                  <a:pt x="1453" y="1067"/>
                </a:cubicBezTo>
                <a:cubicBezTo>
                  <a:pt x="1458" y="1075"/>
                  <a:pt x="1535" y="1095"/>
                  <a:pt x="1535" y="1095"/>
                </a:cubicBezTo>
                <a:cubicBezTo>
                  <a:pt x="1580" y="1094"/>
                  <a:pt x="1666" y="1066"/>
                  <a:pt x="1755" y="1040"/>
                </a:cubicBezTo>
                <a:cubicBezTo>
                  <a:pt x="1844" y="1014"/>
                  <a:pt x="1953" y="970"/>
                  <a:pt x="2069" y="938"/>
                </a:cubicBezTo>
                <a:cubicBezTo>
                  <a:pt x="2197" y="908"/>
                  <a:pt x="2323" y="872"/>
                  <a:pt x="2451" y="846"/>
                </a:cubicBezTo>
                <a:cubicBezTo>
                  <a:pt x="2550" y="826"/>
                  <a:pt x="2573" y="885"/>
                  <a:pt x="2606" y="965"/>
                </a:cubicBezTo>
                <a:cubicBezTo>
                  <a:pt x="2606" y="965"/>
                  <a:pt x="2587" y="1104"/>
                  <a:pt x="2587" y="1104"/>
                </a:cubicBezTo>
                <a:close/>
              </a:path>
            </a:pathLst>
          </a:custGeom>
          <a:solidFill>
            <a:srgbClr val="B888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7" name="Freeform 89">
            <a:hlinkClick r:id="rId3" action="ppaction://hlinksldjump"/>
          </p:cNvPr>
          <p:cNvSpPr>
            <a:spLocks/>
          </p:cNvSpPr>
          <p:nvPr/>
        </p:nvSpPr>
        <p:spPr bwMode="auto">
          <a:xfrm rot="10800000">
            <a:off x="4068763" y="139700"/>
            <a:ext cx="1035050" cy="757238"/>
          </a:xfrm>
          <a:custGeom>
            <a:avLst/>
            <a:gdLst/>
            <a:ahLst/>
            <a:cxnLst>
              <a:cxn ang="0">
                <a:pos x="271" y="451"/>
              </a:cxn>
              <a:cxn ang="0">
                <a:pos x="70" y="424"/>
              </a:cxn>
              <a:cxn ang="0">
                <a:pos x="43" y="250"/>
              </a:cxn>
              <a:cxn ang="0">
                <a:pos x="128" y="20"/>
              </a:cxn>
              <a:cxn ang="0">
                <a:pos x="214" y="10"/>
              </a:cxn>
              <a:cxn ang="0">
                <a:pos x="308" y="3"/>
              </a:cxn>
              <a:cxn ang="0">
                <a:pos x="454" y="18"/>
              </a:cxn>
              <a:cxn ang="0">
                <a:pos x="554" y="22"/>
              </a:cxn>
              <a:cxn ang="0">
                <a:pos x="630" y="70"/>
              </a:cxn>
              <a:cxn ang="0">
                <a:pos x="638" y="168"/>
              </a:cxn>
              <a:cxn ang="0">
                <a:pos x="619" y="387"/>
              </a:cxn>
              <a:cxn ang="0">
                <a:pos x="591" y="451"/>
              </a:cxn>
              <a:cxn ang="0">
                <a:pos x="536" y="470"/>
              </a:cxn>
              <a:cxn ang="0">
                <a:pos x="308" y="461"/>
              </a:cxn>
              <a:cxn ang="0">
                <a:pos x="286" y="450"/>
              </a:cxn>
              <a:cxn ang="0">
                <a:pos x="271" y="451"/>
              </a:cxn>
            </a:cxnLst>
            <a:rect l="0" t="0" r="r" b="b"/>
            <a:pathLst>
              <a:path w="652" h="477">
                <a:moveTo>
                  <a:pt x="271" y="451"/>
                </a:moveTo>
                <a:cubicBezTo>
                  <a:pt x="203" y="448"/>
                  <a:pt x="112" y="477"/>
                  <a:pt x="70" y="424"/>
                </a:cubicBezTo>
                <a:cubicBezTo>
                  <a:pt x="32" y="390"/>
                  <a:pt x="33" y="317"/>
                  <a:pt x="43" y="250"/>
                </a:cubicBezTo>
                <a:cubicBezTo>
                  <a:pt x="50" y="160"/>
                  <a:pt x="0" y="100"/>
                  <a:pt x="128" y="20"/>
                </a:cubicBezTo>
                <a:cubicBezTo>
                  <a:pt x="152" y="16"/>
                  <a:pt x="190" y="13"/>
                  <a:pt x="214" y="10"/>
                </a:cubicBezTo>
                <a:cubicBezTo>
                  <a:pt x="245" y="0"/>
                  <a:pt x="278" y="14"/>
                  <a:pt x="308" y="3"/>
                </a:cubicBezTo>
                <a:cubicBezTo>
                  <a:pt x="348" y="1"/>
                  <a:pt x="413" y="15"/>
                  <a:pt x="454" y="18"/>
                </a:cubicBezTo>
                <a:cubicBezTo>
                  <a:pt x="495" y="21"/>
                  <a:pt x="525" y="13"/>
                  <a:pt x="554" y="22"/>
                </a:cubicBezTo>
                <a:cubicBezTo>
                  <a:pt x="555" y="27"/>
                  <a:pt x="618" y="61"/>
                  <a:pt x="630" y="70"/>
                </a:cubicBezTo>
                <a:cubicBezTo>
                  <a:pt x="645" y="81"/>
                  <a:pt x="638" y="168"/>
                  <a:pt x="638" y="168"/>
                </a:cubicBezTo>
                <a:cubicBezTo>
                  <a:pt x="652" y="260"/>
                  <a:pt x="635" y="184"/>
                  <a:pt x="619" y="387"/>
                </a:cubicBezTo>
                <a:cubicBezTo>
                  <a:pt x="618" y="405"/>
                  <a:pt x="606" y="438"/>
                  <a:pt x="591" y="451"/>
                </a:cubicBezTo>
                <a:cubicBezTo>
                  <a:pt x="587" y="454"/>
                  <a:pt x="540" y="469"/>
                  <a:pt x="536" y="470"/>
                </a:cubicBezTo>
                <a:cubicBezTo>
                  <a:pt x="460" y="467"/>
                  <a:pt x="384" y="470"/>
                  <a:pt x="308" y="461"/>
                </a:cubicBezTo>
                <a:cubicBezTo>
                  <a:pt x="267" y="456"/>
                  <a:pt x="292" y="452"/>
                  <a:pt x="286" y="450"/>
                </a:cubicBezTo>
                <a:cubicBezTo>
                  <a:pt x="280" y="448"/>
                  <a:pt x="274" y="451"/>
                  <a:pt x="271" y="451"/>
                </a:cubicBezTo>
                <a:close/>
              </a:path>
            </a:pathLst>
          </a:custGeom>
          <a:solidFill>
            <a:srgbClr val="627531"/>
          </a:solidFill>
          <a:ln w="9525" cap="flat" cmpd="sng">
            <a:solidFill>
              <a:srgbClr val="62753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9" name="Text Box 9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4068763" y="188913"/>
            <a:ext cx="1009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Showcard Gothic" pitchFamily="82" charset="0"/>
              </a:rPr>
              <a:t>Next Level</a:t>
            </a:r>
          </a:p>
        </p:txBody>
      </p:sp>
      <p:sp>
        <p:nvSpPr>
          <p:cNvPr id="2142" name="Freeform 94"/>
          <p:cNvSpPr>
            <a:spLocks/>
          </p:cNvSpPr>
          <p:nvPr/>
        </p:nvSpPr>
        <p:spPr bwMode="auto">
          <a:xfrm>
            <a:off x="4140200" y="6232525"/>
            <a:ext cx="817563" cy="509588"/>
          </a:xfrm>
          <a:custGeom>
            <a:avLst/>
            <a:gdLst/>
            <a:ahLst/>
            <a:cxnLst>
              <a:cxn ang="0">
                <a:pos x="96" y="272"/>
              </a:cxn>
              <a:cxn ang="0">
                <a:pos x="13" y="235"/>
              </a:cxn>
              <a:cxn ang="0">
                <a:pos x="23" y="52"/>
              </a:cxn>
              <a:cxn ang="0">
                <a:pos x="123" y="34"/>
              </a:cxn>
              <a:cxn ang="0">
                <a:pos x="407" y="34"/>
              </a:cxn>
              <a:cxn ang="0">
                <a:pos x="461" y="52"/>
              </a:cxn>
              <a:cxn ang="0">
                <a:pos x="452" y="235"/>
              </a:cxn>
              <a:cxn ang="0">
                <a:pos x="397" y="253"/>
              </a:cxn>
              <a:cxn ang="0">
                <a:pos x="141" y="263"/>
              </a:cxn>
              <a:cxn ang="0">
                <a:pos x="96" y="272"/>
              </a:cxn>
            </a:cxnLst>
            <a:rect l="0" t="0" r="r" b="b"/>
            <a:pathLst>
              <a:path w="471" h="274">
                <a:moveTo>
                  <a:pt x="96" y="272"/>
                </a:moveTo>
                <a:cubicBezTo>
                  <a:pt x="53" y="262"/>
                  <a:pt x="52" y="248"/>
                  <a:pt x="13" y="235"/>
                </a:cubicBezTo>
                <a:cubicBezTo>
                  <a:pt x="0" y="195"/>
                  <a:pt x="1" y="91"/>
                  <a:pt x="23" y="52"/>
                </a:cubicBezTo>
                <a:cubicBezTo>
                  <a:pt x="29" y="42"/>
                  <a:pt x="117" y="35"/>
                  <a:pt x="123" y="34"/>
                </a:cubicBezTo>
                <a:cubicBezTo>
                  <a:pt x="228" y="0"/>
                  <a:pt x="175" y="14"/>
                  <a:pt x="407" y="34"/>
                </a:cubicBezTo>
                <a:cubicBezTo>
                  <a:pt x="426" y="36"/>
                  <a:pt x="461" y="52"/>
                  <a:pt x="461" y="52"/>
                </a:cubicBezTo>
                <a:cubicBezTo>
                  <a:pt x="458" y="113"/>
                  <a:pt x="471" y="177"/>
                  <a:pt x="452" y="235"/>
                </a:cubicBezTo>
                <a:cubicBezTo>
                  <a:pt x="446" y="253"/>
                  <a:pt x="416" y="252"/>
                  <a:pt x="397" y="253"/>
                </a:cubicBezTo>
                <a:cubicBezTo>
                  <a:pt x="312" y="256"/>
                  <a:pt x="226" y="260"/>
                  <a:pt x="141" y="263"/>
                </a:cubicBezTo>
                <a:cubicBezTo>
                  <a:pt x="108" y="274"/>
                  <a:pt x="123" y="272"/>
                  <a:pt x="96" y="272"/>
                </a:cubicBezTo>
                <a:close/>
              </a:path>
            </a:pathLst>
          </a:custGeom>
          <a:solidFill>
            <a:srgbClr val="46FF2D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4000" fill="hold"/>
                                        <p:tgtEl>
                                          <p:spTgt spid="2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209800" y="228600"/>
            <a:ext cx="457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ea typeface="宋体" pitchFamily="2" charset="-122"/>
              </a:rPr>
              <a:t>Sorry, you have failed the bonus level.</a:t>
            </a:r>
          </a:p>
        </p:txBody>
      </p:sp>
      <p:sp>
        <p:nvSpPr>
          <p:cNvPr id="31752" name="Freeform 8">
            <a:hlinkClick r:id="rId2" action="ppaction://hlinksldjump"/>
          </p:cNvPr>
          <p:cNvSpPr>
            <a:spLocks/>
          </p:cNvSpPr>
          <p:nvPr/>
        </p:nvSpPr>
        <p:spPr bwMode="auto">
          <a:xfrm>
            <a:off x="1497013" y="2551113"/>
            <a:ext cx="2052637" cy="1609725"/>
          </a:xfrm>
          <a:custGeom>
            <a:avLst/>
            <a:gdLst/>
            <a:ahLst/>
            <a:cxnLst>
              <a:cxn ang="0">
                <a:pos x="141" y="277"/>
              </a:cxn>
              <a:cxn ang="0">
                <a:pos x="310" y="221"/>
              </a:cxn>
              <a:cxn ang="0">
                <a:pos x="694" y="0"/>
              </a:cxn>
              <a:cxn ang="0">
                <a:pos x="1266" y="513"/>
              </a:cxn>
              <a:cxn ang="0">
                <a:pos x="786" y="1014"/>
              </a:cxn>
              <a:cxn ang="0">
                <a:pos x="286" y="761"/>
              </a:cxn>
              <a:cxn ang="0">
                <a:pos x="118" y="721"/>
              </a:cxn>
              <a:cxn ang="0">
                <a:pos x="0" y="496"/>
              </a:cxn>
              <a:cxn ang="0">
                <a:pos x="141" y="277"/>
              </a:cxn>
            </a:cxnLst>
            <a:rect l="0" t="0" r="r" b="b"/>
            <a:pathLst>
              <a:path w="1294" h="1014">
                <a:moveTo>
                  <a:pt x="141" y="277"/>
                </a:moveTo>
                <a:cubicBezTo>
                  <a:pt x="234" y="232"/>
                  <a:pt x="310" y="221"/>
                  <a:pt x="310" y="221"/>
                </a:cubicBezTo>
                <a:cubicBezTo>
                  <a:pt x="310" y="221"/>
                  <a:pt x="414" y="52"/>
                  <a:pt x="694" y="0"/>
                </a:cubicBezTo>
                <a:cubicBezTo>
                  <a:pt x="1262" y="9"/>
                  <a:pt x="1266" y="513"/>
                  <a:pt x="1266" y="513"/>
                </a:cubicBezTo>
                <a:cubicBezTo>
                  <a:pt x="1266" y="513"/>
                  <a:pt x="1294" y="913"/>
                  <a:pt x="786" y="1014"/>
                </a:cubicBezTo>
                <a:cubicBezTo>
                  <a:pt x="342" y="964"/>
                  <a:pt x="398" y="841"/>
                  <a:pt x="286" y="761"/>
                </a:cubicBezTo>
                <a:cubicBezTo>
                  <a:pt x="213" y="766"/>
                  <a:pt x="118" y="721"/>
                  <a:pt x="118" y="721"/>
                </a:cubicBezTo>
                <a:cubicBezTo>
                  <a:pt x="118" y="721"/>
                  <a:pt x="0" y="642"/>
                  <a:pt x="0" y="496"/>
                </a:cubicBezTo>
                <a:cubicBezTo>
                  <a:pt x="0" y="496"/>
                  <a:pt x="6" y="328"/>
                  <a:pt x="141" y="277"/>
                </a:cubicBezTo>
                <a:close/>
              </a:path>
            </a:pathLst>
          </a:custGeom>
          <a:solidFill>
            <a:srgbClr val="0033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909763" y="3051175"/>
            <a:ext cx="16097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Go to Matter Splatter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>
                <a:ea typeface="PMingLiU" pitchFamily="18" charset="-120"/>
              </a:rPr>
              <a:t>你死了</a:t>
            </a:r>
            <a:endParaRPr lang="en-US" altLang="zh-CN">
              <a:ea typeface="PMingLiU" pitchFamily="18" charset="-120"/>
            </a:endParaRPr>
          </a:p>
        </p:txBody>
      </p:sp>
      <p:sp>
        <p:nvSpPr>
          <p:cNvPr id="49159" name="Freeform 7">
            <a:hlinkClick r:id="rId2" action="ppaction://hlinksldjump"/>
          </p:cNvPr>
          <p:cNvSpPr>
            <a:spLocks/>
          </p:cNvSpPr>
          <p:nvPr/>
        </p:nvSpPr>
        <p:spPr bwMode="auto">
          <a:xfrm>
            <a:off x="1497013" y="2551113"/>
            <a:ext cx="2052637" cy="1609725"/>
          </a:xfrm>
          <a:custGeom>
            <a:avLst/>
            <a:gdLst/>
            <a:ahLst/>
            <a:cxnLst>
              <a:cxn ang="0">
                <a:pos x="141" y="277"/>
              </a:cxn>
              <a:cxn ang="0">
                <a:pos x="310" y="221"/>
              </a:cxn>
              <a:cxn ang="0">
                <a:pos x="694" y="0"/>
              </a:cxn>
              <a:cxn ang="0">
                <a:pos x="1266" y="513"/>
              </a:cxn>
              <a:cxn ang="0">
                <a:pos x="786" y="1014"/>
              </a:cxn>
              <a:cxn ang="0">
                <a:pos x="286" y="761"/>
              </a:cxn>
              <a:cxn ang="0">
                <a:pos x="118" y="721"/>
              </a:cxn>
              <a:cxn ang="0">
                <a:pos x="0" y="496"/>
              </a:cxn>
              <a:cxn ang="0">
                <a:pos x="141" y="277"/>
              </a:cxn>
            </a:cxnLst>
            <a:rect l="0" t="0" r="r" b="b"/>
            <a:pathLst>
              <a:path w="1294" h="1014">
                <a:moveTo>
                  <a:pt x="141" y="277"/>
                </a:moveTo>
                <a:cubicBezTo>
                  <a:pt x="234" y="232"/>
                  <a:pt x="310" y="221"/>
                  <a:pt x="310" y="221"/>
                </a:cubicBezTo>
                <a:cubicBezTo>
                  <a:pt x="310" y="221"/>
                  <a:pt x="414" y="52"/>
                  <a:pt x="694" y="0"/>
                </a:cubicBezTo>
                <a:cubicBezTo>
                  <a:pt x="1262" y="9"/>
                  <a:pt x="1266" y="513"/>
                  <a:pt x="1266" y="513"/>
                </a:cubicBezTo>
                <a:cubicBezTo>
                  <a:pt x="1266" y="513"/>
                  <a:pt x="1294" y="913"/>
                  <a:pt x="786" y="1014"/>
                </a:cubicBezTo>
                <a:cubicBezTo>
                  <a:pt x="342" y="964"/>
                  <a:pt x="398" y="841"/>
                  <a:pt x="286" y="761"/>
                </a:cubicBezTo>
                <a:cubicBezTo>
                  <a:pt x="213" y="766"/>
                  <a:pt x="118" y="721"/>
                  <a:pt x="118" y="721"/>
                </a:cubicBezTo>
                <a:cubicBezTo>
                  <a:pt x="118" y="721"/>
                  <a:pt x="0" y="642"/>
                  <a:pt x="0" y="496"/>
                </a:cubicBezTo>
                <a:cubicBezTo>
                  <a:pt x="0" y="496"/>
                  <a:pt x="6" y="328"/>
                  <a:pt x="141" y="277"/>
                </a:cubicBezTo>
                <a:close/>
              </a:path>
            </a:pathLst>
          </a:custGeom>
          <a:solidFill>
            <a:srgbClr val="0033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11363" y="3149600"/>
            <a:ext cx="13176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Try Again.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5">
            <a:hlinkHover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AutoShape 27"/>
          <p:cNvSpPr>
            <a:spLocks noChangeArrowheads="1"/>
          </p:cNvSpPr>
          <p:nvPr/>
        </p:nvSpPr>
        <p:spPr bwMode="auto">
          <a:xfrm rot="-25200000">
            <a:off x="-19843" y="3366294"/>
            <a:ext cx="3211512" cy="2133600"/>
          </a:xfrm>
          <a:custGeom>
            <a:avLst/>
            <a:gdLst>
              <a:gd name="G0" fmla="+- 540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400"/>
              <a:gd name="G18" fmla="*/ 540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40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40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700 w 21600"/>
              <a:gd name="T15" fmla="*/ 10800 h 21600"/>
              <a:gd name="T16" fmla="*/ 10800 w 21600"/>
              <a:gd name="T17" fmla="*/ 5400 h 21600"/>
              <a:gd name="T18" fmla="*/ 1890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0033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Oval 28">
            <a:hlinkClick r:id="" action="ppaction://hlinkshowjump?jump=nextslide"/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09600" y="5105400"/>
            <a:ext cx="838200" cy="838200"/>
          </a:xfrm>
          <a:prstGeom prst="ellipse">
            <a:avLst/>
          </a:prstGeom>
          <a:solidFill>
            <a:srgbClr val="0033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97" name="Freeform 29"/>
          <p:cNvSpPr>
            <a:spLocks/>
          </p:cNvSpPr>
          <p:nvPr/>
        </p:nvSpPr>
        <p:spPr bwMode="auto">
          <a:xfrm>
            <a:off x="1682750" y="2551113"/>
            <a:ext cx="1866900" cy="1609725"/>
          </a:xfrm>
          <a:custGeom>
            <a:avLst/>
            <a:gdLst/>
            <a:ahLst/>
            <a:cxnLst>
              <a:cxn ang="0">
                <a:pos x="23" y="277"/>
              </a:cxn>
              <a:cxn ang="0">
                <a:pos x="192" y="221"/>
              </a:cxn>
              <a:cxn ang="0">
                <a:pos x="576" y="0"/>
              </a:cxn>
              <a:cxn ang="0">
                <a:pos x="1148" y="513"/>
              </a:cxn>
              <a:cxn ang="0">
                <a:pos x="668" y="1014"/>
              </a:cxn>
              <a:cxn ang="0">
                <a:pos x="168" y="761"/>
              </a:cxn>
              <a:cxn ang="0">
                <a:pos x="0" y="721"/>
              </a:cxn>
              <a:cxn ang="0">
                <a:pos x="23" y="277"/>
              </a:cxn>
            </a:cxnLst>
            <a:rect l="0" t="0" r="r" b="b"/>
            <a:pathLst>
              <a:path w="1176" h="1014">
                <a:moveTo>
                  <a:pt x="23" y="277"/>
                </a:moveTo>
                <a:cubicBezTo>
                  <a:pt x="23" y="277"/>
                  <a:pt x="144" y="245"/>
                  <a:pt x="192" y="221"/>
                </a:cubicBezTo>
                <a:cubicBezTo>
                  <a:pt x="192" y="221"/>
                  <a:pt x="296" y="85"/>
                  <a:pt x="576" y="0"/>
                </a:cubicBezTo>
                <a:cubicBezTo>
                  <a:pt x="1144" y="9"/>
                  <a:pt x="1148" y="513"/>
                  <a:pt x="1148" y="513"/>
                </a:cubicBezTo>
                <a:cubicBezTo>
                  <a:pt x="1148" y="513"/>
                  <a:pt x="1176" y="913"/>
                  <a:pt x="668" y="1014"/>
                </a:cubicBezTo>
                <a:cubicBezTo>
                  <a:pt x="240" y="953"/>
                  <a:pt x="280" y="841"/>
                  <a:pt x="168" y="761"/>
                </a:cubicBezTo>
                <a:cubicBezTo>
                  <a:pt x="56" y="681"/>
                  <a:pt x="0" y="721"/>
                  <a:pt x="0" y="721"/>
                </a:cubicBezTo>
                <a:lnTo>
                  <a:pt x="23" y="277"/>
                </a:lnTo>
                <a:close/>
              </a:path>
            </a:pathLst>
          </a:custGeom>
          <a:solidFill>
            <a:srgbClr val="0033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819" name="Group 27"/>
          <p:cNvGrpSpPr>
            <a:grpSpLocks/>
          </p:cNvGrpSpPr>
          <p:nvPr/>
        </p:nvGrpSpPr>
        <p:grpSpPr bwMode="auto">
          <a:xfrm>
            <a:off x="609600" y="3581400"/>
            <a:ext cx="6324600" cy="2362200"/>
            <a:chOff x="384" y="2256"/>
            <a:chExt cx="3984" cy="1488"/>
          </a:xfrm>
        </p:grpSpPr>
        <p:sp>
          <p:nvSpPr>
            <p:cNvPr id="33805" name="Oval 13"/>
            <p:cNvSpPr>
              <a:spLocks noChangeArrowheads="1"/>
            </p:cNvSpPr>
            <p:nvPr/>
          </p:nvSpPr>
          <p:spPr bwMode="auto">
            <a:xfrm>
              <a:off x="384" y="3216"/>
              <a:ext cx="528" cy="528"/>
            </a:xfrm>
            <a:prstGeom prst="ellipse">
              <a:avLst/>
            </a:prstGeom>
            <a:solidFill>
              <a:srgbClr val="003399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AutoShape 20"/>
            <p:cNvSpPr>
              <a:spLocks noChangeArrowheads="1"/>
            </p:cNvSpPr>
            <p:nvPr/>
          </p:nvSpPr>
          <p:spPr bwMode="auto">
            <a:xfrm rot="11700000">
              <a:off x="720" y="2496"/>
              <a:ext cx="528" cy="1056"/>
            </a:xfrm>
            <a:prstGeom prst="moon">
              <a:avLst>
                <a:gd name="adj" fmla="val 50000"/>
              </a:avLst>
            </a:prstGeom>
            <a:solidFill>
              <a:srgbClr val="003399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AutoShape 21"/>
            <p:cNvSpPr>
              <a:spLocks noChangeArrowheads="1"/>
            </p:cNvSpPr>
            <p:nvPr/>
          </p:nvSpPr>
          <p:spPr bwMode="auto">
            <a:xfrm rot="15300000">
              <a:off x="1032" y="2184"/>
              <a:ext cx="528" cy="1056"/>
            </a:xfrm>
            <a:prstGeom prst="moon">
              <a:avLst>
                <a:gd name="adj" fmla="val 50000"/>
              </a:avLst>
            </a:prstGeom>
            <a:solidFill>
              <a:srgbClr val="003399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AutoShape 22"/>
            <p:cNvSpPr>
              <a:spLocks noChangeArrowheads="1"/>
            </p:cNvSpPr>
            <p:nvPr/>
          </p:nvSpPr>
          <p:spPr bwMode="auto">
            <a:xfrm rot="9000000">
              <a:off x="1728" y="2352"/>
              <a:ext cx="528" cy="1056"/>
            </a:xfrm>
            <a:prstGeom prst="moon">
              <a:avLst>
                <a:gd name="adj" fmla="val 50000"/>
              </a:avLst>
            </a:prstGeom>
            <a:solidFill>
              <a:srgbClr val="003399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5" name="AutoShape 23"/>
            <p:cNvSpPr>
              <a:spLocks noChangeArrowheads="1"/>
            </p:cNvSpPr>
            <p:nvPr/>
          </p:nvSpPr>
          <p:spPr bwMode="auto">
            <a:xfrm rot="-7200000">
              <a:off x="3192" y="2184"/>
              <a:ext cx="528" cy="1056"/>
            </a:xfrm>
            <a:prstGeom prst="moon">
              <a:avLst>
                <a:gd name="adj" fmla="val 50000"/>
              </a:avLst>
            </a:prstGeom>
            <a:solidFill>
              <a:srgbClr val="003399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6" name="AutoShape 24"/>
            <p:cNvSpPr>
              <a:spLocks noChangeArrowheads="1"/>
            </p:cNvSpPr>
            <p:nvPr/>
          </p:nvSpPr>
          <p:spPr bwMode="auto">
            <a:xfrm rot="-18000000">
              <a:off x="2232" y="2424"/>
              <a:ext cx="528" cy="1056"/>
            </a:xfrm>
            <a:prstGeom prst="moon">
              <a:avLst>
                <a:gd name="adj" fmla="val 50000"/>
              </a:avLst>
            </a:prstGeom>
            <a:solidFill>
              <a:srgbClr val="003399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AutoShape 25"/>
            <p:cNvSpPr>
              <a:spLocks noChangeArrowheads="1"/>
            </p:cNvSpPr>
            <p:nvPr/>
          </p:nvSpPr>
          <p:spPr bwMode="auto">
            <a:xfrm rot="-11700000">
              <a:off x="3840" y="2256"/>
              <a:ext cx="528" cy="1056"/>
            </a:xfrm>
            <a:prstGeom prst="moon">
              <a:avLst>
                <a:gd name="adj" fmla="val 50000"/>
              </a:avLst>
            </a:prstGeom>
            <a:solidFill>
              <a:srgbClr val="003399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18" name="Oval 26">
            <a:hlinkClick r:id="" action="ppaction://hlinkshowjump?jump=nextslide"/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019800" y="5181600"/>
            <a:ext cx="457200" cy="457200"/>
          </a:xfrm>
          <a:prstGeom prst="ellipse">
            <a:avLst/>
          </a:prstGeom>
          <a:solidFill>
            <a:srgbClr val="0033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CC66"/>
          </a:solidFill>
          <a:ln w="9525">
            <a:solidFill>
              <a:srgbClr val="00CC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TW" altLang="en-US" b="1">
              <a:ea typeface="PMingLiU" pitchFamily="18" charset="-120"/>
            </a:endParaRPr>
          </a:p>
        </p:txBody>
      </p:sp>
      <p:sp>
        <p:nvSpPr>
          <p:cNvPr id="34881" name="Oval 65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4800600" y="4572000"/>
            <a:ext cx="1524000" cy="1524000"/>
          </a:xfrm>
          <a:prstGeom prst="ellipse">
            <a:avLst/>
          </a:prstGeom>
          <a:solidFill>
            <a:srgbClr val="00CC66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66" name="Oval 50"/>
          <p:cNvSpPr>
            <a:spLocks noChangeArrowheads="1"/>
          </p:cNvSpPr>
          <p:nvPr/>
        </p:nvSpPr>
        <p:spPr bwMode="auto">
          <a:xfrm>
            <a:off x="4953000" y="4724400"/>
            <a:ext cx="1219200" cy="1219200"/>
          </a:xfrm>
          <a:prstGeom prst="ellipse">
            <a:avLst/>
          </a:prstGeom>
          <a:solidFill>
            <a:srgbClr val="003399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6019800" y="5181600"/>
            <a:ext cx="457200" cy="457200"/>
          </a:xfrm>
          <a:prstGeom prst="ellipse">
            <a:avLst/>
          </a:prstGeom>
          <a:solidFill>
            <a:srgbClr val="0033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Oval 15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5334000" y="990600"/>
            <a:ext cx="1600200" cy="1600200"/>
          </a:xfrm>
          <a:prstGeom prst="ellipse">
            <a:avLst/>
          </a:prstGeom>
          <a:solidFill>
            <a:srgbClr val="003399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67" name="Rectangle 51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-538358">
            <a:off x="3897313" y="5487988"/>
            <a:ext cx="128587" cy="1063625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68" name="Rectangle 52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-538358">
            <a:off x="2895600" y="5029200"/>
            <a:ext cx="152400" cy="990600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69" name="Rectangle 53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-538358">
            <a:off x="1733550" y="5788025"/>
            <a:ext cx="176213" cy="839788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70" name="Rectangle 54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5649582">
            <a:off x="1103312" y="4138613"/>
            <a:ext cx="155575" cy="990600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71" name="Rectangle 55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5649582">
            <a:off x="1253332" y="3078956"/>
            <a:ext cx="152400" cy="982663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72" name="Rectangle 56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5649582">
            <a:off x="1631951" y="1876425"/>
            <a:ext cx="152400" cy="523875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73" name="Rectangle 57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5649582">
            <a:off x="762000" y="1819275"/>
            <a:ext cx="152400" cy="457200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74" name="Rectangle 58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-1800000">
            <a:off x="1588" y="14288"/>
            <a:ext cx="2835275" cy="838200"/>
          </a:xfrm>
          <a:prstGeom prst="rect">
            <a:avLst/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77" name="AutoShape 61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3733800" y="838200"/>
            <a:ext cx="1143000" cy="1143000"/>
          </a:xfrm>
          <a:prstGeom prst="plus">
            <a:avLst>
              <a:gd name="adj" fmla="val 42778"/>
            </a:avLst>
          </a:prstGeom>
          <a:solidFill>
            <a:srgbClr val="00CC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886" name="Oval 70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1752600" y="685800"/>
            <a:ext cx="1371600" cy="1219200"/>
          </a:xfrm>
          <a:prstGeom prst="ellipse">
            <a:avLst/>
          </a:prstGeom>
          <a:solidFill>
            <a:srgbClr val="00CC66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0.52222 0.12037 L -0.44583 -0.68518 L -0.05277 -0.54074 L -3.33333E-6 3.7037E-6 Z " pathEditMode="relative" ptsTypes="AAAAA">
                                      <p:cBhvr>
                                        <p:cTn id="6" dur="20000" fill="hold"/>
                                        <p:tgtEl>
                                          <p:spTgt spid="348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3000" fill="hold"/>
                                        <p:tgtEl>
                                          <p:spTgt spid="348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6 L -0.52222 0.12037 L -0.44583 -0.68518 L -0.05277 -0.54074 L -3.33333E-6 3.7037E-6 Z " pathEditMode="relative" ptsTypes="AAAAA">
                                      <p:cBhvr>
                                        <p:cTn id="10" dur="20000" fill="hold"/>
                                        <p:tgtEl>
                                          <p:spTgt spid="348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81" grpId="0" animBg="1"/>
      <p:bldP spid="34866" grpId="0" animBg="1"/>
      <p:bldP spid="3487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91" name="Freeform 23"/>
          <p:cNvSpPr>
            <a:spLocks/>
          </p:cNvSpPr>
          <p:nvPr/>
        </p:nvSpPr>
        <p:spPr bwMode="auto">
          <a:xfrm>
            <a:off x="93663" y="952500"/>
            <a:ext cx="8737600" cy="5611813"/>
          </a:xfrm>
          <a:custGeom>
            <a:avLst/>
            <a:gdLst/>
            <a:ahLst/>
            <a:cxnLst>
              <a:cxn ang="0">
                <a:pos x="3835" y="1007"/>
              </a:cxn>
              <a:cxn ang="0">
                <a:pos x="2008" y="710"/>
              </a:cxn>
              <a:cxn ang="0">
                <a:pos x="801" y="757"/>
              </a:cxn>
              <a:cxn ang="0">
                <a:pos x="462" y="883"/>
              </a:cxn>
              <a:cxn ang="0">
                <a:pos x="367" y="1459"/>
              </a:cxn>
              <a:cxn ang="0">
                <a:pos x="359" y="2461"/>
              </a:cxn>
              <a:cxn ang="0">
                <a:pos x="446" y="2911"/>
              </a:cxn>
              <a:cxn ang="0">
                <a:pos x="841" y="3053"/>
              </a:cxn>
              <a:cxn ang="0">
                <a:pos x="2569" y="2801"/>
              </a:cxn>
              <a:cxn ang="0">
                <a:pos x="2269" y="2485"/>
              </a:cxn>
              <a:cxn ang="0">
                <a:pos x="1235" y="2288"/>
              </a:cxn>
              <a:cxn ang="0">
                <a:pos x="1267" y="1365"/>
              </a:cxn>
              <a:cxn ang="0">
                <a:pos x="1582" y="1223"/>
              </a:cxn>
              <a:cxn ang="0">
                <a:pos x="3034" y="1262"/>
              </a:cxn>
              <a:cxn ang="0">
                <a:pos x="3192" y="1452"/>
              </a:cxn>
              <a:cxn ang="0">
                <a:pos x="3389" y="1767"/>
              </a:cxn>
              <a:cxn ang="0">
                <a:pos x="3492" y="2753"/>
              </a:cxn>
              <a:cxn ang="0">
                <a:pos x="3721" y="2982"/>
              </a:cxn>
              <a:cxn ang="0">
                <a:pos x="4502" y="3061"/>
              </a:cxn>
              <a:cxn ang="0">
                <a:pos x="4825" y="2943"/>
              </a:cxn>
              <a:cxn ang="0">
                <a:pos x="5046" y="1909"/>
              </a:cxn>
              <a:cxn ang="0">
                <a:pos x="4723" y="1728"/>
              </a:cxn>
              <a:cxn ang="0">
                <a:pos x="3973" y="1672"/>
              </a:cxn>
              <a:cxn ang="0">
                <a:pos x="4012" y="1341"/>
              </a:cxn>
              <a:cxn ang="0">
                <a:pos x="4983" y="1404"/>
              </a:cxn>
              <a:cxn ang="0">
                <a:pos x="5338" y="1751"/>
              </a:cxn>
              <a:cxn ang="0">
                <a:pos x="5417" y="2738"/>
              </a:cxn>
              <a:cxn ang="0">
                <a:pos x="5038" y="3353"/>
              </a:cxn>
              <a:cxn ang="0">
                <a:pos x="4107" y="3527"/>
              </a:cxn>
              <a:cxn ang="0">
                <a:pos x="3373" y="3306"/>
              </a:cxn>
              <a:cxn ang="0">
                <a:pos x="3105" y="3006"/>
              </a:cxn>
              <a:cxn ang="0">
                <a:pos x="3042" y="1728"/>
              </a:cxn>
              <a:cxn ang="0">
                <a:pos x="2411" y="1467"/>
              </a:cxn>
              <a:cxn ang="0">
                <a:pos x="1653" y="1538"/>
              </a:cxn>
              <a:cxn ang="0">
                <a:pos x="1456" y="1665"/>
              </a:cxn>
              <a:cxn ang="0">
                <a:pos x="1353" y="1814"/>
              </a:cxn>
              <a:cxn ang="0">
                <a:pos x="1858" y="2122"/>
              </a:cxn>
              <a:cxn ang="0">
                <a:pos x="2442" y="2209"/>
              </a:cxn>
              <a:cxn ang="0">
                <a:pos x="2734" y="2304"/>
              </a:cxn>
              <a:cxn ang="0">
                <a:pos x="2931" y="2761"/>
              </a:cxn>
              <a:cxn ang="0">
                <a:pos x="2718" y="3203"/>
              </a:cxn>
              <a:cxn ang="0">
                <a:pos x="2308" y="3393"/>
              </a:cxn>
              <a:cxn ang="0">
                <a:pos x="438" y="3329"/>
              </a:cxn>
              <a:cxn ang="0">
                <a:pos x="225" y="3203"/>
              </a:cxn>
              <a:cxn ang="0">
                <a:pos x="20" y="2856"/>
              </a:cxn>
              <a:cxn ang="0">
                <a:pos x="209" y="647"/>
              </a:cxn>
              <a:cxn ang="0">
                <a:pos x="801" y="378"/>
              </a:cxn>
              <a:cxn ang="0">
                <a:pos x="3050" y="386"/>
              </a:cxn>
              <a:cxn ang="0">
                <a:pos x="3736" y="39"/>
              </a:cxn>
            </a:cxnLst>
            <a:rect l="0" t="0" r="r" b="b"/>
            <a:pathLst>
              <a:path w="5503" h="3535">
                <a:moveTo>
                  <a:pt x="4296" y="500"/>
                </a:moveTo>
                <a:cubicBezTo>
                  <a:pt x="4364" y="644"/>
                  <a:pt x="4224" y="823"/>
                  <a:pt x="4147" y="907"/>
                </a:cubicBezTo>
                <a:cubicBezTo>
                  <a:pt x="4070" y="991"/>
                  <a:pt x="3971" y="1044"/>
                  <a:pt x="3835" y="1007"/>
                </a:cubicBezTo>
                <a:cubicBezTo>
                  <a:pt x="3413" y="1081"/>
                  <a:pt x="3328" y="684"/>
                  <a:pt x="3328" y="684"/>
                </a:cubicBezTo>
                <a:cubicBezTo>
                  <a:pt x="3135" y="727"/>
                  <a:pt x="2972" y="728"/>
                  <a:pt x="2766" y="733"/>
                </a:cubicBezTo>
                <a:cubicBezTo>
                  <a:pt x="2512" y="756"/>
                  <a:pt x="2258" y="752"/>
                  <a:pt x="2008" y="710"/>
                </a:cubicBezTo>
                <a:cubicBezTo>
                  <a:pt x="1761" y="713"/>
                  <a:pt x="1511" y="685"/>
                  <a:pt x="1267" y="726"/>
                </a:cubicBezTo>
                <a:cubicBezTo>
                  <a:pt x="1239" y="731"/>
                  <a:pt x="1208" y="763"/>
                  <a:pt x="1180" y="773"/>
                </a:cubicBezTo>
                <a:cubicBezTo>
                  <a:pt x="1039" y="738"/>
                  <a:pt x="1126" y="757"/>
                  <a:pt x="801" y="757"/>
                </a:cubicBezTo>
                <a:cubicBezTo>
                  <a:pt x="743" y="757"/>
                  <a:pt x="710" y="792"/>
                  <a:pt x="659" y="812"/>
                </a:cubicBezTo>
                <a:cubicBezTo>
                  <a:pt x="624" y="826"/>
                  <a:pt x="585" y="830"/>
                  <a:pt x="549" y="844"/>
                </a:cubicBezTo>
                <a:cubicBezTo>
                  <a:pt x="518" y="856"/>
                  <a:pt x="493" y="874"/>
                  <a:pt x="462" y="883"/>
                </a:cubicBezTo>
                <a:cubicBezTo>
                  <a:pt x="423" y="909"/>
                  <a:pt x="403" y="941"/>
                  <a:pt x="375" y="978"/>
                </a:cubicBezTo>
                <a:cubicBezTo>
                  <a:pt x="357" y="1031"/>
                  <a:pt x="351" y="1083"/>
                  <a:pt x="336" y="1136"/>
                </a:cubicBezTo>
                <a:cubicBezTo>
                  <a:pt x="340" y="1284"/>
                  <a:pt x="327" y="1345"/>
                  <a:pt x="367" y="1459"/>
                </a:cubicBezTo>
                <a:cubicBezTo>
                  <a:pt x="362" y="1553"/>
                  <a:pt x="359" y="1653"/>
                  <a:pt x="328" y="1743"/>
                </a:cubicBezTo>
                <a:cubicBezTo>
                  <a:pt x="322" y="1938"/>
                  <a:pt x="306" y="2169"/>
                  <a:pt x="351" y="2359"/>
                </a:cubicBezTo>
                <a:cubicBezTo>
                  <a:pt x="354" y="2393"/>
                  <a:pt x="357" y="2427"/>
                  <a:pt x="359" y="2461"/>
                </a:cubicBezTo>
                <a:cubicBezTo>
                  <a:pt x="360" y="2478"/>
                  <a:pt x="369" y="2626"/>
                  <a:pt x="375" y="2659"/>
                </a:cubicBezTo>
                <a:cubicBezTo>
                  <a:pt x="383" y="2700"/>
                  <a:pt x="403" y="2744"/>
                  <a:pt x="414" y="2785"/>
                </a:cubicBezTo>
                <a:cubicBezTo>
                  <a:pt x="425" y="2824"/>
                  <a:pt x="427" y="2874"/>
                  <a:pt x="446" y="2911"/>
                </a:cubicBezTo>
                <a:cubicBezTo>
                  <a:pt x="465" y="2949"/>
                  <a:pt x="498" y="2962"/>
                  <a:pt x="533" y="2982"/>
                </a:cubicBezTo>
                <a:cubicBezTo>
                  <a:pt x="567" y="3001"/>
                  <a:pt x="610" y="3041"/>
                  <a:pt x="651" y="3045"/>
                </a:cubicBezTo>
                <a:cubicBezTo>
                  <a:pt x="714" y="3052"/>
                  <a:pt x="778" y="3050"/>
                  <a:pt x="841" y="3053"/>
                </a:cubicBezTo>
                <a:cubicBezTo>
                  <a:pt x="1280" y="3050"/>
                  <a:pt x="1680" y="3090"/>
                  <a:pt x="2119" y="3085"/>
                </a:cubicBezTo>
                <a:cubicBezTo>
                  <a:pt x="2252" y="3083"/>
                  <a:pt x="2343" y="3060"/>
                  <a:pt x="2458" y="3022"/>
                </a:cubicBezTo>
                <a:cubicBezTo>
                  <a:pt x="2477" y="2985"/>
                  <a:pt x="2550" y="2838"/>
                  <a:pt x="2569" y="2801"/>
                </a:cubicBezTo>
                <a:cubicBezTo>
                  <a:pt x="2566" y="2769"/>
                  <a:pt x="2559" y="2737"/>
                  <a:pt x="2553" y="2706"/>
                </a:cubicBezTo>
                <a:cubicBezTo>
                  <a:pt x="2532" y="2669"/>
                  <a:pt x="2532" y="2600"/>
                  <a:pt x="2490" y="2564"/>
                </a:cubicBezTo>
                <a:cubicBezTo>
                  <a:pt x="2423" y="2545"/>
                  <a:pt x="2367" y="2490"/>
                  <a:pt x="2269" y="2485"/>
                </a:cubicBezTo>
                <a:cubicBezTo>
                  <a:pt x="2084" y="2447"/>
                  <a:pt x="1884" y="2502"/>
                  <a:pt x="1693" y="2485"/>
                </a:cubicBezTo>
                <a:cubicBezTo>
                  <a:pt x="1635" y="2473"/>
                  <a:pt x="1577" y="2473"/>
                  <a:pt x="1519" y="2461"/>
                </a:cubicBezTo>
                <a:cubicBezTo>
                  <a:pt x="1439" y="2423"/>
                  <a:pt x="1315" y="2355"/>
                  <a:pt x="1235" y="2288"/>
                </a:cubicBezTo>
                <a:cubicBezTo>
                  <a:pt x="1155" y="2221"/>
                  <a:pt x="1069" y="2167"/>
                  <a:pt x="1038" y="2059"/>
                </a:cubicBezTo>
                <a:cubicBezTo>
                  <a:pt x="1049" y="1962"/>
                  <a:pt x="1008" y="1757"/>
                  <a:pt x="1046" y="1641"/>
                </a:cubicBezTo>
                <a:cubicBezTo>
                  <a:pt x="1084" y="1525"/>
                  <a:pt x="1204" y="1437"/>
                  <a:pt x="1267" y="1365"/>
                </a:cubicBezTo>
                <a:cubicBezTo>
                  <a:pt x="1342" y="1304"/>
                  <a:pt x="1371" y="1220"/>
                  <a:pt x="1424" y="1207"/>
                </a:cubicBezTo>
                <a:cubicBezTo>
                  <a:pt x="1461" y="1182"/>
                  <a:pt x="1486" y="1243"/>
                  <a:pt x="1527" y="1238"/>
                </a:cubicBezTo>
                <a:cubicBezTo>
                  <a:pt x="1541" y="1234"/>
                  <a:pt x="1569" y="1225"/>
                  <a:pt x="1582" y="1223"/>
                </a:cubicBezTo>
                <a:cubicBezTo>
                  <a:pt x="1614" y="1217"/>
                  <a:pt x="1677" y="1207"/>
                  <a:pt x="1677" y="1207"/>
                </a:cubicBezTo>
                <a:cubicBezTo>
                  <a:pt x="2088" y="1211"/>
                  <a:pt x="2493" y="1198"/>
                  <a:pt x="2900" y="1238"/>
                </a:cubicBezTo>
                <a:cubicBezTo>
                  <a:pt x="2943" y="1252"/>
                  <a:pt x="2994" y="1239"/>
                  <a:pt x="3034" y="1262"/>
                </a:cubicBezTo>
                <a:cubicBezTo>
                  <a:pt x="3051" y="1271"/>
                  <a:pt x="3067" y="1281"/>
                  <a:pt x="3081" y="1294"/>
                </a:cubicBezTo>
                <a:cubicBezTo>
                  <a:pt x="3097" y="1310"/>
                  <a:pt x="3129" y="1341"/>
                  <a:pt x="3129" y="1341"/>
                </a:cubicBezTo>
                <a:cubicBezTo>
                  <a:pt x="3142" y="1381"/>
                  <a:pt x="3167" y="1418"/>
                  <a:pt x="3192" y="1452"/>
                </a:cubicBezTo>
                <a:cubicBezTo>
                  <a:pt x="3211" y="1507"/>
                  <a:pt x="3251" y="1559"/>
                  <a:pt x="3302" y="1586"/>
                </a:cubicBezTo>
                <a:cubicBezTo>
                  <a:pt x="3330" y="1625"/>
                  <a:pt x="3344" y="1658"/>
                  <a:pt x="3358" y="1688"/>
                </a:cubicBezTo>
                <a:cubicBezTo>
                  <a:pt x="3373" y="1757"/>
                  <a:pt x="3353" y="1678"/>
                  <a:pt x="3389" y="1767"/>
                </a:cubicBezTo>
                <a:cubicBezTo>
                  <a:pt x="3418" y="1838"/>
                  <a:pt x="3441" y="1913"/>
                  <a:pt x="3460" y="1988"/>
                </a:cubicBezTo>
                <a:cubicBezTo>
                  <a:pt x="3465" y="2098"/>
                  <a:pt x="3475" y="2203"/>
                  <a:pt x="3484" y="2312"/>
                </a:cubicBezTo>
                <a:cubicBezTo>
                  <a:pt x="3487" y="2459"/>
                  <a:pt x="3487" y="2606"/>
                  <a:pt x="3492" y="2753"/>
                </a:cubicBezTo>
                <a:cubicBezTo>
                  <a:pt x="3493" y="2779"/>
                  <a:pt x="3503" y="2824"/>
                  <a:pt x="3515" y="2848"/>
                </a:cubicBezTo>
                <a:cubicBezTo>
                  <a:pt x="3533" y="2884"/>
                  <a:pt x="3607" y="2942"/>
                  <a:pt x="3649" y="2959"/>
                </a:cubicBezTo>
                <a:cubicBezTo>
                  <a:pt x="3672" y="2969"/>
                  <a:pt x="3721" y="2982"/>
                  <a:pt x="3721" y="2982"/>
                </a:cubicBezTo>
                <a:cubicBezTo>
                  <a:pt x="3776" y="3020"/>
                  <a:pt x="3868" y="3037"/>
                  <a:pt x="3934" y="3045"/>
                </a:cubicBezTo>
                <a:cubicBezTo>
                  <a:pt x="4040" y="3057"/>
                  <a:pt x="4143" y="3070"/>
                  <a:pt x="4249" y="3077"/>
                </a:cubicBezTo>
                <a:cubicBezTo>
                  <a:pt x="4363" y="3073"/>
                  <a:pt x="4412" y="3079"/>
                  <a:pt x="4502" y="3061"/>
                </a:cubicBezTo>
                <a:cubicBezTo>
                  <a:pt x="4569" y="3051"/>
                  <a:pt x="4613" y="3027"/>
                  <a:pt x="4652" y="3014"/>
                </a:cubicBezTo>
                <a:cubicBezTo>
                  <a:pt x="4704" y="2978"/>
                  <a:pt x="4639" y="3019"/>
                  <a:pt x="4738" y="2982"/>
                </a:cubicBezTo>
                <a:cubicBezTo>
                  <a:pt x="4790" y="2963"/>
                  <a:pt x="4785" y="2953"/>
                  <a:pt x="4825" y="2943"/>
                </a:cubicBezTo>
                <a:cubicBezTo>
                  <a:pt x="4889" y="2927"/>
                  <a:pt x="4954" y="2916"/>
                  <a:pt x="5015" y="2888"/>
                </a:cubicBezTo>
                <a:cubicBezTo>
                  <a:pt x="5077" y="2760"/>
                  <a:pt x="5045" y="2848"/>
                  <a:pt x="5054" y="2611"/>
                </a:cubicBezTo>
                <a:cubicBezTo>
                  <a:pt x="5051" y="2377"/>
                  <a:pt x="5054" y="2143"/>
                  <a:pt x="5046" y="1909"/>
                </a:cubicBezTo>
                <a:cubicBezTo>
                  <a:pt x="5046" y="1898"/>
                  <a:pt x="5012" y="1866"/>
                  <a:pt x="5007" y="1862"/>
                </a:cubicBezTo>
                <a:cubicBezTo>
                  <a:pt x="4956" y="1820"/>
                  <a:pt x="4864" y="1799"/>
                  <a:pt x="4801" y="1783"/>
                </a:cubicBezTo>
                <a:cubicBezTo>
                  <a:pt x="4754" y="1761"/>
                  <a:pt x="4769" y="1740"/>
                  <a:pt x="4723" y="1728"/>
                </a:cubicBezTo>
                <a:cubicBezTo>
                  <a:pt x="4658" y="1715"/>
                  <a:pt x="4591" y="1720"/>
                  <a:pt x="4525" y="1712"/>
                </a:cubicBezTo>
                <a:cubicBezTo>
                  <a:pt x="4450" y="1702"/>
                  <a:pt x="4376" y="1686"/>
                  <a:pt x="4304" y="1665"/>
                </a:cubicBezTo>
                <a:lnTo>
                  <a:pt x="3973" y="1672"/>
                </a:lnTo>
                <a:cubicBezTo>
                  <a:pt x="3973" y="1672"/>
                  <a:pt x="3847" y="1736"/>
                  <a:pt x="3752" y="1680"/>
                </a:cubicBezTo>
                <a:cubicBezTo>
                  <a:pt x="3752" y="1680"/>
                  <a:pt x="3460" y="1507"/>
                  <a:pt x="3760" y="1294"/>
                </a:cubicBezTo>
                <a:cubicBezTo>
                  <a:pt x="3902" y="1215"/>
                  <a:pt x="4012" y="1341"/>
                  <a:pt x="4012" y="1341"/>
                </a:cubicBezTo>
                <a:lnTo>
                  <a:pt x="4415" y="1349"/>
                </a:lnTo>
                <a:cubicBezTo>
                  <a:pt x="4494" y="1375"/>
                  <a:pt x="4642" y="1347"/>
                  <a:pt x="4691" y="1357"/>
                </a:cubicBezTo>
                <a:cubicBezTo>
                  <a:pt x="4754" y="1352"/>
                  <a:pt x="4920" y="1407"/>
                  <a:pt x="4983" y="1404"/>
                </a:cubicBezTo>
                <a:lnTo>
                  <a:pt x="5149" y="1507"/>
                </a:lnTo>
                <a:cubicBezTo>
                  <a:pt x="5242" y="1539"/>
                  <a:pt x="5242" y="1560"/>
                  <a:pt x="5267" y="1601"/>
                </a:cubicBezTo>
                <a:cubicBezTo>
                  <a:pt x="5283" y="1650"/>
                  <a:pt x="5329" y="1701"/>
                  <a:pt x="5338" y="1751"/>
                </a:cubicBezTo>
                <a:cubicBezTo>
                  <a:pt x="5338" y="1751"/>
                  <a:pt x="5503" y="1871"/>
                  <a:pt x="5393" y="2099"/>
                </a:cubicBezTo>
                <a:cubicBezTo>
                  <a:pt x="5404" y="2133"/>
                  <a:pt x="5374" y="2175"/>
                  <a:pt x="5385" y="2209"/>
                </a:cubicBezTo>
                <a:cubicBezTo>
                  <a:pt x="5390" y="2337"/>
                  <a:pt x="5484" y="2631"/>
                  <a:pt x="5417" y="2738"/>
                </a:cubicBezTo>
                <a:cubicBezTo>
                  <a:pt x="5402" y="2809"/>
                  <a:pt x="5375" y="2955"/>
                  <a:pt x="5338" y="3014"/>
                </a:cubicBezTo>
                <a:cubicBezTo>
                  <a:pt x="5322" y="3078"/>
                  <a:pt x="5264" y="3156"/>
                  <a:pt x="5228" y="3211"/>
                </a:cubicBezTo>
                <a:cubicBezTo>
                  <a:pt x="5182" y="3281"/>
                  <a:pt x="5097" y="3294"/>
                  <a:pt x="5038" y="3353"/>
                </a:cubicBezTo>
                <a:cubicBezTo>
                  <a:pt x="5021" y="3370"/>
                  <a:pt x="4994" y="3371"/>
                  <a:pt x="4975" y="3385"/>
                </a:cubicBezTo>
                <a:cubicBezTo>
                  <a:pt x="4853" y="3474"/>
                  <a:pt x="4699" y="3521"/>
                  <a:pt x="4549" y="3535"/>
                </a:cubicBezTo>
                <a:cubicBezTo>
                  <a:pt x="4402" y="3532"/>
                  <a:pt x="4254" y="3532"/>
                  <a:pt x="4107" y="3527"/>
                </a:cubicBezTo>
                <a:cubicBezTo>
                  <a:pt x="4032" y="3525"/>
                  <a:pt x="3952" y="3493"/>
                  <a:pt x="3878" y="3479"/>
                </a:cubicBezTo>
                <a:cubicBezTo>
                  <a:pt x="3721" y="3450"/>
                  <a:pt x="3564" y="3413"/>
                  <a:pt x="3413" y="3361"/>
                </a:cubicBezTo>
                <a:cubicBezTo>
                  <a:pt x="3400" y="3343"/>
                  <a:pt x="3389" y="3322"/>
                  <a:pt x="3373" y="3306"/>
                </a:cubicBezTo>
                <a:cubicBezTo>
                  <a:pt x="3359" y="3285"/>
                  <a:pt x="3350" y="3269"/>
                  <a:pt x="3326" y="3235"/>
                </a:cubicBezTo>
                <a:cubicBezTo>
                  <a:pt x="3306" y="3205"/>
                  <a:pt x="3233" y="3213"/>
                  <a:pt x="3208" y="3172"/>
                </a:cubicBezTo>
                <a:cubicBezTo>
                  <a:pt x="3178" y="3106"/>
                  <a:pt x="3126" y="3102"/>
                  <a:pt x="3105" y="3006"/>
                </a:cubicBezTo>
                <a:cubicBezTo>
                  <a:pt x="3084" y="2910"/>
                  <a:pt x="3090" y="2713"/>
                  <a:pt x="3081" y="2596"/>
                </a:cubicBezTo>
                <a:cubicBezTo>
                  <a:pt x="3074" y="2494"/>
                  <a:pt x="3083" y="2399"/>
                  <a:pt x="3050" y="2304"/>
                </a:cubicBezTo>
                <a:cubicBezTo>
                  <a:pt x="3047" y="2112"/>
                  <a:pt x="3050" y="1920"/>
                  <a:pt x="3042" y="1728"/>
                </a:cubicBezTo>
                <a:cubicBezTo>
                  <a:pt x="3041" y="1708"/>
                  <a:pt x="3007" y="1671"/>
                  <a:pt x="2995" y="1657"/>
                </a:cubicBezTo>
                <a:cubicBezTo>
                  <a:pt x="2905" y="1548"/>
                  <a:pt x="2723" y="1541"/>
                  <a:pt x="2592" y="1515"/>
                </a:cubicBezTo>
                <a:cubicBezTo>
                  <a:pt x="2532" y="1489"/>
                  <a:pt x="2476" y="1476"/>
                  <a:pt x="2411" y="1467"/>
                </a:cubicBezTo>
                <a:cubicBezTo>
                  <a:pt x="2353" y="1470"/>
                  <a:pt x="2290" y="1459"/>
                  <a:pt x="2237" y="1483"/>
                </a:cubicBezTo>
                <a:cubicBezTo>
                  <a:pt x="2200" y="1500"/>
                  <a:pt x="2164" y="1529"/>
                  <a:pt x="2119" y="1530"/>
                </a:cubicBezTo>
                <a:cubicBezTo>
                  <a:pt x="1964" y="1533"/>
                  <a:pt x="1808" y="1535"/>
                  <a:pt x="1653" y="1538"/>
                </a:cubicBezTo>
                <a:cubicBezTo>
                  <a:pt x="1635" y="1544"/>
                  <a:pt x="1615" y="1545"/>
                  <a:pt x="1598" y="1554"/>
                </a:cubicBezTo>
                <a:cubicBezTo>
                  <a:pt x="1588" y="1560"/>
                  <a:pt x="1583" y="1571"/>
                  <a:pt x="1574" y="1578"/>
                </a:cubicBezTo>
                <a:cubicBezTo>
                  <a:pt x="1538" y="1609"/>
                  <a:pt x="1498" y="1644"/>
                  <a:pt x="1456" y="1665"/>
                </a:cubicBezTo>
                <a:cubicBezTo>
                  <a:pt x="1451" y="1673"/>
                  <a:pt x="1446" y="1681"/>
                  <a:pt x="1440" y="1688"/>
                </a:cubicBezTo>
                <a:cubicBezTo>
                  <a:pt x="1433" y="1697"/>
                  <a:pt x="1423" y="1703"/>
                  <a:pt x="1417" y="1712"/>
                </a:cubicBezTo>
                <a:cubicBezTo>
                  <a:pt x="1392" y="1747"/>
                  <a:pt x="1384" y="1784"/>
                  <a:pt x="1353" y="1814"/>
                </a:cubicBezTo>
                <a:cubicBezTo>
                  <a:pt x="1325" y="1899"/>
                  <a:pt x="1356" y="1992"/>
                  <a:pt x="1417" y="2051"/>
                </a:cubicBezTo>
                <a:cubicBezTo>
                  <a:pt x="1432" y="2103"/>
                  <a:pt x="1486" y="2130"/>
                  <a:pt x="1535" y="2146"/>
                </a:cubicBezTo>
                <a:cubicBezTo>
                  <a:pt x="1721" y="2140"/>
                  <a:pt x="1729" y="2141"/>
                  <a:pt x="1858" y="2122"/>
                </a:cubicBezTo>
                <a:cubicBezTo>
                  <a:pt x="1996" y="2128"/>
                  <a:pt x="2131" y="2143"/>
                  <a:pt x="2269" y="2154"/>
                </a:cubicBezTo>
                <a:cubicBezTo>
                  <a:pt x="2302" y="2164"/>
                  <a:pt x="2338" y="2167"/>
                  <a:pt x="2371" y="2177"/>
                </a:cubicBezTo>
                <a:cubicBezTo>
                  <a:pt x="2396" y="2184"/>
                  <a:pt x="2418" y="2200"/>
                  <a:pt x="2442" y="2209"/>
                </a:cubicBezTo>
                <a:cubicBezTo>
                  <a:pt x="2470" y="2220"/>
                  <a:pt x="2529" y="2233"/>
                  <a:pt x="2529" y="2233"/>
                </a:cubicBezTo>
                <a:cubicBezTo>
                  <a:pt x="2572" y="2264"/>
                  <a:pt x="2620" y="2274"/>
                  <a:pt x="2671" y="2288"/>
                </a:cubicBezTo>
                <a:cubicBezTo>
                  <a:pt x="2692" y="2294"/>
                  <a:pt x="2734" y="2304"/>
                  <a:pt x="2734" y="2304"/>
                </a:cubicBezTo>
                <a:cubicBezTo>
                  <a:pt x="2782" y="2334"/>
                  <a:pt x="2837" y="2421"/>
                  <a:pt x="2868" y="2469"/>
                </a:cubicBezTo>
                <a:cubicBezTo>
                  <a:pt x="2876" y="2499"/>
                  <a:pt x="2890" y="2519"/>
                  <a:pt x="2900" y="2548"/>
                </a:cubicBezTo>
                <a:cubicBezTo>
                  <a:pt x="2907" y="2620"/>
                  <a:pt x="2922" y="2689"/>
                  <a:pt x="2931" y="2761"/>
                </a:cubicBezTo>
                <a:cubicBezTo>
                  <a:pt x="2929" y="2816"/>
                  <a:pt x="2930" y="2872"/>
                  <a:pt x="2924" y="2927"/>
                </a:cubicBezTo>
                <a:cubicBezTo>
                  <a:pt x="2914" y="3029"/>
                  <a:pt x="2831" y="3118"/>
                  <a:pt x="2750" y="3172"/>
                </a:cubicBezTo>
                <a:cubicBezTo>
                  <a:pt x="2731" y="3225"/>
                  <a:pt x="2758" y="3169"/>
                  <a:pt x="2718" y="3203"/>
                </a:cubicBezTo>
                <a:cubicBezTo>
                  <a:pt x="2708" y="3212"/>
                  <a:pt x="2704" y="3225"/>
                  <a:pt x="2695" y="3235"/>
                </a:cubicBezTo>
                <a:cubicBezTo>
                  <a:pt x="2658" y="3278"/>
                  <a:pt x="2616" y="3334"/>
                  <a:pt x="2561" y="3353"/>
                </a:cubicBezTo>
                <a:cubicBezTo>
                  <a:pt x="2478" y="3415"/>
                  <a:pt x="2447" y="3387"/>
                  <a:pt x="2308" y="3393"/>
                </a:cubicBezTo>
                <a:cubicBezTo>
                  <a:pt x="1970" y="3454"/>
                  <a:pt x="1202" y="3401"/>
                  <a:pt x="1125" y="3400"/>
                </a:cubicBezTo>
                <a:cubicBezTo>
                  <a:pt x="937" y="3367"/>
                  <a:pt x="740" y="3389"/>
                  <a:pt x="549" y="3369"/>
                </a:cubicBezTo>
                <a:cubicBezTo>
                  <a:pt x="514" y="3346"/>
                  <a:pt x="476" y="3345"/>
                  <a:pt x="438" y="3329"/>
                </a:cubicBezTo>
                <a:cubicBezTo>
                  <a:pt x="416" y="3320"/>
                  <a:pt x="396" y="3308"/>
                  <a:pt x="375" y="3298"/>
                </a:cubicBezTo>
                <a:cubicBezTo>
                  <a:pt x="346" y="3284"/>
                  <a:pt x="288" y="3258"/>
                  <a:pt x="288" y="3258"/>
                </a:cubicBezTo>
                <a:cubicBezTo>
                  <a:pt x="263" y="3242"/>
                  <a:pt x="242" y="3225"/>
                  <a:pt x="225" y="3203"/>
                </a:cubicBezTo>
                <a:cubicBezTo>
                  <a:pt x="207" y="3178"/>
                  <a:pt x="200" y="3150"/>
                  <a:pt x="186" y="3124"/>
                </a:cubicBezTo>
                <a:cubicBezTo>
                  <a:pt x="166" y="3088"/>
                  <a:pt x="149" y="3059"/>
                  <a:pt x="130" y="3022"/>
                </a:cubicBezTo>
                <a:cubicBezTo>
                  <a:pt x="118" y="2963"/>
                  <a:pt x="39" y="2913"/>
                  <a:pt x="20" y="2856"/>
                </a:cubicBezTo>
                <a:cubicBezTo>
                  <a:pt x="0" y="2585"/>
                  <a:pt x="23" y="2284"/>
                  <a:pt x="28" y="2012"/>
                </a:cubicBezTo>
                <a:cubicBezTo>
                  <a:pt x="34" y="1686"/>
                  <a:pt x="33" y="1359"/>
                  <a:pt x="44" y="1033"/>
                </a:cubicBezTo>
                <a:cubicBezTo>
                  <a:pt x="74" y="806"/>
                  <a:pt x="170" y="717"/>
                  <a:pt x="209" y="647"/>
                </a:cubicBezTo>
                <a:cubicBezTo>
                  <a:pt x="268" y="564"/>
                  <a:pt x="229" y="489"/>
                  <a:pt x="288" y="457"/>
                </a:cubicBezTo>
                <a:cubicBezTo>
                  <a:pt x="343" y="427"/>
                  <a:pt x="410" y="385"/>
                  <a:pt x="485" y="355"/>
                </a:cubicBezTo>
                <a:cubicBezTo>
                  <a:pt x="562" y="321"/>
                  <a:pt x="717" y="392"/>
                  <a:pt x="801" y="378"/>
                </a:cubicBezTo>
                <a:cubicBezTo>
                  <a:pt x="1132" y="381"/>
                  <a:pt x="1441" y="332"/>
                  <a:pt x="1772" y="339"/>
                </a:cubicBezTo>
                <a:cubicBezTo>
                  <a:pt x="1833" y="340"/>
                  <a:pt x="2000" y="347"/>
                  <a:pt x="2000" y="347"/>
                </a:cubicBezTo>
                <a:cubicBezTo>
                  <a:pt x="2213" y="362"/>
                  <a:pt x="2828" y="391"/>
                  <a:pt x="3050" y="386"/>
                </a:cubicBezTo>
                <a:cubicBezTo>
                  <a:pt x="3272" y="381"/>
                  <a:pt x="3255" y="356"/>
                  <a:pt x="3334" y="315"/>
                </a:cubicBezTo>
                <a:cubicBezTo>
                  <a:pt x="3386" y="241"/>
                  <a:pt x="3429" y="166"/>
                  <a:pt x="3523" y="142"/>
                </a:cubicBezTo>
                <a:cubicBezTo>
                  <a:pt x="3589" y="98"/>
                  <a:pt x="3663" y="69"/>
                  <a:pt x="3736" y="39"/>
                </a:cubicBezTo>
                <a:cubicBezTo>
                  <a:pt x="4352" y="0"/>
                  <a:pt x="4296" y="500"/>
                  <a:pt x="4296" y="500"/>
                </a:cubicBezTo>
                <a:close/>
              </a:path>
            </a:pathLst>
          </a:custGeom>
          <a:solidFill>
            <a:srgbClr val="003399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994" name="Oval 26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6049963" y="3152775"/>
            <a:ext cx="320675" cy="320675"/>
          </a:xfrm>
          <a:prstGeom prst="ellipse">
            <a:avLst/>
          </a:prstGeom>
          <a:solidFill>
            <a:srgbClr val="003399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5" name="Rectangle 63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-36513" y="-26988"/>
            <a:ext cx="9180513" cy="6884988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28" name="Rectangle 116"/>
          <p:cNvSpPr>
            <a:spLocks noChangeArrowheads="1"/>
          </p:cNvSpPr>
          <p:nvPr/>
        </p:nvSpPr>
        <p:spPr bwMode="auto">
          <a:xfrm>
            <a:off x="9288463" y="0"/>
            <a:ext cx="13335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929" name="Text Box 17"/>
          <p:cNvSpPr txBox="1">
            <a:spLocks noChangeArrowheads="1"/>
          </p:cNvSpPr>
          <p:nvPr/>
        </p:nvSpPr>
        <p:spPr bwMode="auto">
          <a:xfrm>
            <a:off x="6400800" y="44450"/>
            <a:ext cx="2133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ea typeface="宋体" pitchFamily="2" charset="-122"/>
              </a:rPr>
              <a:t>Invisible Path! Retrace your steps…</a:t>
            </a:r>
          </a:p>
        </p:txBody>
      </p:sp>
      <p:sp>
        <p:nvSpPr>
          <p:cNvPr id="39030" name="Freeform 118">
            <a:hlinkHover r:id="rId2" action="ppaction://hlinksldjump"/>
          </p:cNvPr>
          <p:cNvSpPr>
            <a:spLocks/>
          </p:cNvSpPr>
          <p:nvPr/>
        </p:nvSpPr>
        <p:spPr bwMode="auto">
          <a:xfrm>
            <a:off x="93663" y="952500"/>
            <a:ext cx="8737600" cy="5611813"/>
          </a:xfrm>
          <a:custGeom>
            <a:avLst/>
            <a:gdLst/>
            <a:ahLst/>
            <a:cxnLst>
              <a:cxn ang="0">
                <a:pos x="3835" y="1007"/>
              </a:cxn>
              <a:cxn ang="0">
                <a:pos x="2008" y="710"/>
              </a:cxn>
              <a:cxn ang="0">
                <a:pos x="801" y="757"/>
              </a:cxn>
              <a:cxn ang="0">
                <a:pos x="462" y="883"/>
              </a:cxn>
              <a:cxn ang="0">
                <a:pos x="367" y="1459"/>
              </a:cxn>
              <a:cxn ang="0">
                <a:pos x="359" y="2461"/>
              </a:cxn>
              <a:cxn ang="0">
                <a:pos x="446" y="2911"/>
              </a:cxn>
              <a:cxn ang="0">
                <a:pos x="841" y="3053"/>
              </a:cxn>
              <a:cxn ang="0">
                <a:pos x="2569" y="2801"/>
              </a:cxn>
              <a:cxn ang="0">
                <a:pos x="2269" y="2485"/>
              </a:cxn>
              <a:cxn ang="0">
                <a:pos x="1235" y="2288"/>
              </a:cxn>
              <a:cxn ang="0">
                <a:pos x="1267" y="1365"/>
              </a:cxn>
              <a:cxn ang="0">
                <a:pos x="1582" y="1223"/>
              </a:cxn>
              <a:cxn ang="0">
                <a:pos x="3034" y="1262"/>
              </a:cxn>
              <a:cxn ang="0">
                <a:pos x="3192" y="1452"/>
              </a:cxn>
              <a:cxn ang="0">
                <a:pos x="3389" y="1767"/>
              </a:cxn>
              <a:cxn ang="0">
                <a:pos x="3492" y="2753"/>
              </a:cxn>
              <a:cxn ang="0">
                <a:pos x="3721" y="2982"/>
              </a:cxn>
              <a:cxn ang="0">
                <a:pos x="4502" y="3061"/>
              </a:cxn>
              <a:cxn ang="0">
                <a:pos x="4825" y="2943"/>
              </a:cxn>
              <a:cxn ang="0">
                <a:pos x="5046" y="1909"/>
              </a:cxn>
              <a:cxn ang="0">
                <a:pos x="4723" y="1728"/>
              </a:cxn>
              <a:cxn ang="0">
                <a:pos x="3973" y="1672"/>
              </a:cxn>
              <a:cxn ang="0">
                <a:pos x="4012" y="1341"/>
              </a:cxn>
              <a:cxn ang="0">
                <a:pos x="4983" y="1404"/>
              </a:cxn>
              <a:cxn ang="0">
                <a:pos x="5338" y="1751"/>
              </a:cxn>
              <a:cxn ang="0">
                <a:pos x="5417" y="2738"/>
              </a:cxn>
              <a:cxn ang="0">
                <a:pos x="5038" y="3353"/>
              </a:cxn>
              <a:cxn ang="0">
                <a:pos x="4107" y="3527"/>
              </a:cxn>
              <a:cxn ang="0">
                <a:pos x="3373" y="3306"/>
              </a:cxn>
              <a:cxn ang="0">
                <a:pos x="3105" y="3006"/>
              </a:cxn>
              <a:cxn ang="0">
                <a:pos x="3042" y="1728"/>
              </a:cxn>
              <a:cxn ang="0">
                <a:pos x="2411" y="1467"/>
              </a:cxn>
              <a:cxn ang="0">
                <a:pos x="1653" y="1538"/>
              </a:cxn>
              <a:cxn ang="0">
                <a:pos x="1456" y="1665"/>
              </a:cxn>
              <a:cxn ang="0">
                <a:pos x="1353" y="1814"/>
              </a:cxn>
              <a:cxn ang="0">
                <a:pos x="1858" y="2122"/>
              </a:cxn>
              <a:cxn ang="0">
                <a:pos x="2442" y="2209"/>
              </a:cxn>
              <a:cxn ang="0">
                <a:pos x="2734" y="2304"/>
              </a:cxn>
              <a:cxn ang="0">
                <a:pos x="2931" y="2761"/>
              </a:cxn>
              <a:cxn ang="0">
                <a:pos x="2718" y="3203"/>
              </a:cxn>
              <a:cxn ang="0">
                <a:pos x="2308" y="3393"/>
              </a:cxn>
              <a:cxn ang="0">
                <a:pos x="438" y="3329"/>
              </a:cxn>
              <a:cxn ang="0">
                <a:pos x="225" y="3203"/>
              </a:cxn>
              <a:cxn ang="0">
                <a:pos x="20" y="2856"/>
              </a:cxn>
              <a:cxn ang="0">
                <a:pos x="209" y="647"/>
              </a:cxn>
              <a:cxn ang="0">
                <a:pos x="801" y="378"/>
              </a:cxn>
              <a:cxn ang="0">
                <a:pos x="3050" y="386"/>
              </a:cxn>
              <a:cxn ang="0">
                <a:pos x="3736" y="39"/>
              </a:cxn>
            </a:cxnLst>
            <a:rect l="0" t="0" r="r" b="b"/>
            <a:pathLst>
              <a:path w="5503" h="3535">
                <a:moveTo>
                  <a:pt x="4296" y="500"/>
                </a:moveTo>
                <a:cubicBezTo>
                  <a:pt x="4364" y="644"/>
                  <a:pt x="4224" y="823"/>
                  <a:pt x="4147" y="907"/>
                </a:cubicBezTo>
                <a:cubicBezTo>
                  <a:pt x="4070" y="991"/>
                  <a:pt x="3971" y="1044"/>
                  <a:pt x="3835" y="1007"/>
                </a:cubicBezTo>
                <a:cubicBezTo>
                  <a:pt x="3413" y="1081"/>
                  <a:pt x="3328" y="684"/>
                  <a:pt x="3328" y="684"/>
                </a:cubicBezTo>
                <a:cubicBezTo>
                  <a:pt x="3135" y="727"/>
                  <a:pt x="2972" y="728"/>
                  <a:pt x="2766" y="733"/>
                </a:cubicBezTo>
                <a:cubicBezTo>
                  <a:pt x="2512" y="756"/>
                  <a:pt x="2258" y="752"/>
                  <a:pt x="2008" y="710"/>
                </a:cubicBezTo>
                <a:cubicBezTo>
                  <a:pt x="1761" y="713"/>
                  <a:pt x="1511" y="685"/>
                  <a:pt x="1267" y="726"/>
                </a:cubicBezTo>
                <a:cubicBezTo>
                  <a:pt x="1239" y="731"/>
                  <a:pt x="1208" y="763"/>
                  <a:pt x="1180" y="773"/>
                </a:cubicBezTo>
                <a:cubicBezTo>
                  <a:pt x="1039" y="738"/>
                  <a:pt x="1126" y="757"/>
                  <a:pt x="801" y="757"/>
                </a:cubicBezTo>
                <a:cubicBezTo>
                  <a:pt x="743" y="757"/>
                  <a:pt x="710" y="792"/>
                  <a:pt x="659" y="812"/>
                </a:cubicBezTo>
                <a:cubicBezTo>
                  <a:pt x="624" y="826"/>
                  <a:pt x="585" y="830"/>
                  <a:pt x="549" y="844"/>
                </a:cubicBezTo>
                <a:cubicBezTo>
                  <a:pt x="518" y="856"/>
                  <a:pt x="493" y="874"/>
                  <a:pt x="462" y="883"/>
                </a:cubicBezTo>
                <a:cubicBezTo>
                  <a:pt x="423" y="909"/>
                  <a:pt x="403" y="941"/>
                  <a:pt x="375" y="978"/>
                </a:cubicBezTo>
                <a:cubicBezTo>
                  <a:pt x="357" y="1031"/>
                  <a:pt x="351" y="1083"/>
                  <a:pt x="336" y="1136"/>
                </a:cubicBezTo>
                <a:cubicBezTo>
                  <a:pt x="340" y="1284"/>
                  <a:pt x="327" y="1345"/>
                  <a:pt x="367" y="1459"/>
                </a:cubicBezTo>
                <a:cubicBezTo>
                  <a:pt x="362" y="1553"/>
                  <a:pt x="359" y="1653"/>
                  <a:pt x="328" y="1743"/>
                </a:cubicBezTo>
                <a:cubicBezTo>
                  <a:pt x="322" y="1938"/>
                  <a:pt x="306" y="2169"/>
                  <a:pt x="351" y="2359"/>
                </a:cubicBezTo>
                <a:cubicBezTo>
                  <a:pt x="354" y="2393"/>
                  <a:pt x="357" y="2427"/>
                  <a:pt x="359" y="2461"/>
                </a:cubicBezTo>
                <a:cubicBezTo>
                  <a:pt x="360" y="2478"/>
                  <a:pt x="369" y="2626"/>
                  <a:pt x="375" y="2659"/>
                </a:cubicBezTo>
                <a:cubicBezTo>
                  <a:pt x="383" y="2700"/>
                  <a:pt x="403" y="2744"/>
                  <a:pt x="414" y="2785"/>
                </a:cubicBezTo>
                <a:cubicBezTo>
                  <a:pt x="425" y="2824"/>
                  <a:pt x="427" y="2874"/>
                  <a:pt x="446" y="2911"/>
                </a:cubicBezTo>
                <a:cubicBezTo>
                  <a:pt x="465" y="2949"/>
                  <a:pt x="498" y="2962"/>
                  <a:pt x="533" y="2982"/>
                </a:cubicBezTo>
                <a:cubicBezTo>
                  <a:pt x="567" y="3001"/>
                  <a:pt x="610" y="3041"/>
                  <a:pt x="651" y="3045"/>
                </a:cubicBezTo>
                <a:cubicBezTo>
                  <a:pt x="714" y="3052"/>
                  <a:pt x="778" y="3050"/>
                  <a:pt x="841" y="3053"/>
                </a:cubicBezTo>
                <a:cubicBezTo>
                  <a:pt x="1280" y="3050"/>
                  <a:pt x="1680" y="3090"/>
                  <a:pt x="2119" y="3085"/>
                </a:cubicBezTo>
                <a:cubicBezTo>
                  <a:pt x="2252" y="3083"/>
                  <a:pt x="2343" y="3060"/>
                  <a:pt x="2458" y="3022"/>
                </a:cubicBezTo>
                <a:cubicBezTo>
                  <a:pt x="2477" y="2985"/>
                  <a:pt x="2550" y="2838"/>
                  <a:pt x="2569" y="2801"/>
                </a:cubicBezTo>
                <a:cubicBezTo>
                  <a:pt x="2566" y="2769"/>
                  <a:pt x="2559" y="2737"/>
                  <a:pt x="2553" y="2706"/>
                </a:cubicBezTo>
                <a:cubicBezTo>
                  <a:pt x="2532" y="2669"/>
                  <a:pt x="2532" y="2600"/>
                  <a:pt x="2490" y="2564"/>
                </a:cubicBezTo>
                <a:cubicBezTo>
                  <a:pt x="2423" y="2545"/>
                  <a:pt x="2367" y="2490"/>
                  <a:pt x="2269" y="2485"/>
                </a:cubicBezTo>
                <a:cubicBezTo>
                  <a:pt x="2084" y="2447"/>
                  <a:pt x="1884" y="2502"/>
                  <a:pt x="1693" y="2485"/>
                </a:cubicBezTo>
                <a:cubicBezTo>
                  <a:pt x="1635" y="2473"/>
                  <a:pt x="1577" y="2473"/>
                  <a:pt x="1519" y="2461"/>
                </a:cubicBezTo>
                <a:cubicBezTo>
                  <a:pt x="1439" y="2423"/>
                  <a:pt x="1315" y="2355"/>
                  <a:pt x="1235" y="2288"/>
                </a:cubicBezTo>
                <a:cubicBezTo>
                  <a:pt x="1155" y="2221"/>
                  <a:pt x="1069" y="2167"/>
                  <a:pt x="1038" y="2059"/>
                </a:cubicBezTo>
                <a:cubicBezTo>
                  <a:pt x="1049" y="1962"/>
                  <a:pt x="1008" y="1757"/>
                  <a:pt x="1046" y="1641"/>
                </a:cubicBezTo>
                <a:cubicBezTo>
                  <a:pt x="1084" y="1525"/>
                  <a:pt x="1204" y="1437"/>
                  <a:pt x="1267" y="1365"/>
                </a:cubicBezTo>
                <a:cubicBezTo>
                  <a:pt x="1342" y="1304"/>
                  <a:pt x="1371" y="1220"/>
                  <a:pt x="1424" y="1207"/>
                </a:cubicBezTo>
                <a:cubicBezTo>
                  <a:pt x="1461" y="1182"/>
                  <a:pt x="1486" y="1243"/>
                  <a:pt x="1527" y="1238"/>
                </a:cubicBezTo>
                <a:cubicBezTo>
                  <a:pt x="1541" y="1234"/>
                  <a:pt x="1569" y="1225"/>
                  <a:pt x="1582" y="1223"/>
                </a:cubicBezTo>
                <a:cubicBezTo>
                  <a:pt x="1614" y="1217"/>
                  <a:pt x="1677" y="1207"/>
                  <a:pt x="1677" y="1207"/>
                </a:cubicBezTo>
                <a:cubicBezTo>
                  <a:pt x="2088" y="1211"/>
                  <a:pt x="2493" y="1198"/>
                  <a:pt x="2900" y="1238"/>
                </a:cubicBezTo>
                <a:cubicBezTo>
                  <a:pt x="2943" y="1252"/>
                  <a:pt x="2994" y="1239"/>
                  <a:pt x="3034" y="1262"/>
                </a:cubicBezTo>
                <a:cubicBezTo>
                  <a:pt x="3051" y="1271"/>
                  <a:pt x="3067" y="1281"/>
                  <a:pt x="3081" y="1294"/>
                </a:cubicBezTo>
                <a:cubicBezTo>
                  <a:pt x="3097" y="1310"/>
                  <a:pt x="3129" y="1341"/>
                  <a:pt x="3129" y="1341"/>
                </a:cubicBezTo>
                <a:cubicBezTo>
                  <a:pt x="3142" y="1381"/>
                  <a:pt x="3167" y="1418"/>
                  <a:pt x="3192" y="1452"/>
                </a:cubicBezTo>
                <a:cubicBezTo>
                  <a:pt x="3211" y="1507"/>
                  <a:pt x="3251" y="1559"/>
                  <a:pt x="3302" y="1586"/>
                </a:cubicBezTo>
                <a:cubicBezTo>
                  <a:pt x="3330" y="1625"/>
                  <a:pt x="3344" y="1658"/>
                  <a:pt x="3358" y="1688"/>
                </a:cubicBezTo>
                <a:cubicBezTo>
                  <a:pt x="3373" y="1757"/>
                  <a:pt x="3353" y="1678"/>
                  <a:pt x="3389" y="1767"/>
                </a:cubicBezTo>
                <a:cubicBezTo>
                  <a:pt x="3418" y="1838"/>
                  <a:pt x="3441" y="1913"/>
                  <a:pt x="3460" y="1988"/>
                </a:cubicBezTo>
                <a:cubicBezTo>
                  <a:pt x="3465" y="2098"/>
                  <a:pt x="3475" y="2203"/>
                  <a:pt x="3484" y="2312"/>
                </a:cubicBezTo>
                <a:cubicBezTo>
                  <a:pt x="3487" y="2459"/>
                  <a:pt x="3487" y="2606"/>
                  <a:pt x="3492" y="2753"/>
                </a:cubicBezTo>
                <a:cubicBezTo>
                  <a:pt x="3493" y="2779"/>
                  <a:pt x="3503" y="2824"/>
                  <a:pt x="3515" y="2848"/>
                </a:cubicBezTo>
                <a:cubicBezTo>
                  <a:pt x="3533" y="2884"/>
                  <a:pt x="3607" y="2942"/>
                  <a:pt x="3649" y="2959"/>
                </a:cubicBezTo>
                <a:cubicBezTo>
                  <a:pt x="3672" y="2969"/>
                  <a:pt x="3721" y="2982"/>
                  <a:pt x="3721" y="2982"/>
                </a:cubicBezTo>
                <a:cubicBezTo>
                  <a:pt x="3776" y="3020"/>
                  <a:pt x="3868" y="3037"/>
                  <a:pt x="3934" y="3045"/>
                </a:cubicBezTo>
                <a:cubicBezTo>
                  <a:pt x="4040" y="3057"/>
                  <a:pt x="4143" y="3070"/>
                  <a:pt x="4249" y="3077"/>
                </a:cubicBezTo>
                <a:cubicBezTo>
                  <a:pt x="4363" y="3073"/>
                  <a:pt x="4412" y="3079"/>
                  <a:pt x="4502" y="3061"/>
                </a:cubicBezTo>
                <a:cubicBezTo>
                  <a:pt x="4569" y="3051"/>
                  <a:pt x="4613" y="3027"/>
                  <a:pt x="4652" y="3014"/>
                </a:cubicBezTo>
                <a:cubicBezTo>
                  <a:pt x="4704" y="2978"/>
                  <a:pt x="4639" y="3019"/>
                  <a:pt x="4738" y="2982"/>
                </a:cubicBezTo>
                <a:cubicBezTo>
                  <a:pt x="4790" y="2963"/>
                  <a:pt x="4785" y="2953"/>
                  <a:pt x="4825" y="2943"/>
                </a:cubicBezTo>
                <a:cubicBezTo>
                  <a:pt x="4889" y="2927"/>
                  <a:pt x="4954" y="2916"/>
                  <a:pt x="5015" y="2888"/>
                </a:cubicBezTo>
                <a:cubicBezTo>
                  <a:pt x="5077" y="2760"/>
                  <a:pt x="5045" y="2848"/>
                  <a:pt x="5054" y="2611"/>
                </a:cubicBezTo>
                <a:cubicBezTo>
                  <a:pt x="5051" y="2377"/>
                  <a:pt x="5054" y="2143"/>
                  <a:pt x="5046" y="1909"/>
                </a:cubicBezTo>
                <a:cubicBezTo>
                  <a:pt x="5046" y="1898"/>
                  <a:pt x="5012" y="1866"/>
                  <a:pt x="5007" y="1862"/>
                </a:cubicBezTo>
                <a:cubicBezTo>
                  <a:pt x="4956" y="1820"/>
                  <a:pt x="4864" y="1799"/>
                  <a:pt x="4801" y="1783"/>
                </a:cubicBezTo>
                <a:cubicBezTo>
                  <a:pt x="4754" y="1761"/>
                  <a:pt x="4769" y="1740"/>
                  <a:pt x="4723" y="1728"/>
                </a:cubicBezTo>
                <a:cubicBezTo>
                  <a:pt x="4658" y="1715"/>
                  <a:pt x="4591" y="1720"/>
                  <a:pt x="4525" y="1712"/>
                </a:cubicBezTo>
                <a:cubicBezTo>
                  <a:pt x="4450" y="1702"/>
                  <a:pt x="4376" y="1686"/>
                  <a:pt x="4304" y="1665"/>
                </a:cubicBezTo>
                <a:lnTo>
                  <a:pt x="3973" y="1672"/>
                </a:lnTo>
                <a:cubicBezTo>
                  <a:pt x="3973" y="1672"/>
                  <a:pt x="3847" y="1736"/>
                  <a:pt x="3752" y="1680"/>
                </a:cubicBezTo>
                <a:cubicBezTo>
                  <a:pt x="3752" y="1680"/>
                  <a:pt x="3460" y="1507"/>
                  <a:pt x="3760" y="1294"/>
                </a:cubicBezTo>
                <a:cubicBezTo>
                  <a:pt x="3902" y="1215"/>
                  <a:pt x="4012" y="1341"/>
                  <a:pt x="4012" y="1341"/>
                </a:cubicBezTo>
                <a:lnTo>
                  <a:pt x="4415" y="1349"/>
                </a:lnTo>
                <a:cubicBezTo>
                  <a:pt x="4494" y="1375"/>
                  <a:pt x="4642" y="1347"/>
                  <a:pt x="4691" y="1357"/>
                </a:cubicBezTo>
                <a:cubicBezTo>
                  <a:pt x="4754" y="1352"/>
                  <a:pt x="4920" y="1407"/>
                  <a:pt x="4983" y="1404"/>
                </a:cubicBezTo>
                <a:lnTo>
                  <a:pt x="5149" y="1507"/>
                </a:lnTo>
                <a:cubicBezTo>
                  <a:pt x="5242" y="1539"/>
                  <a:pt x="5242" y="1560"/>
                  <a:pt x="5267" y="1601"/>
                </a:cubicBezTo>
                <a:cubicBezTo>
                  <a:pt x="5283" y="1650"/>
                  <a:pt x="5329" y="1701"/>
                  <a:pt x="5338" y="1751"/>
                </a:cubicBezTo>
                <a:cubicBezTo>
                  <a:pt x="5338" y="1751"/>
                  <a:pt x="5503" y="1871"/>
                  <a:pt x="5393" y="2099"/>
                </a:cubicBezTo>
                <a:cubicBezTo>
                  <a:pt x="5404" y="2133"/>
                  <a:pt x="5374" y="2175"/>
                  <a:pt x="5385" y="2209"/>
                </a:cubicBezTo>
                <a:cubicBezTo>
                  <a:pt x="5390" y="2337"/>
                  <a:pt x="5484" y="2631"/>
                  <a:pt x="5417" y="2738"/>
                </a:cubicBezTo>
                <a:cubicBezTo>
                  <a:pt x="5402" y="2809"/>
                  <a:pt x="5375" y="2955"/>
                  <a:pt x="5338" y="3014"/>
                </a:cubicBezTo>
                <a:cubicBezTo>
                  <a:pt x="5322" y="3078"/>
                  <a:pt x="5264" y="3156"/>
                  <a:pt x="5228" y="3211"/>
                </a:cubicBezTo>
                <a:cubicBezTo>
                  <a:pt x="5182" y="3281"/>
                  <a:pt x="5097" y="3294"/>
                  <a:pt x="5038" y="3353"/>
                </a:cubicBezTo>
                <a:cubicBezTo>
                  <a:pt x="5021" y="3370"/>
                  <a:pt x="4994" y="3371"/>
                  <a:pt x="4975" y="3385"/>
                </a:cubicBezTo>
                <a:cubicBezTo>
                  <a:pt x="4853" y="3474"/>
                  <a:pt x="4699" y="3521"/>
                  <a:pt x="4549" y="3535"/>
                </a:cubicBezTo>
                <a:cubicBezTo>
                  <a:pt x="4402" y="3532"/>
                  <a:pt x="4254" y="3532"/>
                  <a:pt x="4107" y="3527"/>
                </a:cubicBezTo>
                <a:cubicBezTo>
                  <a:pt x="4032" y="3525"/>
                  <a:pt x="3952" y="3493"/>
                  <a:pt x="3878" y="3479"/>
                </a:cubicBezTo>
                <a:cubicBezTo>
                  <a:pt x="3721" y="3450"/>
                  <a:pt x="3564" y="3413"/>
                  <a:pt x="3413" y="3361"/>
                </a:cubicBezTo>
                <a:cubicBezTo>
                  <a:pt x="3400" y="3343"/>
                  <a:pt x="3389" y="3322"/>
                  <a:pt x="3373" y="3306"/>
                </a:cubicBezTo>
                <a:cubicBezTo>
                  <a:pt x="3359" y="3285"/>
                  <a:pt x="3350" y="3269"/>
                  <a:pt x="3326" y="3235"/>
                </a:cubicBezTo>
                <a:cubicBezTo>
                  <a:pt x="3306" y="3205"/>
                  <a:pt x="3233" y="3213"/>
                  <a:pt x="3208" y="3172"/>
                </a:cubicBezTo>
                <a:cubicBezTo>
                  <a:pt x="3178" y="3106"/>
                  <a:pt x="3126" y="3102"/>
                  <a:pt x="3105" y="3006"/>
                </a:cubicBezTo>
                <a:cubicBezTo>
                  <a:pt x="3084" y="2910"/>
                  <a:pt x="3090" y="2713"/>
                  <a:pt x="3081" y="2596"/>
                </a:cubicBezTo>
                <a:cubicBezTo>
                  <a:pt x="3074" y="2494"/>
                  <a:pt x="3083" y="2399"/>
                  <a:pt x="3050" y="2304"/>
                </a:cubicBezTo>
                <a:cubicBezTo>
                  <a:pt x="3047" y="2112"/>
                  <a:pt x="3050" y="1920"/>
                  <a:pt x="3042" y="1728"/>
                </a:cubicBezTo>
                <a:cubicBezTo>
                  <a:pt x="3041" y="1708"/>
                  <a:pt x="3007" y="1671"/>
                  <a:pt x="2995" y="1657"/>
                </a:cubicBezTo>
                <a:cubicBezTo>
                  <a:pt x="2905" y="1548"/>
                  <a:pt x="2723" y="1541"/>
                  <a:pt x="2592" y="1515"/>
                </a:cubicBezTo>
                <a:cubicBezTo>
                  <a:pt x="2532" y="1489"/>
                  <a:pt x="2476" y="1476"/>
                  <a:pt x="2411" y="1467"/>
                </a:cubicBezTo>
                <a:cubicBezTo>
                  <a:pt x="2353" y="1470"/>
                  <a:pt x="2290" y="1459"/>
                  <a:pt x="2237" y="1483"/>
                </a:cubicBezTo>
                <a:cubicBezTo>
                  <a:pt x="2200" y="1500"/>
                  <a:pt x="2164" y="1529"/>
                  <a:pt x="2119" y="1530"/>
                </a:cubicBezTo>
                <a:cubicBezTo>
                  <a:pt x="1964" y="1533"/>
                  <a:pt x="1808" y="1535"/>
                  <a:pt x="1653" y="1538"/>
                </a:cubicBezTo>
                <a:cubicBezTo>
                  <a:pt x="1635" y="1544"/>
                  <a:pt x="1615" y="1545"/>
                  <a:pt x="1598" y="1554"/>
                </a:cubicBezTo>
                <a:cubicBezTo>
                  <a:pt x="1588" y="1560"/>
                  <a:pt x="1583" y="1571"/>
                  <a:pt x="1574" y="1578"/>
                </a:cubicBezTo>
                <a:cubicBezTo>
                  <a:pt x="1538" y="1609"/>
                  <a:pt x="1498" y="1644"/>
                  <a:pt x="1456" y="1665"/>
                </a:cubicBezTo>
                <a:cubicBezTo>
                  <a:pt x="1451" y="1673"/>
                  <a:pt x="1446" y="1681"/>
                  <a:pt x="1440" y="1688"/>
                </a:cubicBezTo>
                <a:cubicBezTo>
                  <a:pt x="1433" y="1697"/>
                  <a:pt x="1423" y="1703"/>
                  <a:pt x="1417" y="1712"/>
                </a:cubicBezTo>
                <a:cubicBezTo>
                  <a:pt x="1392" y="1747"/>
                  <a:pt x="1384" y="1784"/>
                  <a:pt x="1353" y="1814"/>
                </a:cubicBezTo>
                <a:cubicBezTo>
                  <a:pt x="1325" y="1899"/>
                  <a:pt x="1356" y="1992"/>
                  <a:pt x="1417" y="2051"/>
                </a:cubicBezTo>
                <a:cubicBezTo>
                  <a:pt x="1432" y="2103"/>
                  <a:pt x="1486" y="2130"/>
                  <a:pt x="1535" y="2146"/>
                </a:cubicBezTo>
                <a:cubicBezTo>
                  <a:pt x="1721" y="2140"/>
                  <a:pt x="1729" y="2141"/>
                  <a:pt x="1858" y="2122"/>
                </a:cubicBezTo>
                <a:cubicBezTo>
                  <a:pt x="1996" y="2128"/>
                  <a:pt x="2131" y="2143"/>
                  <a:pt x="2269" y="2154"/>
                </a:cubicBezTo>
                <a:cubicBezTo>
                  <a:pt x="2302" y="2164"/>
                  <a:pt x="2338" y="2167"/>
                  <a:pt x="2371" y="2177"/>
                </a:cubicBezTo>
                <a:cubicBezTo>
                  <a:pt x="2396" y="2184"/>
                  <a:pt x="2418" y="2200"/>
                  <a:pt x="2442" y="2209"/>
                </a:cubicBezTo>
                <a:cubicBezTo>
                  <a:pt x="2470" y="2220"/>
                  <a:pt x="2529" y="2233"/>
                  <a:pt x="2529" y="2233"/>
                </a:cubicBezTo>
                <a:cubicBezTo>
                  <a:pt x="2572" y="2264"/>
                  <a:pt x="2620" y="2274"/>
                  <a:pt x="2671" y="2288"/>
                </a:cubicBezTo>
                <a:cubicBezTo>
                  <a:pt x="2692" y="2294"/>
                  <a:pt x="2734" y="2304"/>
                  <a:pt x="2734" y="2304"/>
                </a:cubicBezTo>
                <a:cubicBezTo>
                  <a:pt x="2782" y="2334"/>
                  <a:pt x="2837" y="2421"/>
                  <a:pt x="2868" y="2469"/>
                </a:cubicBezTo>
                <a:cubicBezTo>
                  <a:pt x="2876" y="2499"/>
                  <a:pt x="2890" y="2519"/>
                  <a:pt x="2900" y="2548"/>
                </a:cubicBezTo>
                <a:cubicBezTo>
                  <a:pt x="2907" y="2620"/>
                  <a:pt x="2922" y="2689"/>
                  <a:pt x="2931" y="2761"/>
                </a:cubicBezTo>
                <a:cubicBezTo>
                  <a:pt x="2929" y="2816"/>
                  <a:pt x="2930" y="2872"/>
                  <a:pt x="2924" y="2927"/>
                </a:cubicBezTo>
                <a:cubicBezTo>
                  <a:pt x="2914" y="3029"/>
                  <a:pt x="2831" y="3118"/>
                  <a:pt x="2750" y="3172"/>
                </a:cubicBezTo>
                <a:cubicBezTo>
                  <a:pt x="2731" y="3225"/>
                  <a:pt x="2758" y="3169"/>
                  <a:pt x="2718" y="3203"/>
                </a:cubicBezTo>
                <a:cubicBezTo>
                  <a:pt x="2708" y="3212"/>
                  <a:pt x="2704" y="3225"/>
                  <a:pt x="2695" y="3235"/>
                </a:cubicBezTo>
                <a:cubicBezTo>
                  <a:pt x="2658" y="3278"/>
                  <a:pt x="2616" y="3334"/>
                  <a:pt x="2561" y="3353"/>
                </a:cubicBezTo>
                <a:cubicBezTo>
                  <a:pt x="2478" y="3415"/>
                  <a:pt x="2447" y="3387"/>
                  <a:pt x="2308" y="3393"/>
                </a:cubicBezTo>
                <a:cubicBezTo>
                  <a:pt x="1970" y="3454"/>
                  <a:pt x="1202" y="3401"/>
                  <a:pt x="1125" y="3400"/>
                </a:cubicBezTo>
                <a:cubicBezTo>
                  <a:pt x="937" y="3367"/>
                  <a:pt x="740" y="3389"/>
                  <a:pt x="549" y="3369"/>
                </a:cubicBezTo>
                <a:cubicBezTo>
                  <a:pt x="514" y="3346"/>
                  <a:pt x="476" y="3345"/>
                  <a:pt x="438" y="3329"/>
                </a:cubicBezTo>
                <a:cubicBezTo>
                  <a:pt x="416" y="3320"/>
                  <a:pt x="396" y="3308"/>
                  <a:pt x="375" y="3298"/>
                </a:cubicBezTo>
                <a:cubicBezTo>
                  <a:pt x="346" y="3284"/>
                  <a:pt x="288" y="3258"/>
                  <a:pt x="288" y="3258"/>
                </a:cubicBezTo>
                <a:cubicBezTo>
                  <a:pt x="263" y="3242"/>
                  <a:pt x="242" y="3225"/>
                  <a:pt x="225" y="3203"/>
                </a:cubicBezTo>
                <a:cubicBezTo>
                  <a:pt x="207" y="3178"/>
                  <a:pt x="200" y="3150"/>
                  <a:pt x="186" y="3124"/>
                </a:cubicBezTo>
                <a:cubicBezTo>
                  <a:pt x="166" y="3088"/>
                  <a:pt x="149" y="3059"/>
                  <a:pt x="130" y="3022"/>
                </a:cubicBezTo>
                <a:cubicBezTo>
                  <a:pt x="118" y="2963"/>
                  <a:pt x="39" y="2913"/>
                  <a:pt x="20" y="2856"/>
                </a:cubicBezTo>
                <a:cubicBezTo>
                  <a:pt x="0" y="2585"/>
                  <a:pt x="23" y="2284"/>
                  <a:pt x="28" y="2012"/>
                </a:cubicBezTo>
                <a:cubicBezTo>
                  <a:pt x="34" y="1686"/>
                  <a:pt x="33" y="1359"/>
                  <a:pt x="44" y="1033"/>
                </a:cubicBezTo>
                <a:cubicBezTo>
                  <a:pt x="74" y="806"/>
                  <a:pt x="170" y="717"/>
                  <a:pt x="209" y="647"/>
                </a:cubicBezTo>
                <a:cubicBezTo>
                  <a:pt x="268" y="564"/>
                  <a:pt x="229" y="489"/>
                  <a:pt x="288" y="457"/>
                </a:cubicBezTo>
                <a:cubicBezTo>
                  <a:pt x="343" y="427"/>
                  <a:pt x="410" y="385"/>
                  <a:pt x="485" y="355"/>
                </a:cubicBezTo>
                <a:cubicBezTo>
                  <a:pt x="562" y="321"/>
                  <a:pt x="717" y="392"/>
                  <a:pt x="801" y="378"/>
                </a:cubicBezTo>
                <a:cubicBezTo>
                  <a:pt x="1132" y="381"/>
                  <a:pt x="1441" y="332"/>
                  <a:pt x="1772" y="339"/>
                </a:cubicBezTo>
                <a:cubicBezTo>
                  <a:pt x="1833" y="340"/>
                  <a:pt x="2000" y="347"/>
                  <a:pt x="2000" y="347"/>
                </a:cubicBezTo>
                <a:cubicBezTo>
                  <a:pt x="2213" y="362"/>
                  <a:pt x="2828" y="391"/>
                  <a:pt x="3050" y="386"/>
                </a:cubicBezTo>
                <a:cubicBezTo>
                  <a:pt x="3272" y="381"/>
                  <a:pt x="3255" y="356"/>
                  <a:pt x="3334" y="315"/>
                </a:cubicBezTo>
                <a:cubicBezTo>
                  <a:pt x="3386" y="241"/>
                  <a:pt x="3429" y="166"/>
                  <a:pt x="3523" y="142"/>
                </a:cubicBezTo>
                <a:cubicBezTo>
                  <a:pt x="3589" y="98"/>
                  <a:pt x="3663" y="69"/>
                  <a:pt x="3736" y="39"/>
                </a:cubicBezTo>
                <a:cubicBezTo>
                  <a:pt x="4352" y="0"/>
                  <a:pt x="4296" y="500"/>
                  <a:pt x="4296" y="500"/>
                </a:cubicBezTo>
                <a:close/>
              </a:path>
            </a:pathLst>
          </a:custGeom>
          <a:solidFill>
            <a:srgbClr val="00CC6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032" name="Oval 120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5297488" y="963613"/>
            <a:ext cx="1670050" cy="167005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65896E-6 L -1.22864 2.658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4" name="WordArt 8"/>
          <p:cNvSpPr>
            <a:spLocks noChangeArrowheads="1" noChangeShapeType="1" noTextEdit="1"/>
          </p:cNvSpPr>
          <p:nvPr/>
        </p:nvSpPr>
        <p:spPr bwMode="auto">
          <a:xfrm>
            <a:off x="5715000" y="2743200"/>
            <a:ext cx="952500" cy="238125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609830"/>
              </a:avLst>
            </a:prstTxWarp>
          </a:bodyPr>
          <a:lstStyle/>
          <a:p>
            <a:r>
              <a:rPr lang="en-US" sz="1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Tahoma"/>
                <a:ea typeface="Tahoma"/>
                <a:cs typeface="Tahoma"/>
              </a:rPr>
              <a:t>Try Again?</a:t>
            </a:r>
          </a:p>
        </p:txBody>
      </p:sp>
      <p:sp>
        <p:nvSpPr>
          <p:cNvPr id="39946" name="Rectangle 10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>
                <a:ea typeface="PMingLiU" pitchFamily="18" charset="-120"/>
              </a:rPr>
              <a:t>你死了</a:t>
            </a:r>
            <a:endParaRPr lang="en-US" altLang="zh-CN">
              <a:ea typeface="PMingLiU" pitchFamily="18" charset="-120"/>
            </a:endParaRPr>
          </a:p>
        </p:txBody>
      </p:sp>
      <p:pic>
        <p:nvPicPr>
          <p:cNvPr id="3994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962400"/>
            <a:ext cx="2667000" cy="1695450"/>
          </a:xfrm>
          <a:prstGeom prst="rect">
            <a:avLst/>
          </a:prstGeom>
          <a:noFill/>
        </p:spPr>
      </p:pic>
      <p:sp>
        <p:nvSpPr>
          <p:cNvPr id="39950" name="Freeform 14">
            <a:hlinkClick r:id="" action="ppaction://hlinkshowjump?jump=previousslide"/>
          </p:cNvPr>
          <p:cNvSpPr>
            <a:spLocks/>
          </p:cNvSpPr>
          <p:nvPr/>
        </p:nvSpPr>
        <p:spPr bwMode="auto">
          <a:xfrm>
            <a:off x="5791200" y="2957513"/>
            <a:ext cx="1062038" cy="700087"/>
          </a:xfrm>
          <a:custGeom>
            <a:avLst/>
            <a:gdLst/>
            <a:ahLst/>
            <a:cxnLst>
              <a:cxn ang="0">
                <a:pos x="270" y="0"/>
              </a:cxn>
              <a:cxn ang="0">
                <a:pos x="46" y="203"/>
              </a:cxn>
              <a:cxn ang="0">
                <a:pos x="252" y="438"/>
              </a:cxn>
              <a:cxn ang="0">
                <a:pos x="390" y="411"/>
              </a:cxn>
              <a:cxn ang="0">
                <a:pos x="495" y="405"/>
              </a:cxn>
              <a:cxn ang="0">
                <a:pos x="498" y="81"/>
              </a:cxn>
              <a:cxn ang="0">
                <a:pos x="426" y="75"/>
              </a:cxn>
              <a:cxn ang="0">
                <a:pos x="270" y="0"/>
              </a:cxn>
            </a:cxnLst>
            <a:rect l="0" t="0" r="r" b="b"/>
            <a:pathLst>
              <a:path w="669" h="441">
                <a:moveTo>
                  <a:pt x="270" y="0"/>
                </a:moveTo>
                <a:cubicBezTo>
                  <a:pt x="270" y="0"/>
                  <a:pt x="37" y="57"/>
                  <a:pt x="46" y="203"/>
                </a:cubicBezTo>
                <a:cubicBezTo>
                  <a:pt x="0" y="414"/>
                  <a:pt x="252" y="438"/>
                  <a:pt x="252" y="438"/>
                </a:cubicBezTo>
                <a:cubicBezTo>
                  <a:pt x="333" y="441"/>
                  <a:pt x="350" y="416"/>
                  <a:pt x="390" y="411"/>
                </a:cubicBezTo>
                <a:cubicBezTo>
                  <a:pt x="430" y="406"/>
                  <a:pt x="438" y="426"/>
                  <a:pt x="495" y="405"/>
                </a:cubicBezTo>
                <a:cubicBezTo>
                  <a:pt x="495" y="405"/>
                  <a:pt x="669" y="267"/>
                  <a:pt x="498" y="81"/>
                </a:cubicBezTo>
                <a:cubicBezTo>
                  <a:pt x="468" y="69"/>
                  <a:pt x="426" y="75"/>
                  <a:pt x="426" y="75"/>
                </a:cubicBezTo>
                <a:cubicBezTo>
                  <a:pt x="426" y="75"/>
                  <a:pt x="360" y="6"/>
                  <a:pt x="270" y="0"/>
                </a:cubicBezTo>
                <a:close/>
              </a:path>
            </a:pathLst>
          </a:custGeom>
          <a:solidFill>
            <a:srgbClr val="00CC6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8" name="Rectangle 4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-36513" y="-26988"/>
            <a:ext cx="9180513" cy="6884988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9288463" y="0"/>
            <a:ext cx="1333500" cy="6858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6400800" y="44450"/>
            <a:ext cx="21336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ea typeface="宋体" pitchFamily="2" charset="-122"/>
              </a:rPr>
              <a:t>Invisible Path! Retrace your steps…</a:t>
            </a:r>
          </a:p>
        </p:txBody>
      </p:sp>
      <p:sp>
        <p:nvSpPr>
          <p:cNvPr id="149512" name="Freeform 8">
            <a:hlinkHover r:id="rId2" action="ppaction://hlinksldjump"/>
          </p:cNvPr>
          <p:cNvSpPr>
            <a:spLocks/>
          </p:cNvSpPr>
          <p:nvPr/>
        </p:nvSpPr>
        <p:spPr bwMode="auto">
          <a:xfrm>
            <a:off x="0" y="952500"/>
            <a:ext cx="8737600" cy="5611813"/>
          </a:xfrm>
          <a:custGeom>
            <a:avLst/>
            <a:gdLst/>
            <a:ahLst/>
            <a:cxnLst>
              <a:cxn ang="0">
                <a:pos x="3835" y="1007"/>
              </a:cxn>
              <a:cxn ang="0">
                <a:pos x="2008" y="710"/>
              </a:cxn>
              <a:cxn ang="0">
                <a:pos x="801" y="757"/>
              </a:cxn>
              <a:cxn ang="0">
                <a:pos x="462" y="883"/>
              </a:cxn>
              <a:cxn ang="0">
                <a:pos x="367" y="1459"/>
              </a:cxn>
              <a:cxn ang="0">
                <a:pos x="359" y="2461"/>
              </a:cxn>
              <a:cxn ang="0">
                <a:pos x="446" y="2911"/>
              </a:cxn>
              <a:cxn ang="0">
                <a:pos x="841" y="3053"/>
              </a:cxn>
              <a:cxn ang="0">
                <a:pos x="2569" y="2801"/>
              </a:cxn>
              <a:cxn ang="0">
                <a:pos x="2269" y="2485"/>
              </a:cxn>
              <a:cxn ang="0">
                <a:pos x="1235" y="2288"/>
              </a:cxn>
              <a:cxn ang="0">
                <a:pos x="1267" y="1365"/>
              </a:cxn>
              <a:cxn ang="0">
                <a:pos x="1582" y="1223"/>
              </a:cxn>
              <a:cxn ang="0">
                <a:pos x="3034" y="1262"/>
              </a:cxn>
              <a:cxn ang="0">
                <a:pos x="3192" y="1452"/>
              </a:cxn>
              <a:cxn ang="0">
                <a:pos x="3389" y="1767"/>
              </a:cxn>
              <a:cxn ang="0">
                <a:pos x="3492" y="2753"/>
              </a:cxn>
              <a:cxn ang="0">
                <a:pos x="3721" y="2982"/>
              </a:cxn>
              <a:cxn ang="0">
                <a:pos x="4502" y="3061"/>
              </a:cxn>
              <a:cxn ang="0">
                <a:pos x="4825" y="2943"/>
              </a:cxn>
              <a:cxn ang="0">
                <a:pos x="5046" y="1909"/>
              </a:cxn>
              <a:cxn ang="0">
                <a:pos x="4723" y="1728"/>
              </a:cxn>
              <a:cxn ang="0">
                <a:pos x="3973" y="1672"/>
              </a:cxn>
              <a:cxn ang="0">
                <a:pos x="4012" y="1341"/>
              </a:cxn>
              <a:cxn ang="0">
                <a:pos x="4983" y="1404"/>
              </a:cxn>
              <a:cxn ang="0">
                <a:pos x="5338" y="1751"/>
              </a:cxn>
              <a:cxn ang="0">
                <a:pos x="5417" y="2738"/>
              </a:cxn>
              <a:cxn ang="0">
                <a:pos x="5038" y="3353"/>
              </a:cxn>
              <a:cxn ang="0">
                <a:pos x="4107" y="3527"/>
              </a:cxn>
              <a:cxn ang="0">
                <a:pos x="3373" y="3306"/>
              </a:cxn>
              <a:cxn ang="0">
                <a:pos x="3105" y="3006"/>
              </a:cxn>
              <a:cxn ang="0">
                <a:pos x="3042" y="1728"/>
              </a:cxn>
              <a:cxn ang="0">
                <a:pos x="2411" y="1467"/>
              </a:cxn>
              <a:cxn ang="0">
                <a:pos x="1653" y="1538"/>
              </a:cxn>
              <a:cxn ang="0">
                <a:pos x="1456" y="1665"/>
              </a:cxn>
              <a:cxn ang="0">
                <a:pos x="1353" y="1814"/>
              </a:cxn>
              <a:cxn ang="0">
                <a:pos x="1858" y="2122"/>
              </a:cxn>
              <a:cxn ang="0">
                <a:pos x="2442" y="2209"/>
              </a:cxn>
              <a:cxn ang="0">
                <a:pos x="2734" y="2304"/>
              </a:cxn>
              <a:cxn ang="0">
                <a:pos x="2931" y="2761"/>
              </a:cxn>
              <a:cxn ang="0">
                <a:pos x="2718" y="3203"/>
              </a:cxn>
              <a:cxn ang="0">
                <a:pos x="2308" y="3393"/>
              </a:cxn>
              <a:cxn ang="0">
                <a:pos x="438" y="3329"/>
              </a:cxn>
              <a:cxn ang="0">
                <a:pos x="225" y="3203"/>
              </a:cxn>
              <a:cxn ang="0">
                <a:pos x="20" y="2856"/>
              </a:cxn>
              <a:cxn ang="0">
                <a:pos x="209" y="647"/>
              </a:cxn>
              <a:cxn ang="0">
                <a:pos x="801" y="378"/>
              </a:cxn>
              <a:cxn ang="0">
                <a:pos x="3050" y="386"/>
              </a:cxn>
              <a:cxn ang="0">
                <a:pos x="3736" y="39"/>
              </a:cxn>
            </a:cxnLst>
            <a:rect l="0" t="0" r="r" b="b"/>
            <a:pathLst>
              <a:path w="5503" h="3535">
                <a:moveTo>
                  <a:pt x="4296" y="500"/>
                </a:moveTo>
                <a:cubicBezTo>
                  <a:pt x="4364" y="644"/>
                  <a:pt x="4224" y="823"/>
                  <a:pt x="4147" y="907"/>
                </a:cubicBezTo>
                <a:cubicBezTo>
                  <a:pt x="4070" y="991"/>
                  <a:pt x="3971" y="1044"/>
                  <a:pt x="3835" y="1007"/>
                </a:cubicBezTo>
                <a:cubicBezTo>
                  <a:pt x="3413" y="1081"/>
                  <a:pt x="3328" y="684"/>
                  <a:pt x="3328" y="684"/>
                </a:cubicBezTo>
                <a:cubicBezTo>
                  <a:pt x="3135" y="727"/>
                  <a:pt x="2972" y="728"/>
                  <a:pt x="2766" y="733"/>
                </a:cubicBezTo>
                <a:cubicBezTo>
                  <a:pt x="2512" y="756"/>
                  <a:pt x="2258" y="752"/>
                  <a:pt x="2008" y="710"/>
                </a:cubicBezTo>
                <a:cubicBezTo>
                  <a:pt x="1761" y="713"/>
                  <a:pt x="1511" y="685"/>
                  <a:pt x="1267" y="726"/>
                </a:cubicBezTo>
                <a:cubicBezTo>
                  <a:pt x="1239" y="731"/>
                  <a:pt x="1208" y="763"/>
                  <a:pt x="1180" y="773"/>
                </a:cubicBezTo>
                <a:cubicBezTo>
                  <a:pt x="1039" y="738"/>
                  <a:pt x="1126" y="757"/>
                  <a:pt x="801" y="757"/>
                </a:cubicBezTo>
                <a:cubicBezTo>
                  <a:pt x="743" y="757"/>
                  <a:pt x="710" y="792"/>
                  <a:pt x="659" y="812"/>
                </a:cubicBezTo>
                <a:cubicBezTo>
                  <a:pt x="624" y="826"/>
                  <a:pt x="585" y="830"/>
                  <a:pt x="549" y="844"/>
                </a:cubicBezTo>
                <a:cubicBezTo>
                  <a:pt x="518" y="856"/>
                  <a:pt x="493" y="874"/>
                  <a:pt x="462" y="883"/>
                </a:cubicBezTo>
                <a:cubicBezTo>
                  <a:pt x="423" y="909"/>
                  <a:pt x="403" y="941"/>
                  <a:pt x="375" y="978"/>
                </a:cubicBezTo>
                <a:cubicBezTo>
                  <a:pt x="357" y="1031"/>
                  <a:pt x="351" y="1083"/>
                  <a:pt x="336" y="1136"/>
                </a:cubicBezTo>
                <a:cubicBezTo>
                  <a:pt x="340" y="1284"/>
                  <a:pt x="327" y="1345"/>
                  <a:pt x="367" y="1459"/>
                </a:cubicBezTo>
                <a:cubicBezTo>
                  <a:pt x="362" y="1553"/>
                  <a:pt x="359" y="1653"/>
                  <a:pt x="328" y="1743"/>
                </a:cubicBezTo>
                <a:cubicBezTo>
                  <a:pt x="322" y="1938"/>
                  <a:pt x="306" y="2169"/>
                  <a:pt x="351" y="2359"/>
                </a:cubicBezTo>
                <a:cubicBezTo>
                  <a:pt x="354" y="2393"/>
                  <a:pt x="357" y="2427"/>
                  <a:pt x="359" y="2461"/>
                </a:cubicBezTo>
                <a:cubicBezTo>
                  <a:pt x="360" y="2478"/>
                  <a:pt x="369" y="2626"/>
                  <a:pt x="375" y="2659"/>
                </a:cubicBezTo>
                <a:cubicBezTo>
                  <a:pt x="383" y="2700"/>
                  <a:pt x="403" y="2744"/>
                  <a:pt x="414" y="2785"/>
                </a:cubicBezTo>
                <a:cubicBezTo>
                  <a:pt x="425" y="2824"/>
                  <a:pt x="427" y="2874"/>
                  <a:pt x="446" y="2911"/>
                </a:cubicBezTo>
                <a:cubicBezTo>
                  <a:pt x="465" y="2949"/>
                  <a:pt x="498" y="2962"/>
                  <a:pt x="533" y="2982"/>
                </a:cubicBezTo>
                <a:cubicBezTo>
                  <a:pt x="567" y="3001"/>
                  <a:pt x="610" y="3041"/>
                  <a:pt x="651" y="3045"/>
                </a:cubicBezTo>
                <a:cubicBezTo>
                  <a:pt x="714" y="3052"/>
                  <a:pt x="778" y="3050"/>
                  <a:pt x="841" y="3053"/>
                </a:cubicBezTo>
                <a:cubicBezTo>
                  <a:pt x="1280" y="3050"/>
                  <a:pt x="1680" y="3090"/>
                  <a:pt x="2119" y="3085"/>
                </a:cubicBezTo>
                <a:cubicBezTo>
                  <a:pt x="2252" y="3083"/>
                  <a:pt x="2343" y="3060"/>
                  <a:pt x="2458" y="3022"/>
                </a:cubicBezTo>
                <a:cubicBezTo>
                  <a:pt x="2477" y="2985"/>
                  <a:pt x="2550" y="2838"/>
                  <a:pt x="2569" y="2801"/>
                </a:cubicBezTo>
                <a:cubicBezTo>
                  <a:pt x="2566" y="2769"/>
                  <a:pt x="2559" y="2737"/>
                  <a:pt x="2553" y="2706"/>
                </a:cubicBezTo>
                <a:cubicBezTo>
                  <a:pt x="2532" y="2669"/>
                  <a:pt x="2532" y="2600"/>
                  <a:pt x="2490" y="2564"/>
                </a:cubicBezTo>
                <a:cubicBezTo>
                  <a:pt x="2423" y="2545"/>
                  <a:pt x="2367" y="2490"/>
                  <a:pt x="2269" y="2485"/>
                </a:cubicBezTo>
                <a:cubicBezTo>
                  <a:pt x="2084" y="2447"/>
                  <a:pt x="1884" y="2502"/>
                  <a:pt x="1693" y="2485"/>
                </a:cubicBezTo>
                <a:cubicBezTo>
                  <a:pt x="1635" y="2473"/>
                  <a:pt x="1577" y="2473"/>
                  <a:pt x="1519" y="2461"/>
                </a:cubicBezTo>
                <a:cubicBezTo>
                  <a:pt x="1439" y="2423"/>
                  <a:pt x="1315" y="2355"/>
                  <a:pt x="1235" y="2288"/>
                </a:cubicBezTo>
                <a:cubicBezTo>
                  <a:pt x="1155" y="2221"/>
                  <a:pt x="1069" y="2167"/>
                  <a:pt x="1038" y="2059"/>
                </a:cubicBezTo>
                <a:cubicBezTo>
                  <a:pt x="1049" y="1962"/>
                  <a:pt x="1008" y="1757"/>
                  <a:pt x="1046" y="1641"/>
                </a:cubicBezTo>
                <a:cubicBezTo>
                  <a:pt x="1084" y="1525"/>
                  <a:pt x="1204" y="1437"/>
                  <a:pt x="1267" y="1365"/>
                </a:cubicBezTo>
                <a:cubicBezTo>
                  <a:pt x="1342" y="1304"/>
                  <a:pt x="1371" y="1220"/>
                  <a:pt x="1424" y="1207"/>
                </a:cubicBezTo>
                <a:cubicBezTo>
                  <a:pt x="1461" y="1182"/>
                  <a:pt x="1486" y="1243"/>
                  <a:pt x="1527" y="1238"/>
                </a:cubicBezTo>
                <a:cubicBezTo>
                  <a:pt x="1541" y="1234"/>
                  <a:pt x="1569" y="1225"/>
                  <a:pt x="1582" y="1223"/>
                </a:cubicBezTo>
                <a:cubicBezTo>
                  <a:pt x="1614" y="1217"/>
                  <a:pt x="1677" y="1207"/>
                  <a:pt x="1677" y="1207"/>
                </a:cubicBezTo>
                <a:cubicBezTo>
                  <a:pt x="2088" y="1211"/>
                  <a:pt x="2493" y="1198"/>
                  <a:pt x="2900" y="1238"/>
                </a:cubicBezTo>
                <a:cubicBezTo>
                  <a:pt x="2943" y="1252"/>
                  <a:pt x="2994" y="1239"/>
                  <a:pt x="3034" y="1262"/>
                </a:cubicBezTo>
                <a:cubicBezTo>
                  <a:pt x="3051" y="1271"/>
                  <a:pt x="3067" y="1281"/>
                  <a:pt x="3081" y="1294"/>
                </a:cubicBezTo>
                <a:cubicBezTo>
                  <a:pt x="3097" y="1310"/>
                  <a:pt x="3129" y="1341"/>
                  <a:pt x="3129" y="1341"/>
                </a:cubicBezTo>
                <a:cubicBezTo>
                  <a:pt x="3142" y="1381"/>
                  <a:pt x="3167" y="1418"/>
                  <a:pt x="3192" y="1452"/>
                </a:cubicBezTo>
                <a:cubicBezTo>
                  <a:pt x="3211" y="1507"/>
                  <a:pt x="3251" y="1559"/>
                  <a:pt x="3302" y="1586"/>
                </a:cubicBezTo>
                <a:cubicBezTo>
                  <a:pt x="3330" y="1625"/>
                  <a:pt x="3344" y="1658"/>
                  <a:pt x="3358" y="1688"/>
                </a:cubicBezTo>
                <a:cubicBezTo>
                  <a:pt x="3373" y="1757"/>
                  <a:pt x="3353" y="1678"/>
                  <a:pt x="3389" y="1767"/>
                </a:cubicBezTo>
                <a:cubicBezTo>
                  <a:pt x="3418" y="1838"/>
                  <a:pt x="3441" y="1913"/>
                  <a:pt x="3460" y="1988"/>
                </a:cubicBezTo>
                <a:cubicBezTo>
                  <a:pt x="3465" y="2098"/>
                  <a:pt x="3475" y="2203"/>
                  <a:pt x="3484" y="2312"/>
                </a:cubicBezTo>
                <a:cubicBezTo>
                  <a:pt x="3487" y="2459"/>
                  <a:pt x="3487" y="2606"/>
                  <a:pt x="3492" y="2753"/>
                </a:cubicBezTo>
                <a:cubicBezTo>
                  <a:pt x="3493" y="2779"/>
                  <a:pt x="3503" y="2824"/>
                  <a:pt x="3515" y="2848"/>
                </a:cubicBezTo>
                <a:cubicBezTo>
                  <a:pt x="3533" y="2884"/>
                  <a:pt x="3607" y="2942"/>
                  <a:pt x="3649" y="2959"/>
                </a:cubicBezTo>
                <a:cubicBezTo>
                  <a:pt x="3672" y="2969"/>
                  <a:pt x="3721" y="2982"/>
                  <a:pt x="3721" y="2982"/>
                </a:cubicBezTo>
                <a:cubicBezTo>
                  <a:pt x="3776" y="3020"/>
                  <a:pt x="3868" y="3037"/>
                  <a:pt x="3934" y="3045"/>
                </a:cubicBezTo>
                <a:cubicBezTo>
                  <a:pt x="4040" y="3057"/>
                  <a:pt x="4143" y="3070"/>
                  <a:pt x="4249" y="3077"/>
                </a:cubicBezTo>
                <a:cubicBezTo>
                  <a:pt x="4363" y="3073"/>
                  <a:pt x="4412" y="3079"/>
                  <a:pt x="4502" y="3061"/>
                </a:cubicBezTo>
                <a:cubicBezTo>
                  <a:pt x="4569" y="3051"/>
                  <a:pt x="4613" y="3027"/>
                  <a:pt x="4652" y="3014"/>
                </a:cubicBezTo>
                <a:cubicBezTo>
                  <a:pt x="4704" y="2978"/>
                  <a:pt x="4639" y="3019"/>
                  <a:pt x="4738" y="2982"/>
                </a:cubicBezTo>
                <a:cubicBezTo>
                  <a:pt x="4790" y="2963"/>
                  <a:pt x="4785" y="2953"/>
                  <a:pt x="4825" y="2943"/>
                </a:cubicBezTo>
                <a:cubicBezTo>
                  <a:pt x="4889" y="2927"/>
                  <a:pt x="4954" y="2916"/>
                  <a:pt x="5015" y="2888"/>
                </a:cubicBezTo>
                <a:cubicBezTo>
                  <a:pt x="5077" y="2760"/>
                  <a:pt x="5045" y="2848"/>
                  <a:pt x="5054" y="2611"/>
                </a:cubicBezTo>
                <a:cubicBezTo>
                  <a:pt x="5051" y="2377"/>
                  <a:pt x="5054" y="2143"/>
                  <a:pt x="5046" y="1909"/>
                </a:cubicBezTo>
                <a:cubicBezTo>
                  <a:pt x="5046" y="1898"/>
                  <a:pt x="5012" y="1866"/>
                  <a:pt x="5007" y="1862"/>
                </a:cubicBezTo>
                <a:cubicBezTo>
                  <a:pt x="4956" y="1820"/>
                  <a:pt x="4864" y="1799"/>
                  <a:pt x="4801" y="1783"/>
                </a:cubicBezTo>
                <a:cubicBezTo>
                  <a:pt x="4754" y="1761"/>
                  <a:pt x="4769" y="1740"/>
                  <a:pt x="4723" y="1728"/>
                </a:cubicBezTo>
                <a:cubicBezTo>
                  <a:pt x="4658" y="1715"/>
                  <a:pt x="4591" y="1720"/>
                  <a:pt x="4525" y="1712"/>
                </a:cubicBezTo>
                <a:cubicBezTo>
                  <a:pt x="4450" y="1702"/>
                  <a:pt x="4376" y="1686"/>
                  <a:pt x="4304" y="1665"/>
                </a:cubicBezTo>
                <a:lnTo>
                  <a:pt x="3973" y="1672"/>
                </a:lnTo>
                <a:cubicBezTo>
                  <a:pt x="3973" y="1672"/>
                  <a:pt x="3847" y="1736"/>
                  <a:pt x="3752" y="1680"/>
                </a:cubicBezTo>
                <a:cubicBezTo>
                  <a:pt x="3752" y="1680"/>
                  <a:pt x="3460" y="1507"/>
                  <a:pt x="3760" y="1294"/>
                </a:cubicBezTo>
                <a:cubicBezTo>
                  <a:pt x="3902" y="1215"/>
                  <a:pt x="4012" y="1341"/>
                  <a:pt x="4012" y="1341"/>
                </a:cubicBezTo>
                <a:lnTo>
                  <a:pt x="4415" y="1349"/>
                </a:lnTo>
                <a:cubicBezTo>
                  <a:pt x="4494" y="1375"/>
                  <a:pt x="4642" y="1347"/>
                  <a:pt x="4691" y="1357"/>
                </a:cubicBezTo>
                <a:cubicBezTo>
                  <a:pt x="4754" y="1352"/>
                  <a:pt x="4920" y="1407"/>
                  <a:pt x="4983" y="1404"/>
                </a:cubicBezTo>
                <a:lnTo>
                  <a:pt x="5149" y="1507"/>
                </a:lnTo>
                <a:cubicBezTo>
                  <a:pt x="5242" y="1539"/>
                  <a:pt x="5242" y="1560"/>
                  <a:pt x="5267" y="1601"/>
                </a:cubicBezTo>
                <a:cubicBezTo>
                  <a:pt x="5283" y="1650"/>
                  <a:pt x="5329" y="1701"/>
                  <a:pt x="5338" y="1751"/>
                </a:cubicBezTo>
                <a:cubicBezTo>
                  <a:pt x="5338" y="1751"/>
                  <a:pt x="5503" y="1871"/>
                  <a:pt x="5393" y="2099"/>
                </a:cubicBezTo>
                <a:cubicBezTo>
                  <a:pt x="5404" y="2133"/>
                  <a:pt x="5374" y="2175"/>
                  <a:pt x="5385" y="2209"/>
                </a:cubicBezTo>
                <a:cubicBezTo>
                  <a:pt x="5390" y="2337"/>
                  <a:pt x="5484" y="2631"/>
                  <a:pt x="5417" y="2738"/>
                </a:cubicBezTo>
                <a:cubicBezTo>
                  <a:pt x="5402" y="2809"/>
                  <a:pt x="5375" y="2955"/>
                  <a:pt x="5338" y="3014"/>
                </a:cubicBezTo>
                <a:cubicBezTo>
                  <a:pt x="5322" y="3078"/>
                  <a:pt x="5264" y="3156"/>
                  <a:pt x="5228" y="3211"/>
                </a:cubicBezTo>
                <a:cubicBezTo>
                  <a:pt x="5182" y="3281"/>
                  <a:pt x="5097" y="3294"/>
                  <a:pt x="5038" y="3353"/>
                </a:cubicBezTo>
                <a:cubicBezTo>
                  <a:pt x="5021" y="3370"/>
                  <a:pt x="4994" y="3371"/>
                  <a:pt x="4975" y="3385"/>
                </a:cubicBezTo>
                <a:cubicBezTo>
                  <a:pt x="4853" y="3474"/>
                  <a:pt x="4699" y="3521"/>
                  <a:pt x="4549" y="3535"/>
                </a:cubicBezTo>
                <a:cubicBezTo>
                  <a:pt x="4402" y="3532"/>
                  <a:pt x="4254" y="3532"/>
                  <a:pt x="4107" y="3527"/>
                </a:cubicBezTo>
                <a:cubicBezTo>
                  <a:pt x="4032" y="3525"/>
                  <a:pt x="3952" y="3493"/>
                  <a:pt x="3878" y="3479"/>
                </a:cubicBezTo>
                <a:cubicBezTo>
                  <a:pt x="3721" y="3450"/>
                  <a:pt x="3564" y="3413"/>
                  <a:pt x="3413" y="3361"/>
                </a:cubicBezTo>
                <a:cubicBezTo>
                  <a:pt x="3400" y="3343"/>
                  <a:pt x="3389" y="3322"/>
                  <a:pt x="3373" y="3306"/>
                </a:cubicBezTo>
                <a:cubicBezTo>
                  <a:pt x="3359" y="3285"/>
                  <a:pt x="3350" y="3269"/>
                  <a:pt x="3326" y="3235"/>
                </a:cubicBezTo>
                <a:cubicBezTo>
                  <a:pt x="3306" y="3205"/>
                  <a:pt x="3233" y="3213"/>
                  <a:pt x="3208" y="3172"/>
                </a:cubicBezTo>
                <a:cubicBezTo>
                  <a:pt x="3178" y="3106"/>
                  <a:pt x="3126" y="3102"/>
                  <a:pt x="3105" y="3006"/>
                </a:cubicBezTo>
                <a:cubicBezTo>
                  <a:pt x="3084" y="2910"/>
                  <a:pt x="3090" y="2713"/>
                  <a:pt x="3081" y="2596"/>
                </a:cubicBezTo>
                <a:cubicBezTo>
                  <a:pt x="3074" y="2494"/>
                  <a:pt x="3083" y="2399"/>
                  <a:pt x="3050" y="2304"/>
                </a:cubicBezTo>
                <a:cubicBezTo>
                  <a:pt x="3047" y="2112"/>
                  <a:pt x="3050" y="1920"/>
                  <a:pt x="3042" y="1728"/>
                </a:cubicBezTo>
                <a:cubicBezTo>
                  <a:pt x="3041" y="1708"/>
                  <a:pt x="3007" y="1671"/>
                  <a:pt x="2995" y="1657"/>
                </a:cubicBezTo>
                <a:cubicBezTo>
                  <a:pt x="2905" y="1548"/>
                  <a:pt x="2723" y="1541"/>
                  <a:pt x="2592" y="1515"/>
                </a:cubicBezTo>
                <a:cubicBezTo>
                  <a:pt x="2532" y="1489"/>
                  <a:pt x="2476" y="1476"/>
                  <a:pt x="2411" y="1467"/>
                </a:cubicBezTo>
                <a:cubicBezTo>
                  <a:pt x="2353" y="1470"/>
                  <a:pt x="2290" y="1459"/>
                  <a:pt x="2237" y="1483"/>
                </a:cubicBezTo>
                <a:cubicBezTo>
                  <a:pt x="2200" y="1500"/>
                  <a:pt x="2164" y="1529"/>
                  <a:pt x="2119" y="1530"/>
                </a:cubicBezTo>
                <a:cubicBezTo>
                  <a:pt x="1964" y="1533"/>
                  <a:pt x="1808" y="1535"/>
                  <a:pt x="1653" y="1538"/>
                </a:cubicBezTo>
                <a:cubicBezTo>
                  <a:pt x="1635" y="1544"/>
                  <a:pt x="1615" y="1545"/>
                  <a:pt x="1598" y="1554"/>
                </a:cubicBezTo>
                <a:cubicBezTo>
                  <a:pt x="1588" y="1560"/>
                  <a:pt x="1583" y="1571"/>
                  <a:pt x="1574" y="1578"/>
                </a:cubicBezTo>
                <a:cubicBezTo>
                  <a:pt x="1538" y="1609"/>
                  <a:pt x="1498" y="1644"/>
                  <a:pt x="1456" y="1665"/>
                </a:cubicBezTo>
                <a:cubicBezTo>
                  <a:pt x="1451" y="1673"/>
                  <a:pt x="1446" y="1681"/>
                  <a:pt x="1440" y="1688"/>
                </a:cubicBezTo>
                <a:cubicBezTo>
                  <a:pt x="1433" y="1697"/>
                  <a:pt x="1423" y="1703"/>
                  <a:pt x="1417" y="1712"/>
                </a:cubicBezTo>
                <a:cubicBezTo>
                  <a:pt x="1392" y="1747"/>
                  <a:pt x="1384" y="1784"/>
                  <a:pt x="1353" y="1814"/>
                </a:cubicBezTo>
                <a:cubicBezTo>
                  <a:pt x="1325" y="1899"/>
                  <a:pt x="1356" y="1992"/>
                  <a:pt x="1417" y="2051"/>
                </a:cubicBezTo>
                <a:cubicBezTo>
                  <a:pt x="1432" y="2103"/>
                  <a:pt x="1486" y="2130"/>
                  <a:pt x="1535" y="2146"/>
                </a:cubicBezTo>
                <a:cubicBezTo>
                  <a:pt x="1721" y="2140"/>
                  <a:pt x="1729" y="2141"/>
                  <a:pt x="1858" y="2122"/>
                </a:cubicBezTo>
                <a:cubicBezTo>
                  <a:pt x="1996" y="2128"/>
                  <a:pt x="2131" y="2143"/>
                  <a:pt x="2269" y="2154"/>
                </a:cubicBezTo>
                <a:cubicBezTo>
                  <a:pt x="2302" y="2164"/>
                  <a:pt x="2338" y="2167"/>
                  <a:pt x="2371" y="2177"/>
                </a:cubicBezTo>
                <a:cubicBezTo>
                  <a:pt x="2396" y="2184"/>
                  <a:pt x="2418" y="2200"/>
                  <a:pt x="2442" y="2209"/>
                </a:cubicBezTo>
                <a:cubicBezTo>
                  <a:pt x="2470" y="2220"/>
                  <a:pt x="2529" y="2233"/>
                  <a:pt x="2529" y="2233"/>
                </a:cubicBezTo>
                <a:cubicBezTo>
                  <a:pt x="2572" y="2264"/>
                  <a:pt x="2620" y="2274"/>
                  <a:pt x="2671" y="2288"/>
                </a:cubicBezTo>
                <a:cubicBezTo>
                  <a:pt x="2692" y="2294"/>
                  <a:pt x="2734" y="2304"/>
                  <a:pt x="2734" y="2304"/>
                </a:cubicBezTo>
                <a:cubicBezTo>
                  <a:pt x="2782" y="2334"/>
                  <a:pt x="2837" y="2421"/>
                  <a:pt x="2868" y="2469"/>
                </a:cubicBezTo>
                <a:cubicBezTo>
                  <a:pt x="2876" y="2499"/>
                  <a:pt x="2890" y="2519"/>
                  <a:pt x="2900" y="2548"/>
                </a:cubicBezTo>
                <a:cubicBezTo>
                  <a:pt x="2907" y="2620"/>
                  <a:pt x="2922" y="2689"/>
                  <a:pt x="2931" y="2761"/>
                </a:cubicBezTo>
                <a:cubicBezTo>
                  <a:pt x="2929" y="2816"/>
                  <a:pt x="2930" y="2872"/>
                  <a:pt x="2924" y="2927"/>
                </a:cubicBezTo>
                <a:cubicBezTo>
                  <a:pt x="2914" y="3029"/>
                  <a:pt x="2831" y="3118"/>
                  <a:pt x="2750" y="3172"/>
                </a:cubicBezTo>
                <a:cubicBezTo>
                  <a:pt x="2731" y="3225"/>
                  <a:pt x="2758" y="3169"/>
                  <a:pt x="2718" y="3203"/>
                </a:cubicBezTo>
                <a:cubicBezTo>
                  <a:pt x="2708" y="3212"/>
                  <a:pt x="2704" y="3225"/>
                  <a:pt x="2695" y="3235"/>
                </a:cubicBezTo>
                <a:cubicBezTo>
                  <a:pt x="2658" y="3278"/>
                  <a:pt x="2616" y="3334"/>
                  <a:pt x="2561" y="3353"/>
                </a:cubicBezTo>
                <a:cubicBezTo>
                  <a:pt x="2478" y="3415"/>
                  <a:pt x="2447" y="3387"/>
                  <a:pt x="2308" y="3393"/>
                </a:cubicBezTo>
                <a:cubicBezTo>
                  <a:pt x="1970" y="3454"/>
                  <a:pt x="1202" y="3401"/>
                  <a:pt x="1125" y="3400"/>
                </a:cubicBezTo>
                <a:cubicBezTo>
                  <a:pt x="937" y="3367"/>
                  <a:pt x="740" y="3389"/>
                  <a:pt x="549" y="3369"/>
                </a:cubicBezTo>
                <a:cubicBezTo>
                  <a:pt x="514" y="3346"/>
                  <a:pt x="476" y="3345"/>
                  <a:pt x="438" y="3329"/>
                </a:cubicBezTo>
                <a:cubicBezTo>
                  <a:pt x="416" y="3320"/>
                  <a:pt x="396" y="3308"/>
                  <a:pt x="375" y="3298"/>
                </a:cubicBezTo>
                <a:cubicBezTo>
                  <a:pt x="346" y="3284"/>
                  <a:pt x="288" y="3258"/>
                  <a:pt x="288" y="3258"/>
                </a:cubicBezTo>
                <a:cubicBezTo>
                  <a:pt x="263" y="3242"/>
                  <a:pt x="242" y="3225"/>
                  <a:pt x="225" y="3203"/>
                </a:cubicBezTo>
                <a:cubicBezTo>
                  <a:pt x="207" y="3178"/>
                  <a:pt x="200" y="3150"/>
                  <a:pt x="186" y="3124"/>
                </a:cubicBezTo>
                <a:cubicBezTo>
                  <a:pt x="166" y="3088"/>
                  <a:pt x="149" y="3059"/>
                  <a:pt x="130" y="3022"/>
                </a:cubicBezTo>
                <a:cubicBezTo>
                  <a:pt x="118" y="2963"/>
                  <a:pt x="39" y="2913"/>
                  <a:pt x="20" y="2856"/>
                </a:cubicBezTo>
                <a:cubicBezTo>
                  <a:pt x="0" y="2585"/>
                  <a:pt x="23" y="2284"/>
                  <a:pt x="28" y="2012"/>
                </a:cubicBezTo>
                <a:cubicBezTo>
                  <a:pt x="34" y="1686"/>
                  <a:pt x="33" y="1359"/>
                  <a:pt x="44" y="1033"/>
                </a:cubicBezTo>
                <a:cubicBezTo>
                  <a:pt x="74" y="806"/>
                  <a:pt x="170" y="717"/>
                  <a:pt x="209" y="647"/>
                </a:cubicBezTo>
                <a:cubicBezTo>
                  <a:pt x="268" y="564"/>
                  <a:pt x="229" y="489"/>
                  <a:pt x="288" y="457"/>
                </a:cubicBezTo>
                <a:cubicBezTo>
                  <a:pt x="343" y="427"/>
                  <a:pt x="410" y="385"/>
                  <a:pt x="485" y="355"/>
                </a:cubicBezTo>
                <a:cubicBezTo>
                  <a:pt x="562" y="321"/>
                  <a:pt x="717" y="392"/>
                  <a:pt x="801" y="378"/>
                </a:cubicBezTo>
                <a:cubicBezTo>
                  <a:pt x="1132" y="381"/>
                  <a:pt x="1441" y="332"/>
                  <a:pt x="1772" y="339"/>
                </a:cubicBezTo>
                <a:cubicBezTo>
                  <a:pt x="1833" y="340"/>
                  <a:pt x="2000" y="347"/>
                  <a:pt x="2000" y="347"/>
                </a:cubicBezTo>
                <a:cubicBezTo>
                  <a:pt x="2213" y="362"/>
                  <a:pt x="2828" y="391"/>
                  <a:pt x="3050" y="386"/>
                </a:cubicBezTo>
                <a:cubicBezTo>
                  <a:pt x="3272" y="381"/>
                  <a:pt x="3255" y="356"/>
                  <a:pt x="3334" y="315"/>
                </a:cubicBezTo>
                <a:cubicBezTo>
                  <a:pt x="3386" y="241"/>
                  <a:pt x="3429" y="166"/>
                  <a:pt x="3523" y="142"/>
                </a:cubicBezTo>
                <a:cubicBezTo>
                  <a:pt x="3589" y="98"/>
                  <a:pt x="3663" y="69"/>
                  <a:pt x="3736" y="39"/>
                </a:cubicBezTo>
                <a:cubicBezTo>
                  <a:pt x="4352" y="0"/>
                  <a:pt x="4296" y="500"/>
                  <a:pt x="4296" y="500"/>
                </a:cubicBezTo>
                <a:close/>
              </a:path>
            </a:pathLst>
          </a:custGeom>
          <a:solidFill>
            <a:srgbClr val="00CC6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4" name="Oval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772150" y="1390650"/>
            <a:ext cx="762000" cy="762000"/>
          </a:xfrm>
          <a:prstGeom prst="ellipse">
            <a:avLst/>
          </a:prstGeom>
          <a:solidFill>
            <a:srgbClr val="00CC66"/>
          </a:solidFill>
          <a:ln w="9525" algn="ctr">
            <a:solidFill>
              <a:srgbClr val="00CC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500" b="1">
                <a:solidFill>
                  <a:srgbClr val="00CC66"/>
                </a:solidFill>
              </a:rPr>
              <a:t>Next</a:t>
            </a:r>
          </a:p>
          <a:p>
            <a:r>
              <a:rPr lang="en-US" sz="1500" b="1">
                <a:solidFill>
                  <a:srgbClr val="00CC66"/>
                </a:solidFill>
              </a:rPr>
              <a:t>Level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65896E-6 L -1.22864 2.658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mph" presetSubtype="2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1000" fill="hold"/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91622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mph" presetSubtype="2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00" fill="hold"/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 animBg="1"/>
      <p:bldP spid="1495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6200" y="2590800"/>
            <a:ext cx="8382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CN" b="1">
                <a:ea typeface="宋体" pitchFamily="2" charset="-122"/>
              </a:rPr>
              <a:t>Next</a:t>
            </a:r>
          </a:p>
          <a:p>
            <a:pPr eaLnBrk="1" hangingPunct="1"/>
            <a:r>
              <a:rPr lang="en-US" altLang="zh-CN" b="1">
                <a:ea typeface="宋体" pitchFamily="2" charset="-122"/>
              </a:rPr>
              <a:t>Level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7" name="Rectangl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B64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51" name="Freeform 27"/>
          <p:cNvSpPr>
            <a:spLocks/>
          </p:cNvSpPr>
          <p:nvPr/>
        </p:nvSpPr>
        <p:spPr bwMode="auto">
          <a:xfrm>
            <a:off x="2484438" y="650875"/>
            <a:ext cx="4151312" cy="5759450"/>
          </a:xfrm>
          <a:custGeom>
            <a:avLst/>
            <a:gdLst/>
            <a:ahLst/>
            <a:cxnLst>
              <a:cxn ang="0">
                <a:pos x="1086" y="3457"/>
              </a:cxn>
              <a:cxn ang="0">
                <a:pos x="1086" y="3156"/>
              </a:cxn>
              <a:cxn ang="0">
                <a:pos x="830" y="2982"/>
              </a:cxn>
              <a:cxn ang="0">
                <a:pos x="757" y="2936"/>
              </a:cxn>
              <a:cxn ang="0">
                <a:pos x="446" y="2753"/>
              </a:cxn>
              <a:cxn ang="0">
                <a:pos x="245" y="2507"/>
              </a:cxn>
              <a:cxn ang="0">
                <a:pos x="145" y="2342"/>
              </a:cxn>
              <a:cxn ang="0">
                <a:pos x="99" y="2159"/>
              </a:cxn>
              <a:cxn ang="0">
                <a:pos x="163" y="1364"/>
              </a:cxn>
              <a:cxn ang="0">
                <a:pos x="300" y="1144"/>
              </a:cxn>
              <a:cxn ang="0">
                <a:pos x="410" y="989"/>
              </a:cxn>
              <a:cxn ang="0">
                <a:pos x="584" y="833"/>
              </a:cxn>
              <a:cxn ang="0">
                <a:pos x="648" y="769"/>
              </a:cxn>
              <a:cxn ang="0">
                <a:pos x="1077" y="587"/>
              </a:cxn>
              <a:cxn ang="0">
                <a:pos x="1096" y="184"/>
              </a:cxn>
              <a:cxn ang="0">
                <a:pos x="1525" y="93"/>
              </a:cxn>
              <a:cxn ang="0">
                <a:pos x="1617" y="532"/>
              </a:cxn>
              <a:cxn ang="0">
                <a:pos x="1726" y="577"/>
              </a:cxn>
              <a:cxn ang="0">
                <a:pos x="2174" y="779"/>
              </a:cxn>
              <a:cxn ang="0">
                <a:pos x="2275" y="934"/>
              </a:cxn>
              <a:cxn ang="0">
                <a:pos x="2339" y="1062"/>
              </a:cxn>
              <a:cxn ang="0">
                <a:pos x="2494" y="1281"/>
              </a:cxn>
              <a:cxn ang="0">
                <a:pos x="2531" y="1336"/>
              </a:cxn>
              <a:cxn ang="0">
                <a:pos x="2613" y="1574"/>
              </a:cxn>
              <a:cxn ang="0">
                <a:pos x="2577" y="2123"/>
              </a:cxn>
              <a:cxn ang="0">
                <a:pos x="2494" y="2241"/>
              </a:cxn>
              <a:cxn ang="0">
                <a:pos x="2312" y="2625"/>
              </a:cxn>
              <a:cxn ang="0">
                <a:pos x="2083" y="2918"/>
              </a:cxn>
              <a:cxn ang="0">
                <a:pos x="1909" y="2982"/>
              </a:cxn>
              <a:cxn ang="0">
                <a:pos x="1827" y="3009"/>
              </a:cxn>
              <a:cxn ang="0">
                <a:pos x="1736" y="3092"/>
              </a:cxn>
              <a:cxn ang="0">
                <a:pos x="1571" y="3174"/>
              </a:cxn>
              <a:cxn ang="0">
                <a:pos x="1519" y="3616"/>
              </a:cxn>
            </a:cxnLst>
            <a:rect l="0" t="0" r="r" b="b"/>
            <a:pathLst>
              <a:path w="2615" h="3628">
                <a:moveTo>
                  <a:pt x="1081" y="3628"/>
                </a:moveTo>
                <a:cubicBezTo>
                  <a:pt x="1082" y="3601"/>
                  <a:pt x="1081" y="3501"/>
                  <a:pt x="1086" y="3457"/>
                </a:cubicBezTo>
                <a:cubicBezTo>
                  <a:pt x="1089" y="3425"/>
                  <a:pt x="1114" y="3366"/>
                  <a:pt x="1114" y="3366"/>
                </a:cubicBezTo>
                <a:cubicBezTo>
                  <a:pt x="1126" y="3294"/>
                  <a:pt x="1129" y="3217"/>
                  <a:pt x="1086" y="3156"/>
                </a:cubicBezTo>
                <a:cubicBezTo>
                  <a:pt x="1056" y="3062"/>
                  <a:pt x="962" y="3040"/>
                  <a:pt x="876" y="3019"/>
                </a:cubicBezTo>
                <a:cubicBezTo>
                  <a:pt x="860" y="3008"/>
                  <a:pt x="847" y="2992"/>
                  <a:pt x="830" y="2982"/>
                </a:cubicBezTo>
                <a:cubicBezTo>
                  <a:pt x="769" y="2946"/>
                  <a:pt x="838" y="3005"/>
                  <a:pt x="776" y="2955"/>
                </a:cubicBezTo>
                <a:cubicBezTo>
                  <a:pt x="769" y="2949"/>
                  <a:pt x="765" y="2941"/>
                  <a:pt x="757" y="2936"/>
                </a:cubicBezTo>
                <a:cubicBezTo>
                  <a:pt x="732" y="2921"/>
                  <a:pt x="694" y="2918"/>
                  <a:pt x="666" y="2909"/>
                </a:cubicBezTo>
                <a:cubicBezTo>
                  <a:pt x="616" y="2859"/>
                  <a:pt x="513" y="2777"/>
                  <a:pt x="446" y="2753"/>
                </a:cubicBezTo>
                <a:cubicBezTo>
                  <a:pt x="407" y="2702"/>
                  <a:pt x="350" y="2685"/>
                  <a:pt x="318" y="2635"/>
                </a:cubicBezTo>
                <a:cubicBezTo>
                  <a:pt x="289" y="2589"/>
                  <a:pt x="285" y="2545"/>
                  <a:pt x="245" y="2507"/>
                </a:cubicBezTo>
                <a:cubicBezTo>
                  <a:pt x="232" y="2466"/>
                  <a:pt x="203" y="2434"/>
                  <a:pt x="181" y="2397"/>
                </a:cubicBezTo>
                <a:cubicBezTo>
                  <a:pt x="170" y="2378"/>
                  <a:pt x="145" y="2342"/>
                  <a:pt x="145" y="2342"/>
                </a:cubicBezTo>
                <a:cubicBezTo>
                  <a:pt x="133" y="2293"/>
                  <a:pt x="120" y="2245"/>
                  <a:pt x="108" y="2196"/>
                </a:cubicBezTo>
                <a:cubicBezTo>
                  <a:pt x="105" y="2184"/>
                  <a:pt x="99" y="2159"/>
                  <a:pt x="99" y="2159"/>
                </a:cubicBezTo>
                <a:cubicBezTo>
                  <a:pt x="74" y="1929"/>
                  <a:pt x="0" y="1612"/>
                  <a:pt x="136" y="1419"/>
                </a:cubicBezTo>
                <a:cubicBezTo>
                  <a:pt x="168" y="1319"/>
                  <a:pt x="118" y="1467"/>
                  <a:pt x="163" y="1364"/>
                </a:cubicBezTo>
                <a:cubicBezTo>
                  <a:pt x="187" y="1310"/>
                  <a:pt x="173" y="1292"/>
                  <a:pt x="218" y="1263"/>
                </a:cubicBezTo>
                <a:cubicBezTo>
                  <a:pt x="240" y="1218"/>
                  <a:pt x="265" y="1180"/>
                  <a:pt x="300" y="1144"/>
                </a:cubicBezTo>
                <a:cubicBezTo>
                  <a:pt x="315" y="1099"/>
                  <a:pt x="341" y="1067"/>
                  <a:pt x="373" y="1035"/>
                </a:cubicBezTo>
                <a:cubicBezTo>
                  <a:pt x="391" y="980"/>
                  <a:pt x="368" y="1031"/>
                  <a:pt x="410" y="989"/>
                </a:cubicBezTo>
                <a:cubicBezTo>
                  <a:pt x="433" y="966"/>
                  <a:pt x="450" y="928"/>
                  <a:pt x="474" y="907"/>
                </a:cubicBezTo>
                <a:cubicBezTo>
                  <a:pt x="498" y="886"/>
                  <a:pt x="553" y="844"/>
                  <a:pt x="584" y="833"/>
                </a:cubicBezTo>
                <a:cubicBezTo>
                  <a:pt x="636" y="755"/>
                  <a:pt x="567" y="847"/>
                  <a:pt x="629" y="797"/>
                </a:cubicBezTo>
                <a:cubicBezTo>
                  <a:pt x="638" y="790"/>
                  <a:pt x="640" y="777"/>
                  <a:pt x="648" y="769"/>
                </a:cubicBezTo>
                <a:cubicBezTo>
                  <a:pt x="688" y="729"/>
                  <a:pt x="755" y="713"/>
                  <a:pt x="803" y="687"/>
                </a:cubicBezTo>
                <a:cubicBezTo>
                  <a:pt x="884" y="643"/>
                  <a:pt x="979" y="601"/>
                  <a:pt x="1077" y="587"/>
                </a:cubicBezTo>
                <a:cubicBezTo>
                  <a:pt x="1160" y="560"/>
                  <a:pt x="1072" y="503"/>
                  <a:pt x="1123" y="431"/>
                </a:cubicBezTo>
                <a:cubicBezTo>
                  <a:pt x="1096" y="349"/>
                  <a:pt x="1118" y="275"/>
                  <a:pt x="1096" y="184"/>
                </a:cubicBezTo>
                <a:cubicBezTo>
                  <a:pt x="1160" y="38"/>
                  <a:pt x="1146" y="56"/>
                  <a:pt x="1443" y="65"/>
                </a:cubicBezTo>
                <a:cubicBezTo>
                  <a:pt x="1470" y="75"/>
                  <a:pt x="1525" y="93"/>
                  <a:pt x="1525" y="93"/>
                </a:cubicBezTo>
                <a:cubicBezTo>
                  <a:pt x="1578" y="252"/>
                  <a:pt x="1497" y="0"/>
                  <a:pt x="1544" y="513"/>
                </a:cubicBezTo>
                <a:cubicBezTo>
                  <a:pt x="1545" y="521"/>
                  <a:pt x="1589" y="525"/>
                  <a:pt x="1617" y="532"/>
                </a:cubicBezTo>
                <a:cubicBezTo>
                  <a:pt x="1670" y="545"/>
                  <a:pt x="1618" y="535"/>
                  <a:pt x="1672" y="559"/>
                </a:cubicBezTo>
                <a:cubicBezTo>
                  <a:pt x="1689" y="567"/>
                  <a:pt x="1726" y="577"/>
                  <a:pt x="1726" y="577"/>
                </a:cubicBezTo>
                <a:cubicBezTo>
                  <a:pt x="1833" y="649"/>
                  <a:pt x="1946" y="695"/>
                  <a:pt x="2074" y="715"/>
                </a:cubicBezTo>
                <a:cubicBezTo>
                  <a:pt x="2109" y="739"/>
                  <a:pt x="2144" y="747"/>
                  <a:pt x="2174" y="779"/>
                </a:cubicBezTo>
                <a:cubicBezTo>
                  <a:pt x="2192" y="827"/>
                  <a:pt x="2228" y="864"/>
                  <a:pt x="2257" y="907"/>
                </a:cubicBezTo>
                <a:cubicBezTo>
                  <a:pt x="2263" y="916"/>
                  <a:pt x="2269" y="925"/>
                  <a:pt x="2275" y="934"/>
                </a:cubicBezTo>
                <a:cubicBezTo>
                  <a:pt x="2281" y="943"/>
                  <a:pt x="2293" y="961"/>
                  <a:pt x="2293" y="961"/>
                </a:cubicBezTo>
                <a:cubicBezTo>
                  <a:pt x="2303" y="1001"/>
                  <a:pt x="2323" y="1026"/>
                  <a:pt x="2339" y="1062"/>
                </a:cubicBezTo>
                <a:cubicBezTo>
                  <a:pt x="2368" y="1128"/>
                  <a:pt x="2357" y="1188"/>
                  <a:pt x="2440" y="1208"/>
                </a:cubicBezTo>
                <a:cubicBezTo>
                  <a:pt x="2473" y="1243"/>
                  <a:pt x="2452" y="1219"/>
                  <a:pt x="2494" y="1281"/>
                </a:cubicBezTo>
                <a:cubicBezTo>
                  <a:pt x="2500" y="1290"/>
                  <a:pt x="2507" y="1300"/>
                  <a:pt x="2513" y="1309"/>
                </a:cubicBezTo>
                <a:cubicBezTo>
                  <a:pt x="2519" y="1318"/>
                  <a:pt x="2531" y="1336"/>
                  <a:pt x="2531" y="1336"/>
                </a:cubicBezTo>
                <a:cubicBezTo>
                  <a:pt x="2545" y="1378"/>
                  <a:pt x="2547" y="1408"/>
                  <a:pt x="2577" y="1437"/>
                </a:cubicBezTo>
                <a:cubicBezTo>
                  <a:pt x="2589" y="1483"/>
                  <a:pt x="2604" y="1527"/>
                  <a:pt x="2613" y="1574"/>
                </a:cubicBezTo>
                <a:cubicBezTo>
                  <a:pt x="2610" y="1748"/>
                  <a:pt x="2615" y="1922"/>
                  <a:pt x="2604" y="2095"/>
                </a:cubicBezTo>
                <a:cubicBezTo>
                  <a:pt x="2603" y="2108"/>
                  <a:pt x="2584" y="2112"/>
                  <a:pt x="2577" y="2123"/>
                </a:cubicBezTo>
                <a:cubicBezTo>
                  <a:pt x="2562" y="2146"/>
                  <a:pt x="2560" y="2177"/>
                  <a:pt x="2540" y="2196"/>
                </a:cubicBezTo>
                <a:cubicBezTo>
                  <a:pt x="2525" y="2211"/>
                  <a:pt x="2494" y="2241"/>
                  <a:pt x="2494" y="2241"/>
                </a:cubicBezTo>
                <a:cubicBezTo>
                  <a:pt x="2486" y="2367"/>
                  <a:pt x="2498" y="2473"/>
                  <a:pt x="2366" y="2516"/>
                </a:cubicBezTo>
                <a:cubicBezTo>
                  <a:pt x="2343" y="2550"/>
                  <a:pt x="2332" y="2589"/>
                  <a:pt x="2312" y="2625"/>
                </a:cubicBezTo>
                <a:cubicBezTo>
                  <a:pt x="2273" y="2694"/>
                  <a:pt x="2218" y="2752"/>
                  <a:pt x="2174" y="2817"/>
                </a:cubicBezTo>
                <a:cubicBezTo>
                  <a:pt x="2149" y="2854"/>
                  <a:pt x="2114" y="2887"/>
                  <a:pt x="2083" y="2918"/>
                </a:cubicBezTo>
                <a:cubicBezTo>
                  <a:pt x="2069" y="2932"/>
                  <a:pt x="2028" y="2936"/>
                  <a:pt x="2028" y="2936"/>
                </a:cubicBezTo>
                <a:cubicBezTo>
                  <a:pt x="1990" y="2962"/>
                  <a:pt x="1952" y="2969"/>
                  <a:pt x="1909" y="2982"/>
                </a:cubicBezTo>
                <a:cubicBezTo>
                  <a:pt x="1890" y="2987"/>
                  <a:pt x="1872" y="2994"/>
                  <a:pt x="1854" y="3000"/>
                </a:cubicBezTo>
                <a:cubicBezTo>
                  <a:pt x="1845" y="3003"/>
                  <a:pt x="1827" y="3009"/>
                  <a:pt x="1827" y="3009"/>
                </a:cubicBezTo>
                <a:cubicBezTo>
                  <a:pt x="1784" y="3039"/>
                  <a:pt x="1804" y="3023"/>
                  <a:pt x="1754" y="3073"/>
                </a:cubicBezTo>
                <a:cubicBezTo>
                  <a:pt x="1748" y="3079"/>
                  <a:pt x="1744" y="3089"/>
                  <a:pt x="1736" y="3092"/>
                </a:cubicBezTo>
                <a:cubicBezTo>
                  <a:pt x="1693" y="3106"/>
                  <a:pt x="1650" y="3114"/>
                  <a:pt x="1608" y="3128"/>
                </a:cubicBezTo>
                <a:cubicBezTo>
                  <a:pt x="1594" y="3142"/>
                  <a:pt x="1586" y="3161"/>
                  <a:pt x="1571" y="3174"/>
                </a:cubicBezTo>
                <a:cubicBezTo>
                  <a:pt x="1554" y="3189"/>
                  <a:pt x="1516" y="3211"/>
                  <a:pt x="1516" y="3211"/>
                </a:cubicBezTo>
                <a:cubicBezTo>
                  <a:pt x="1494" y="3276"/>
                  <a:pt x="1519" y="3532"/>
                  <a:pt x="1519" y="3616"/>
                </a:cubicBezTo>
              </a:path>
            </a:pathLst>
          </a:custGeom>
          <a:solidFill>
            <a:srgbClr val="9966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9" name="Freeform 15"/>
          <p:cNvSpPr>
            <a:spLocks/>
          </p:cNvSpPr>
          <p:nvPr/>
        </p:nvSpPr>
        <p:spPr bwMode="auto">
          <a:xfrm>
            <a:off x="3586163" y="2611438"/>
            <a:ext cx="2078037" cy="1938337"/>
          </a:xfrm>
          <a:custGeom>
            <a:avLst/>
            <a:gdLst/>
            <a:ahLst/>
            <a:cxnLst>
              <a:cxn ang="0">
                <a:pos x="55" y="778"/>
              </a:cxn>
              <a:cxn ang="0">
                <a:pos x="9" y="696"/>
              </a:cxn>
              <a:cxn ang="0">
                <a:pos x="19" y="604"/>
              </a:cxn>
              <a:cxn ang="0">
                <a:pos x="46" y="549"/>
              </a:cxn>
              <a:cxn ang="0">
                <a:pos x="64" y="467"/>
              </a:cxn>
              <a:cxn ang="0">
                <a:pos x="101" y="403"/>
              </a:cxn>
              <a:cxn ang="0">
                <a:pos x="147" y="238"/>
              </a:cxn>
              <a:cxn ang="0">
                <a:pos x="265" y="120"/>
              </a:cxn>
              <a:cxn ang="0">
                <a:pos x="320" y="83"/>
              </a:cxn>
              <a:cxn ang="0">
                <a:pos x="357" y="46"/>
              </a:cxn>
              <a:cxn ang="0">
                <a:pos x="540" y="10"/>
              </a:cxn>
              <a:cxn ang="0">
                <a:pos x="1043" y="37"/>
              </a:cxn>
              <a:cxn ang="0">
                <a:pos x="1116" y="202"/>
              </a:cxn>
              <a:cxn ang="0">
                <a:pos x="1207" y="321"/>
              </a:cxn>
              <a:cxn ang="0">
                <a:pos x="1262" y="394"/>
              </a:cxn>
              <a:cxn ang="0">
                <a:pos x="1262" y="796"/>
              </a:cxn>
              <a:cxn ang="0">
                <a:pos x="1216" y="878"/>
              </a:cxn>
              <a:cxn ang="0">
                <a:pos x="1180" y="933"/>
              </a:cxn>
              <a:cxn ang="0">
                <a:pos x="1143" y="988"/>
              </a:cxn>
              <a:cxn ang="0">
                <a:pos x="1134" y="1016"/>
              </a:cxn>
              <a:cxn ang="0">
                <a:pos x="960" y="1116"/>
              </a:cxn>
              <a:cxn ang="0">
                <a:pos x="887" y="1162"/>
              </a:cxn>
              <a:cxn ang="0">
                <a:pos x="741" y="1208"/>
              </a:cxn>
              <a:cxn ang="0">
                <a:pos x="375" y="1180"/>
              </a:cxn>
              <a:cxn ang="0">
                <a:pos x="238" y="1034"/>
              </a:cxn>
              <a:cxn ang="0">
                <a:pos x="165" y="979"/>
              </a:cxn>
              <a:cxn ang="0">
                <a:pos x="128" y="933"/>
              </a:cxn>
              <a:cxn ang="0">
                <a:pos x="110" y="906"/>
              </a:cxn>
              <a:cxn ang="0">
                <a:pos x="55" y="778"/>
              </a:cxn>
            </a:cxnLst>
            <a:rect l="0" t="0" r="r" b="b"/>
            <a:pathLst>
              <a:path w="1310" h="1221">
                <a:moveTo>
                  <a:pt x="55" y="778"/>
                </a:moveTo>
                <a:cubicBezTo>
                  <a:pt x="0" y="678"/>
                  <a:pt x="33" y="760"/>
                  <a:pt x="9" y="696"/>
                </a:cubicBezTo>
                <a:cubicBezTo>
                  <a:pt x="12" y="665"/>
                  <a:pt x="12" y="634"/>
                  <a:pt x="19" y="604"/>
                </a:cubicBezTo>
                <a:cubicBezTo>
                  <a:pt x="24" y="584"/>
                  <a:pt x="41" y="569"/>
                  <a:pt x="46" y="549"/>
                </a:cubicBezTo>
                <a:cubicBezTo>
                  <a:pt x="48" y="541"/>
                  <a:pt x="59" y="478"/>
                  <a:pt x="64" y="467"/>
                </a:cubicBezTo>
                <a:cubicBezTo>
                  <a:pt x="74" y="444"/>
                  <a:pt x="90" y="425"/>
                  <a:pt x="101" y="403"/>
                </a:cubicBezTo>
                <a:cubicBezTo>
                  <a:pt x="107" y="343"/>
                  <a:pt x="103" y="282"/>
                  <a:pt x="147" y="238"/>
                </a:cubicBezTo>
                <a:cubicBezTo>
                  <a:pt x="163" y="173"/>
                  <a:pt x="200" y="136"/>
                  <a:pt x="265" y="120"/>
                </a:cubicBezTo>
                <a:cubicBezTo>
                  <a:pt x="333" y="52"/>
                  <a:pt x="256" y="120"/>
                  <a:pt x="320" y="83"/>
                </a:cubicBezTo>
                <a:cubicBezTo>
                  <a:pt x="335" y="74"/>
                  <a:pt x="341" y="54"/>
                  <a:pt x="357" y="46"/>
                </a:cubicBezTo>
                <a:cubicBezTo>
                  <a:pt x="411" y="19"/>
                  <a:pt x="483" y="16"/>
                  <a:pt x="540" y="10"/>
                </a:cubicBezTo>
                <a:cubicBezTo>
                  <a:pt x="696" y="16"/>
                  <a:pt x="892" y="0"/>
                  <a:pt x="1043" y="37"/>
                </a:cubicBezTo>
                <a:cubicBezTo>
                  <a:pt x="1115" y="88"/>
                  <a:pt x="1085" y="132"/>
                  <a:pt x="1116" y="202"/>
                </a:cubicBezTo>
                <a:cubicBezTo>
                  <a:pt x="1137" y="248"/>
                  <a:pt x="1176" y="283"/>
                  <a:pt x="1207" y="321"/>
                </a:cubicBezTo>
                <a:cubicBezTo>
                  <a:pt x="1232" y="352"/>
                  <a:pt x="1228" y="371"/>
                  <a:pt x="1262" y="394"/>
                </a:cubicBezTo>
                <a:cubicBezTo>
                  <a:pt x="1310" y="538"/>
                  <a:pt x="1278" y="433"/>
                  <a:pt x="1262" y="796"/>
                </a:cubicBezTo>
                <a:cubicBezTo>
                  <a:pt x="1261" y="827"/>
                  <a:pt x="1216" y="878"/>
                  <a:pt x="1216" y="878"/>
                </a:cubicBezTo>
                <a:cubicBezTo>
                  <a:pt x="1199" y="931"/>
                  <a:pt x="1219" y="883"/>
                  <a:pt x="1180" y="933"/>
                </a:cubicBezTo>
                <a:cubicBezTo>
                  <a:pt x="1166" y="950"/>
                  <a:pt x="1143" y="988"/>
                  <a:pt x="1143" y="988"/>
                </a:cubicBezTo>
                <a:cubicBezTo>
                  <a:pt x="1140" y="997"/>
                  <a:pt x="1141" y="1009"/>
                  <a:pt x="1134" y="1016"/>
                </a:cubicBezTo>
                <a:cubicBezTo>
                  <a:pt x="1098" y="1052"/>
                  <a:pt x="1011" y="1100"/>
                  <a:pt x="960" y="1116"/>
                </a:cubicBezTo>
                <a:cubicBezTo>
                  <a:pt x="932" y="1134"/>
                  <a:pt x="919" y="1152"/>
                  <a:pt x="887" y="1162"/>
                </a:cubicBezTo>
                <a:cubicBezTo>
                  <a:pt x="843" y="1191"/>
                  <a:pt x="792" y="1194"/>
                  <a:pt x="741" y="1208"/>
                </a:cubicBezTo>
                <a:cubicBezTo>
                  <a:pt x="570" y="1202"/>
                  <a:pt x="502" y="1221"/>
                  <a:pt x="375" y="1180"/>
                </a:cubicBezTo>
                <a:cubicBezTo>
                  <a:pt x="318" y="1142"/>
                  <a:pt x="295" y="1072"/>
                  <a:pt x="238" y="1034"/>
                </a:cubicBezTo>
                <a:cubicBezTo>
                  <a:pt x="214" y="997"/>
                  <a:pt x="208" y="990"/>
                  <a:pt x="165" y="979"/>
                </a:cubicBezTo>
                <a:cubicBezTo>
                  <a:pt x="112" y="899"/>
                  <a:pt x="180" y="998"/>
                  <a:pt x="128" y="933"/>
                </a:cubicBezTo>
                <a:cubicBezTo>
                  <a:pt x="121" y="925"/>
                  <a:pt x="121" y="908"/>
                  <a:pt x="110" y="906"/>
                </a:cubicBezTo>
                <a:cubicBezTo>
                  <a:pt x="98" y="880"/>
                  <a:pt x="72" y="813"/>
                  <a:pt x="55" y="778"/>
                </a:cubicBezTo>
                <a:close/>
              </a:path>
            </a:pathLst>
          </a:custGeom>
          <a:solidFill>
            <a:srgbClr val="EE9D3A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41" name="Freeform 17"/>
          <p:cNvSpPr>
            <a:spLocks/>
          </p:cNvSpPr>
          <p:nvPr/>
        </p:nvSpPr>
        <p:spPr bwMode="auto">
          <a:xfrm rot="10800000">
            <a:off x="4068763" y="139700"/>
            <a:ext cx="1035050" cy="757238"/>
          </a:xfrm>
          <a:custGeom>
            <a:avLst/>
            <a:gdLst/>
            <a:ahLst/>
            <a:cxnLst>
              <a:cxn ang="0">
                <a:pos x="271" y="451"/>
              </a:cxn>
              <a:cxn ang="0">
                <a:pos x="70" y="424"/>
              </a:cxn>
              <a:cxn ang="0">
                <a:pos x="43" y="250"/>
              </a:cxn>
              <a:cxn ang="0">
                <a:pos x="128" y="20"/>
              </a:cxn>
              <a:cxn ang="0">
                <a:pos x="214" y="10"/>
              </a:cxn>
              <a:cxn ang="0">
                <a:pos x="308" y="3"/>
              </a:cxn>
              <a:cxn ang="0">
                <a:pos x="454" y="18"/>
              </a:cxn>
              <a:cxn ang="0">
                <a:pos x="554" y="22"/>
              </a:cxn>
              <a:cxn ang="0">
                <a:pos x="630" y="70"/>
              </a:cxn>
              <a:cxn ang="0">
                <a:pos x="638" y="168"/>
              </a:cxn>
              <a:cxn ang="0">
                <a:pos x="619" y="387"/>
              </a:cxn>
              <a:cxn ang="0">
                <a:pos x="591" y="451"/>
              </a:cxn>
              <a:cxn ang="0">
                <a:pos x="536" y="470"/>
              </a:cxn>
              <a:cxn ang="0">
                <a:pos x="308" y="461"/>
              </a:cxn>
              <a:cxn ang="0">
                <a:pos x="286" y="450"/>
              </a:cxn>
              <a:cxn ang="0">
                <a:pos x="271" y="451"/>
              </a:cxn>
            </a:cxnLst>
            <a:rect l="0" t="0" r="r" b="b"/>
            <a:pathLst>
              <a:path w="652" h="477">
                <a:moveTo>
                  <a:pt x="271" y="451"/>
                </a:moveTo>
                <a:cubicBezTo>
                  <a:pt x="203" y="448"/>
                  <a:pt x="112" y="477"/>
                  <a:pt x="70" y="424"/>
                </a:cubicBezTo>
                <a:cubicBezTo>
                  <a:pt x="32" y="390"/>
                  <a:pt x="33" y="317"/>
                  <a:pt x="43" y="250"/>
                </a:cubicBezTo>
                <a:cubicBezTo>
                  <a:pt x="50" y="160"/>
                  <a:pt x="0" y="100"/>
                  <a:pt x="128" y="20"/>
                </a:cubicBezTo>
                <a:cubicBezTo>
                  <a:pt x="152" y="16"/>
                  <a:pt x="190" y="13"/>
                  <a:pt x="214" y="10"/>
                </a:cubicBezTo>
                <a:cubicBezTo>
                  <a:pt x="245" y="0"/>
                  <a:pt x="278" y="14"/>
                  <a:pt x="308" y="3"/>
                </a:cubicBezTo>
                <a:cubicBezTo>
                  <a:pt x="348" y="1"/>
                  <a:pt x="413" y="15"/>
                  <a:pt x="454" y="18"/>
                </a:cubicBezTo>
                <a:cubicBezTo>
                  <a:pt x="495" y="21"/>
                  <a:pt x="525" y="13"/>
                  <a:pt x="554" y="22"/>
                </a:cubicBezTo>
                <a:cubicBezTo>
                  <a:pt x="555" y="27"/>
                  <a:pt x="618" y="61"/>
                  <a:pt x="630" y="70"/>
                </a:cubicBezTo>
                <a:cubicBezTo>
                  <a:pt x="645" y="81"/>
                  <a:pt x="638" y="168"/>
                  <a:pt x="638" y="168"/>
                </a:cubicBezTo>
                <a:cubicBezTo>
                  <a:pt x="652" y="260"/>
                  <a:pt x="635" y="184"/>
                  <a:pt x="619" y="387"/>
                </a:cubicBezTo>
                <a:cubicBezTo>
                  <a:pt x="618" y="405"/>
                  <a:pt x="606" y="438"/>
                  <a:pt x="591" y="451"/>
                </a:cubicBezTo>
                <a:cubicBezTo>
                  <a:pt x="587" y="454"/>
                  <a:pt x="540" y="469"/>
                  <a:pt x="536" y="470"/>
                </a:cubicBezTo>
                <a:cubicBezTo>
                  <a:pt x="460" y="467"/>
                  <a:pt x="384" y="470"/>
                  <a:pt x="308" y="461"/>
                </a:cubicBezTo>
                <a:cubicBezTo>
                  <a:pt x="267" y="456"/>
                  <a:pt x="292" y="452"/>
                  <a:pt x="286" y="450"/>
                </a:cubicBezTo>
                <a:cubicBezTo>
                  <a:pt x="280" y="448"/>
                  <a:pt x="274" y="451"/>
                  <a:pt x="271" y="451"/>
                </a:cubicBezTo>
                <a:close/>
              </a:path>
            </a:pathLst>
          </a:custGeom>
          <a:solidFill>
            <a:srgbClr val="BED09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4068763" y="188913"/>
            <a:ext cx="100965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777777"/>
                </a:solidFill>
                <a:latin typeface="Showcard Gothic" pitchFamily="82" charset="0"/>
              </a:rPr>
              <a:t>Next Level</a:t>
            </a:r>
          </a:p>
        </p:txBody>
      </p:sp>
      <p:sp>
        <p:nvSpPr>
          <p:cNvPr id="129045" name="Freeform 21">
            <a:hlinkClick r:id="rId2" action="ppaction://hlinksldjump"/>
          </p:cNvPr>
          <p:cNvSpPr>
            <a:spLocks/>
          </p:cNvSpPr>
          <p:nvPr/>
        </p:nvSpPr>
        <p:spPr bwMode="auto">
          <a:xfrm>
            <a:off x="4140200" y="6232525"/>
            <a:ext cx="817563" cy="509588"/>
          </a:xfrm>
          <a:custGeom>
            <a:avLst/>
            <a:gdLst/>
            <a:ahLst/>
            <a:cxnLst>
              <a:cxn ang="0">
                <a:pos x="96" y="272"/>
              </a:cxn>
              <a:cxn ang="0">
                <a:pos x="13" y="235"/>
              </a:cxn>
              <a:cxn ang="0">
                <a:pos x="23" y="52"/>
              </a:cxn>
              <a:cxn ang="0">
                <a:pos x="123" y="34"/>
              </a:cxn>
              <a:cxn ang="0">
                <a:pos x="407" y="34"/>
              </a:cxn>
              <a:cxn ang="0">
                <a:pos x="461" y="52"/>
              </a:cxn>
              <a:cxn ang="0">
                <a:pos x="452" y="235"/>
              </a:cxn>
              <a:cxn ang="0">
                <a:pos x="397" y="253"/>
              </a:cxn>
              <a:cxn ang="0">
                <a:pos x="141" y="263"/>
              </a:cxn>
              <a:cxn ang="0">
                <a:pos x="96" y="272"/>
              </a:cxn>
            </a:cxnLst>
            <a:rect l="0" t="0" r="r" b="b"/>
            <a:pathLst>
              <a:path w="471" h="274">
                <a:moveTo>
                  <a:pt x="96" y="272"/>
                </a:moveTo>
                <a:cubicBezTo>
                  <a:pt x="53" y="262"/>
                  <a:pt x="52" y="248"/>
                  <a:pt x="13" y="235"/>
                </a:cubicBezTo>
                <a:cubicBezTo>
                  <a:pt x="0" y="195"/>
                  <a:pt x="1" y="91"/>
                  <a:pt x="23" y="52"/>
                </a:cubicBezTo>
                <a:cubicBezTo>
                  <a:pt x="29" y="42"/>
                  <a:pt x="117" y="35"/>
                  <a:pt x="123" y="34"/>
                </a:cubicBezTo>
                <a:cubicBezTo>
                  <a:pt x="228" y="0"/>
                  <a:pt x="175" y="14"/>
                  <a:pt x="407" y="34"/>
                </a:cubicBezTo>
                <a:cubicBezTo>
                  <a:pt x="426" y="36"/>
                  <a:pt x="461" y="52"/>
                  <a:pt x="461" y="52"/>
                </a:cubicBezTo>
                <a:cubicBezTo>
                  <a:pt x="458" y="113"/>
                  <a:pt x="471" y="177"/>
                  <a:pt x="452" y="235"/>
                </a:cubicBezTo>
                <a:cubicBezTo>
                  <a:pt x="446" y="253"/>
                  <a:pt x="416" y="252"/>
                  <a:pt x="397" y="253"/>
                </a:cubicBezTo>
                <a:cubicBezTo>
                  <a:pt x="312" y="256"/>
                  <a:pt x="226" y="260"/>
                  <a:pt x="141" y="263"/>
                </a:cubicBezTo>
                <a:cubicBezTo>
                  <a:pt x="108" y="274"/>
                  <a:pt x="123" y="272"/>
                  <a:pt x="96" y="272"/>
                </a:cubicBezTo>
                <a:close/>
              </a:path>
            </a:pathLst>
          </a:custGeom>
          <a:solidFill>
            <a:srgbClr val="46FF2D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46" name="Text Box 22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4164013" y="6270625"/>
            <a:ext cx="793750" cy="428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100">
                <a:latin typeface="Gill Sans Ultra Bold" pitchFamily="34" charset="0"/>
              </a:rPr>
              <a:t>Try Again?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50" name="Rectangle 70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94" name="Rectangle 114"/>
          <p:cNvSpPr>
            <a:spLocks noChangeArrowheads="1"/>
          </p:cNvSpPr>
          <p:nvPr/>
        </p:nvSpPr>
        <p:spPr bwMode="auto">
          <a:xfrm>
            <a:off x="76200" y="2590800"/>
            <a:ext cx="838200" cy="8382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zh-CN" b="1">
              <a:ea typeface="宋体" pitchFamily="2" charset="-122"/>
            </a:endParaRPr>
          </a:p>
        </p:txBody>
      </p:sp>
      <p:sp>
        <p:nvSpPr>
          <p:cNvPr id="46195" name="Rectangle 115"/>
          <p:cNvSpPr>
            <a:spLocks noChangeArrowheads="1"/>
          </p:cNvSpPr>
          <p:nvPr/>
        </p:nvSpPr>
        <p:spPr bwMode="auto">
          <a:xfrm>
            <a:off x="0" y="2438400"/>
            <a:ext cx="5181600" cy="228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96" name="Rectangle 116"/>
          <p:cNvSpPr>
            <a:spLocks noChangeArrowheads="1"/>
          </p:cNvSpPr>
          <p:nvPr/>
        </p:nvSpPr>
        <p:spPr bwMode="auto">
          <a:xfrm>
            <a:off x="0" y="2590800"/>
            <a:ext cx="914400" cy="990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97" name="Rectangle 117"/>
          <p:cNvSpPr>
            <a:spLocks noChangeArrowheads="1"/>
          </p:cNvSpPr>
          <p:nvPr/>
        </p:nvSpPr>
        <p:spPr bwMode="auto">
          <a:xfrm>
            <a:off x="914400" y="2971800"/>
            <a:ext cx="228600" cy="38862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98" name="Rectangle 118"/>
          <p:cNvSpPr>
            <a:spLocks noChangeArrowheads="1"/>
          </p:cNvSpPr>
          <p:nvPr/>
        </p:nvSpPr>
        <p:spPr bwMode="auto">
          <a:xfrm>
            <a:off x="1066800" y="6629400"/>
            <a:ext cx="8077200" cy="228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99" name="Rectangle 119"/>
          <p:cNvSpPr>
            <a:spLocks noChangeArrowheads="1"/>
          </p:cNvSpPr>
          <p:nvPr/>
        </p:nvSpPr>
        <p:spPr bwMode="auto">
          <a:xfrm>
            <a:off x="1066800" y="5943600"/>
            <a:ext cx="7924800" cy="228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00" name="Rectangle 120"/>
          <p:cNvSpPr>
            <a:spLocks noChangeArrowheads="1"/>
          </p:cNvSpPr>
          <p:nvPr/>
        </p:nvSpPr>
        <p:spPr bwMode="auto">
          <a:xfrm>
            <a:off x="7239000" y="3200400"/>
            <a:ext cx="228600" cy="27432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01" name="Rectangle 121"/>
          <p:cNvSpPr>
            <a:spLocks noChangeArrowheads="1"/>
          </p:cNvSpPr>
          <p:nvPr/>
        </p:nvSpPr>
        <p:spPr bwMode="auto">
          <a:xfrm>
            <a:off x="8915400" y="4572000"/>
            <a:ext cx="228600" cy="2133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02" name="Rectangle 122"/>
          <p:cNvSpPr>
            <a:spLocks noChangeArrowheads="1"/>
          </p:cNvSpPr>
          <p:nvPr/>
        </p:nvSpPr>
        <p:spPr bwMode="auto">
          <a:xfrm>
            <a:off x="7467600" y="4572000"/>
            <a:ext cx="1447800" cy="228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03" name="Rectangle 123"/>
          <p:cNvSpPr>
            <a:spLocks noChangeArrowheads="1"/>
          </p:cNvSpPr>
          <p:nvPr/>
        </p:nvSpPr>
        <p:spPr bwMode="auto">
          <a:xfrm>
            <a:off x="8153400" y="1143000"/>
            <a:ext cx="228600" cy="34290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04" name="Rectangle 124"/>
          <p:cNvSpPr>
            <a:spLocks noChangeArrowheads="1"/>
          </p:cNvSpPr>
          <p:nvPr/>
        </p:nvSpPr>
        <p:spPr bwMode="auto">
          <a:xfrm>
            <a:off x="8382000" y="1143000"/>
            <a:ext cx="762000" cy="228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05" name="Rectangle 125"/>
          <p:cNvSpPr>
            <a:spLocks noChangeArrowheads="1"/>
          </p:cNvSpPr>
          <p:nvPr/>
        </p:nvSpPr>
        <p:spPr bwMode="auto">
          <a:xfrm>
            <a:off x="8915400" y="0"/>
            <a:ext cx="228600" cy="11430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06" name="Rectangle 126"/>
          <p:cNvSpPr>
            <a:spLocks noChangeArrowheads="1"/>
          </p:cNvSpPr>
          <p:nvPr/>
        </p:nvSpPr>
        <p:spPr bwMode="auto">
          <a:xfrm>
            <a:off x="7543800" y="0"/>
            <a:ext cx="1447800" cy="228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07" name="Rectangle 127"/>
          <p:cNvSpPr>
            <a:spLocks noChangeArrowheads="1"/>
          </p:cNvSpPr>
          <p:nvPr/>
        </p:nvSpPr>
        <p:spPr bwMode="auto">
          <a:xfrm>
            <a:off x="7315200" y="0"/>
            <a:ext cx="228600" cy="26670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08" name="Rectangle 128"/>
          <p:cNvSpPr>
            <a:spLocks noChangeArrowheads="1"/>
          </p:cNvSpPr>
          <p:nvPr/>
        </p:nvSpPr>
        <p:spPr bwMode="auto">
          <a:xfrm>
            <a:off x="1143000" y="2971800"/>
            <a:ext cx="6324600" cy="228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09" name="Rectangle 129"/>
          <p:cNvSpPr>
            <a:spLocks noChangeArrowheads="1"/>
          </p:cNvSpPr>
          <p:nvPr/>
        </p:nvSpPr>
        <p:spPr bwMode="auto">
          <a:xfrm>
            <a:off x="5334000" y="2438400"/>
            <a:ext cx="1981200" cy="228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10" name="Rectangle 130"/>
          <p:cNvSpPr>
            <a:spLocks noChangeArrowheads="1"/>
          </p:cNvSpPr>
          <p:nvPr/>
        </p:nvSpPr>
        <p:spPr bwMode="auto">
          <a:xfrm>
            <a:off x="2895600" y="0"/>
            <a:ext cx="1066800" cy="228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11" name="Rectangle 131"/>
          <p:cNvSpPr>
            <a:spLocks noChangeArrowheads="1"/>
          </p:cNvSpPr>
          <p:nvPr/>
        </p:nvSpPr>
        <p:spPr bwMode="auto">
          <a:xfrm>
            <a:off x="5334000" y="0"/>
            <a:ext cx="228600" cy="24384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12" name="Rectangle 132"/>
          <p:cNvSpPr>
            <a:spLocks noChangeArrowheads="1"/>
          </p:cNvSpPr>
          <p:nvPr/>
        </p:nvSpPr>
        <p:spPr bwMode="auto">
          <a:xfrm>
            <a:off x="4953000" y="0"/>
            <a:ext cx="228600" cy="24384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13" name="Rectangle 133"/>
          <p:cNvSpPr>
            <a:spLocks noChangeArrowheads="1"/>
          </p:cNvSpPr>
          <p:nvPr/>
        </p:nvSpPr>
        <p:spPr bwMode="auto">
          <a:xfrm>
            <a:off x="5181600" y="0"/>
            <a:ext cx="152400" cy="228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14" name="Rectangle 134"/>
          <p:cNvSpPr>
            <a:spLocks noChangeArrowheads="1"/>
          </p:cNvSpPr>
          <p:nvPr/>
        </p:nvSpPr>
        <p:spPr bwMode="auto">
          <a:xfrm>
            <a:off x="3733800" y="1828800"/>
            <a:ext cx="1219200" cy="228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15" name="Rectangle 135"/>
          <p:cNvSpPr>
            <a:spLocks noChangeArrowheads="1"/>
          </p:cNvSpPr>
          <p:nvPr/>
        </p:nvSpPr>
        <p:spPr bwMode="auto">
          <a:xfrm>
            <a:off x="2667000" y="0"/>
            <a:ext cx="228600" cy="16764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16" name="Rectangle 136"/>
          <p:cNvSpPr>
            <a:spLocks noChangeArrowheads="1"/>
          </p:cNvSpPr>
          <p:nvPr/>
        </p:nvSpPr>
        <p:spPr bwMode="auto">
          <a:xfrm>
            <a:off x="3733800" y="228600"/>
            <a:ext cx="228600" cy="16002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19" name="Rectangle 139"/>
          <p:cNvSpPr>
            <a:spLocks noChangeArrowheads="1"/>
          </p:cNvSpPr>
          <p:nvPr/>
        </p:nvSpPr>
        <p:spPr bwMode="auto">
          <a:xfrm>
            <a:off x="8686800" y="533400"/>
            <a:ext cx="228600" cy="228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21" name="Rectangle 141"/>
          <p:cNvSpPr>
            <a:spLocks noChangeArrowheads="1"/>
          </p:cNvSpPr>
          <p:nvPr/>
        </p:nvSpPr>
        <p:spPr bwMode="auto">
          <a:xfrm>
            <a:off x="5562600" y="4191000"/>
            <a:ext cx="228600" cy="1752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28" name="Rectangle 148"/>
          <p:cNvSpPr>
            <a:spLocks noChangeArrowheads="1"/>
          </p:cNvSpPr>
          <p:nvPr/>
        </p:nvSpPr>
        <p:spPr bwMode="auto">
          <a:xfrm>
            <a:off x="8077200" y="3810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TW" b="1">
                <a:ea typeface="PMingLiU" pitchFamily="18" charset="-120"/>
              </a:rPr>
              <a:t>1</a:t>
            </a:r>
          </a:p>
        </p:txBody>
      </p:sp>
      <p:sp>
        <p:nvSpPr>
          <p:cNvPr id="46232" name="Rectangle 152"/>
          <p:cNvSpPr>
            <a:spLocks noChangeArrowheads="1"/>
          </p:cNvSpPr>
          <p:nvPr/>
        </p:nvSpPr>
        <p:spPr bwMode="auto">
          <a:xfrm>
            <a:off x="5334000" y="3581400"/>
            <a:ext cx="609600" cy="609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34" name="Rectangle 154"/>
          <p:cNvSpPr>
            <a:spLocks noChangeArrowheads="1"/>
          </p:cNvSpPr>
          <p:nvPr/>
        </p:nvSpPr>
        <p:spPr bwMode="auto">
          <a:xfrm>
            <a:off x="6172200" y="228600"/>
            <a:ext cx="609600" cy="609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36" name="Rectangle 156"/>
          <p:cNvSpPr>
            <a:spLocks noChangeArrowheads="1"/>
          </p:cNvSpPr>
          <p:nvPr/>
        </p:nvSpPr>
        <p:spPr bwMode="auto">
          <a:xfrm>
            <a:off x="6324600" y="838200"/>
            <a:ext cx="228600" cy="1371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37" name="Rectangle 157"/>
          <p:cNvSpPr>
            <a:spLocks noChangeArrowheads="1"/>
          </p:cNvSpPr>
          <p:nvPr/>
        </p:nvSpPr>
        <p:spPr bwMode="auto">
          <a:xfrm>
            <a:off x="6553200" y="1981200"/>
            <a:ext cx="762000" cy="228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38" name="Rectangle 158"/>
          <p:cNvSpPr>
            <a:spLocks noChangeArrowheads="1"/>
          </p:cNvSpPr>
          <p:nvPr/>
        </p:nvSpPr>
        <p:spPr bwMode="auto">
          <a:xfrm>
            <a:off x="6172200" y="2286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TW" b="1">
                <a:ea typeface="PMingLiU" pitchFamily="18" charset="-120"/>
              </a:rPr>
              <a:t>3</a:t>
            </a:r>
          </a:p>
        </p:txBody>
      </p:sp>
      <p:sp>
        <p:nvSpPr>
          <p:cNvPr id="46239" name="Rectangle 159"/>
          <p:cNvSpPr>
            <a:spLocks noChangeArrowheads="1"/>
          </p:cNvSpPr>
          <p:nvPr/>
        </p:nvSpPr>
        <p:spPr bwMode="auto">
          <a:xfrm>
            <a:off x="5334000" y="3581400"/>
            <a:ext cx="609600" cy="609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TW" b="1">
                <a:ea typeface="PMingLiU" pitchFamily="18" charset="-120"/>
              </a:rPr>
              <a:t>2</a:t>
            </a:r>
          </a:p>
        </p:txBody>
      </p:sp>
      <p:sp>
        <p:nvSpPr>
          <p:cNvPr id="46240" name="Rectangle 160"/>
          <p:cNvSpPr>
            <a:spLocks noChangeArrowheads="1"/>
          </p:cNvSpPr>
          <p:nvPr/>
        </p:nvSpPr>
        <p:spPr bwMode="auto">
          <a:xfrm>
            <a:off x="457200" y="1447800"/>
            <a:ext cx="2209800" cy="228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41" name="Rectangle 161"/>
          <p:cNvSpPr>
            <a:spLocks noChangeArrowheads="1"/>
          </p:cNvSpPr>
          <p:nvPr/>
        </p:nvSpPr>
        <p:spPr bwMode="auto">
          <a:xfrm>
            <a:off x="457200" y="1676400"/>
            <a:ext cx="228600" cy="7620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42" name="Rectangle 162"/>
          <p:cNvSpPr>
            <a:spLocks noChangeArrowheads="1"/>
          </p:cNvSpPr>
          <p:nvPr/>
        </p:nvSpPr>
        <p:spPr bwMode="auto">
          <a:xfrm>
            <a:off x="4572000" y="3429000"/>
            <a:ext cx="228600" cy="2514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43" name="Rectangle 163"/>
          <p:cNvSpPr>
            <a:spLocks noChangeArrowheads="1"/>
          </p:cNvSpPr>
          <p:nvPr/>
        </p:nvSpPr>
        <p:spPr bwMode="auto">
          <a:xfrm>
            <a:off x="2743200" y="3429000"/>
            <a:ext cx="1828800" cy="228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44" name="Rectangle 164"/>
          <p:cNvSpPr>
            <a:spLocks noChangeArrowheads="1"/>
          </p:cNvSpPr>
          <p:nvPr/>
        </p:nvSpPr>
        <p:spPr bwMode="auto">
          <a:xfrm>
            <a:off x="2743200" y="4038600"/>
            <a:ext cx="1524000" cy="228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45" name="Rectangle 165"/>
          <p:cNvSpPr>
            <a:spLocks noChangeArrowheads="1"/>
          </p:cNvSpPr>
          <p:nvPr/>
        </p:nvSpPr>
        <p:spPr bwMode="auto">
          <a:xfrm>
            <a:off x="2743200" y="3657600"/>
            <a:ext cx="228600" cy="3810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46" name="Rectangle 166"/>
          <p:cNvSpPr>
            <a:spLocks noChangeArrowheads="1"/>
          </p:cNvSpPr>
          <p:nvPr/>
        </p:nvSpPr>
        <p:spPr bwMode="auto">
          <a:xfrm>
            <a:off x="4038600" y="4267200"/>
            <a:ext cx="228600" cy="15240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47" name="Rectangle 167"/>
          <p:cNvSpPr>
            <a:spLocks noChangeArrowheads="1"/>
          </p:cNvSpPr>
          <p:nvPr/>
        </p:nvSpPr>
        <p:spPr bwMode="auto">
          <a:xfrm>
            <a:off x="2590800" y="5562600"/>
            <a:ext cx="1447800" cy="228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48" name="Rectangle 168"/>
          <p:cNvSpPr>
            <a:spLocks noChangeArrowheads="1"/>
          </p:cNvSpPr>
          <p:nvPr/>
        </p:nvSpPr>
        <p:spPr bwMode="auto">
          <a:xfrm>
            <a:off x="2590800" y="4953000"/>
            <a:ext cx="228600" cy="609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49" name="Rectangle 169"/>
          <p:cNvSpPr>
            <a:spLocks noChangeArrowheads="1"/>
          </p:cNvSpPr>
          <p:nvPr/>
        </p:nvSpPr>
        <p:spPr bwMode="auto">
          <a:xfrm>
            <a:off x="1752600" y="4953000"/>
            <a:ext cx="838200" cy="2286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50" name="Rectangle 170"/>
          <p:cNvSpPr>
            <a:spLocks noChangeArrowheads="1"/>
          </p:cNvSpPr>
          <p:nvPr/>
        </p:nvSpPr>
        <p:spPr bwMode="auto">
          <a:xfrm>
            <a:off x="1752600" y="4191000"/>
            <a:ext cx="228600" cy="7620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53" name="Rectangle 173"/>
          <p:cNvSpPr>
            <a:spLocks noChangeArrowheads="1"/>
          </p:cNvSpPr>
          <p:nvPr/>
        </p:nvSpPr>
        <p:spPr bwMode="auto">
          <a:xfrm>
            <a:off x="1295400" y="3352800"/>
            <a:ext cx="1066800" cy="838200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zh-TW" b="1">
              <a:ea typeface="PMingLiU" pitchFamily="18" charset="-120"/>
            </a:endParaRPr>
          </a:p>
        </p:txBody>
      </p:sp>
      <p:sp>
        <p:nvSpPr>
          <p:cNvPr id="46254" name="Rectangle 17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295400" y="3352800"/>
            <a:ext cx="10668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TW" b="1">
                <a:ea typeface="PMingLiU" pitchFamily="18" charset="-120"/>
              </a:rPr>
              <a:t>Next</a:t>
            </a:r>
          </a:p>
          <a:p>
            <a:pPr eaLnBrk="1" hangingPunct="1"/>
            <a:r>
              <a:rPr lang="en-US" altLang="zh-TW" b="1">
                <a:ea typeface="PMingLiU" pitchFamily="18" charset="-120"/>
              </a:rPr>
              <a:t>Level</a:t>
            </a:r>
          </a:p>
        </p:txBody>
      </p:sp>
      <p:sp>
        <p:nvSpPr>
          <p:cNvPr id="46260" name="Oval 180"/>
          <p:cNvSpPr>
            <a:spLocks noChangeArrowheads="1"/>
          </p:cNvSpPr>
          <p:nvPr/>
        </p:nvSpPr>
        <p:spPr bwMode="auto">
          <a:xfrm>
            <a:off x="2106613" y="4310063"/>
            <a:ext cx="331787" cy="333375"/>
          </a:xfrm>
          <a:prstGeom prst="ellipse">
            <a:avLst/>
          </a:prstGeom>
          <a:solidFill>
            <a:srgbClr val="FFFF99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62" name="Oval 182"/>
          <p:cNvSpPr>
            <a:spLocks noChangeArrowheads="1"/>
          </p:cNvSpPr>
          <p:nvPr/>
        </p:nvSpPr>
        <p:spPr bwMode="auto">
          <a:xfrm>
            <a:off x="6037263" y="3727450"/>
            <a:ext cx="333375" cy="333375"/>
          </a:xfrm>
          <a:prstGeom prst="ellipse">
            <a:avLst/>
          </a:prstGeom>
          <a:solidFill>
            <a:srgbClr val="FFFF99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263" name="Oval 183"/>
          <p:cNvSpPr>
            <a:spLocks noChangeArrowheads="1"/>
          </p:cNvSpPr>
          <p:nvPr/>
        </p:nvSpPr>
        <p:spPr bwMode="auto">
          <a:xfrm>
            <a:off x="6851650" y="374650"/>
            <a:ext cx="334963" cy="333375"/>
          </a:xfrm>
          <a:prstGeom prst="ellipse">
            <a:avLst/>
          </a:prstGeom>
          <a:solidFill>
            <a:srgbClr val="FFFF99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2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3" dur="15000"/>
                                        <p:tgtEl>
                                          <p:spTgt spid="46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4999"/>
                                          </p:stCondLst>
                                        </p:cTn>
                                        <p:tgtEl>
                                          <p:spTgt spid="4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228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462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6" dur="15000"/>
                                        <p:tgtEl>
                                          <p:spTgt spid="46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9"/>
                                          </p:stCondLst>
                                        </p:cTn>
                                        <p:tgtEl>
                                          <p:spTgt spid="4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239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462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after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9" dur="15000"/>
                                        <p:tgtEl>
                                          <p:spTgt spid="46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9"/>
                                          </p:stCondLst>
                                        </p:cTn>
                                        <p:tgtEl>
                                          <p:spTgt spid="4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238"/>
                  </p:tgtEl>
                </p:cond>
              </p:nextCondLst>
            </p:seq>
          </p:childTnLst>
        </p:cTn>
      </p:par>
    </p:tnLst>
    <p:bldLst>
      <p:bldP spid="46238" grpId="0" animBg="1"/>
      <p:bldP spid="46238" grpId="1" animBg="1"/>
      <p:bldP spid="46239" grpId="0" animBg="1"/>
      <p:bldP spid="46239" grpId="1" animBg="1"/>
      <p:bldP spid="46254" grpId="0" animBg="1"/>
      <p:bldP spid="46254" grpId="1" animBg="1"/>
      <p:bldP spid="46260" grpId="0" animBg="1"/>
      <p:bldP spid="46260" grpId="1" animBg="1"/>
      <p:bldP spid="46262" grpId="0" animBg="1"/>
      <p:bldP spid="46262" grpId="1" animBg="1"/>
      <p:bldP spid="46263" grpId="0" animBg="1"/>
      <p:bldP spid="46263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76200" y="2590800"/>
            <a:ext cx="8382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TW" b="1">
                <a:ea typeface="宋体" pitchFamily="2" charset="-122"/>
              </a:rPr>
              <a:t>Try</a:t>
            </a:r>
          </a:p>
          <a:p>
            <a:pPr eaLnBrk="1" hangingPunct="1"/>
            <a:r>
              <a:rPr lang="en-US" altLang="zh-TW" b="1">
                <a:ea typeface="宋体" pitchFamily="2" charset="-122"/>
              </a:rPr>
              <a:t>Again?</a:t>
            </a:r>
            <a:endParaRPr lang="en-US" altLang="zh-CN" b="1">
              <a:ea typeface="宋体" pitchFamily="2" charset="-122"/>
            </a:endParaRPr>
          </a:p>
        </p:txBody>
      </p:sp>
      <p:sp>
        <p:nvSpPr>
          <p:cNvPr id="48136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>
                <a:ea typeface="PMingLiU" pitchFamily="18" charset="-120"/>
              </a:rPr>
              <a:t>你死了</a:t>
            </a:r>
            <a:endParaRPr lang="en-US" altLang="zh-CN">
              <a:ea typeface="PMingLiU" pitchFamily="18" charset="-120"/>
            </a:endParaRPr>
          </a:p>
        </p:txBody>
      </p:sp>
      <p:pic>
        <p:nvPicPr>
          <p:cNvPr id="48137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0" y="2581275"/>
            <a:ext cx="2667000" cy="1695450"/>
          </a:xfrm>
          <a:prstGeom prst="rect">
            <a:avLst/>
          </a:prstGeom>
          <a:noFill/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8" name="Rectangle 6" descr="Brown marble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zh-TW" b="1">
              <a:ea typeface="PMingLiU" pitchFamily="18" charset="-120"/>
            </a:endParaRPr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401638" y="319088"/>
            <a:ext cx="8340725" cy="6219825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517" name="AutoShape 5"/>
          <p:cNvSpPr>
            <a:spLocks noChangeArrowheads="1"/>
          </p:cNvSpPr>
          <p:nvPr/>
        </p:nvSpPr>
        <p:spPr bwMode="auto">
          <a:xfrm>
            <a:off x="7162800" y="762000"/>
            <a:ext cx="914400" cy="914400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 advClick="0" advTm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 descr="Brown marble">
            <a:hlinkHover r:id="rId8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9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zh-TW" b="1">
              <a:ea typeface="PMingLiU" pitchFamily="18" charset="-120"/>
            </a:endParaRPr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401638" y="319088"/>
            <a:ext cx="8340725" cy="6219825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Oval 379">
            <a:hlinkClick r:id="rId10" action="ppaction://hlinksldjump"/>
          </p:cNvPr>
          <p:cNvSpPr>
            <a:spLocks noChangeArrowheads="1"/>
          </p:cNvSpPr>
          <p:nvPr/>
        </p:nvSpPr>
        <p:spPr bwMode="auto">
          <a:xfrm>
            <a:off x="4875213" y="3743325"/>
            <a:ext cx="1371600" cy="1371600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Next Level</a:t>
            </a:r>
          </a:p>
        </p:txBody>
      </p:sp>
      <p:sp>
        <p:nvSpPr>
          <p:cNvPr id="185348" name="AutoShape 4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 rot="-10800000">
            <a:off x="6686550" y="-628650"/>
            <a:ext cx="2019300" cy="2019300"/>
          </a:xfrm>
          <a:prstGeom prst="star4">
            <a:avLst>
              <a:gd name="adj" fmla="val 1250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49" name="AutoShape 5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600950" y="895350"/>
            <a:ext cx="2019300" cy="2019300"/>
          </a:xfrm>
          <a:prstGeom prst="star4">
            <a:avLst>
              <a:gd name="adj" fmla="val 1250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AutoShape 6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 rot="-10800000">
            <a:off x="5848350" y="819150"/>
            <a:ext cx="2019300" cy="2019300"/>
          </a:xfrm>
          <a:prstGeom prst="star4">
            <a:avLst>
              <a:gd name="adj" fmla="val 12500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53" name="AutoShape 9">
            <a:hlinkHover r:id="rId8" action="ppaction://hlinksldjump"/>
          </p:cNvPr>
          <p:cNvSpPr>
            <a:spLocks noChangeArrowheads="1"/>
          </p:cNvSpPr>
          <p:nvPr/>
        </p:nvSpPr>
        <p:spPr bwMode="auto">
          <a:xfrm rot="-3600000">
            <a:off x="3314701" y="2382837"/>
            <a:ext cx="842962" cy="982663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54" name="AutoShape 10">
            <a:hlinkHover r:id="rId8" action="ppaction://hlinksldjump"/>
          </p:cNvPr>
          <p:cNvSpPr>
            <a:spLocks noChangeArrowheads="1"/>
          </p:cNvSpPr>
          <p:nvPr/>
        </p:nvSpPr>
        <p:spPr bwMode="auto">
          <a:xfrm rot="7200000">
            <a:off x="4933156" y="3298032"/>
            <a:ext cx="842963" cy="984250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55" name="AutoShape 11">
            <a:hlinkHover r:id="rId8" action="ppaction://hlinksldjump"/>
          </p:cNvPr>
          <p:cNvSpPr>
            <a:spLocks noChangeArrowheads="1"/>
          </p:cNvSpPr>
          <p:nvPr/>
        </p:nvSpPr>
        <p:spPr bwMode="auto">
          <a:xfrm rot="1800000">
            <a:off x="4570413" y="2036763"/>
            <a:ext cx="844550" cy="982662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56" name="AutoShape 12">
            <a:hlinkHover r:id="rId8" action="ppaction://hlinksldjump"/>
          </p:cNvPr>
          <p:cNvSpPr>
            <a:spLocks noChangeArrowheads="1"/>
          </p:cNvSpPr>
          <p:nvPr/>
        </p:nvSpPr>
        <p:spPr bwMode="auto">
          <a:xfrm rot="12600000">
            <a:off x="3656013" y="3652838"/>
            <a:ext cx="844550" cy="982662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57" name="AutoShape 13">
            <a:hlinkHover r:id="rId8" action="ppaction://hlinksldjump"/>
          </p:cNvPr>
          <p:cNvSpPr>
            <a:spLocks noChangeArrowheads="1"/>
          </p:cNvSpPr>
          <p:nvPr/>
        </p:nvSpPr>
        <p:spPr bwMode="auto">
          <a:xfrm rot="-1800000">
            <a:off x="3656013" y="2043113"/>
            <a:ext cx="844550" cy="982662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58" name="AutoShape 14">
            <a:hlinkHover r:id="rId8" action="ppaction://hlinksldjump"/>
          </p:cNvPr>
          <p:cNvSpPr>
            <a:spLocks noChangeArrowheads="1"/>
          </p:cNvSpPr>
          <p:nvPr/>
        </p:nvSpPr>
        <p:spPr bwMode="auto">
          <a:xfrm rot="9000000">
            <a:off x="4598988" y="3644900"/>
            <a:ext cx="842962" cy="982663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59" name="AutoShape 15">
            <a:hlinkHover r:id="rId8" action="ppaction://hlinksldjump"/>
          </p:cNvPr>
          <p:cNvSpPr>
            <a:spLocks noChangeArrowheads="1"/>
          </p:cNvSpPr>
          <p:nvPr/>
        </p:nvSpPr>
        <p:spPr bwMode="auto">
          <a:xfrm rot="3600000">
            <a:off x="4916487" y="2371726"/>
            <a:ext cx="842963" cy="982662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60" name="AutoShape 16">
            <a:hlinkHover r:id="rId8" action="ppaction://hlinksldjump"/>
          </p:cNvPr>
          <p:cNvSpPr>
            <a:spLocks noChangeArrowheads="1"/>
          </p:cNvSpPr>
          <p:nvPr/>
        </p:nvSpPr>
        <p:spPr bwMode="auto">
          <a:xfrm rot="14400000">
            <a:off x="3316288" y="3313113"/>
            <a:ext cx="842962" cy="982662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61" name="AutoShape 17">
            <a:hlinkHover r:id="rId8" action="ppaction://hlinksldjump"/>
          </p:cNvPr>
          <p:cNvSpPr>
            <a:spLocks noChangeArrowheads="1"/>
          </p:cNvSpPr>
          <p:nvPr/>
        </p:nvSpPr>
        <p:spPr bwMode="auto">
          <a:xfrm>
            <a:off x="4119563" y="1922463"/>
            <a:ext cx="844550" cy="982662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62" name="AutoShape 18">
            <a:hlinkHover r:id="rId8" action="ppaction://hlinksldjump"/>
          </p:cNvPr>
          <p:cNvSpPr>
            <a:spLocks noChangeArrowheads="1"/>
          </p:cNvSpPr>
          <p:nvPr/>
        </p:nvSpPr>
        <p:spPr bwMode="auto">
          <a:xfrm rot="10800000">
            <a:off x="4135438" y="3781425"/>
            <a:ext cx="842962" cy="982663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63" name="AutoShape 19">
            <a:hlinkHover r:id="rId8" action="ppaction://hlinksldjump"/>
          </p:cNvPr>
          <p:cNvSpPr>
            <a:spLocks noChangeArrowheads="1"/>
          </p:cNvSpPr>
          <p:nvPr/>
        </p:nvSpPr>
        <p:spPr bwMode="auto">
          <a:xfrm rot="5400000">
            <a:off x="5047457" y="2836069"/>
            <a:ext cx="842962" cy="984250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64" name="AutoShape 20">
            <a:hlinkHover r:id="rId8" action="ppaction://hlinksldjump"/>
          </p:cNvPr>
          <p:cNvSpPr>
            <a:spLocks noChangeArrowheads="1"/>
          </p:cNvSpPr>
          <p:nvPr/>
        </p:nvSpPr>
        <p:spPr bwMode="auto">
          <a:xfrm rot="16200000">
            <a:off x="3191670" y="2853531"/>
            <a:ext cx="842962" cy="981075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352" name="AutoShape 8">
            <a:hlinkHover r:id="rId8" action="ppaction://hlinksldjump"/>
          </p:cNvPr>
          <p:cNvSpPr>
            <a:spLocks noChangeArrowheads="1"/>
          </p:cNvSpPr>
          <p:nvPr/>
        </p:nvSpPr>
        <p:spPr bwMode="auto">
          <a:xfrm>
            <a:off x="7162800" y="762000"/>
            <a:ext cx="914400" cy="914400"/>
          </a:xfrm>
          <a:prstGeom prst="cube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5389" name="Group 45"/>
          <p:cNvGrpSpPr>
            <a:grpSpLocks/>
          </p:cNvGrpSpPr>
          <p:nvPr/>
        </p:nvGrpSpPr>
        <p:grpSpPr bwMode="auto">
          <a:xfrm>
            <a:off x="9163050" y="0"/>
            <a:ext cx="704850" cy="6858000"/>
            <a:chOff x="5772" y="0"/>
            <a:chExt cx="444" cy="4320"/>
          </a:xfrm>
        </p:grpSpPr>
        <p:sp>
          <p:nvSpPr>
            <p:cNvPr id="185367" name="Rectangle 23">
              <a:hlinkHover r:id="rId8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772" y="0"/>
              <a:ext cx="444" cy="1562"/>
            </a:xfrm>
            <a:prstGeom prst="rect">
              <a:avLst/>
            </a:prstGeom>
            <a:solidFill>
              <a:srgbClr val="DE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77" name="Rectangle 33">
              <a:hlinkHover r:id="rId8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5772" y="2712"/>
              <a:ext cx="444" cy="1608"/>
            </a:xfrm>
            <a:prstGeom prst="rect">
              <a:avLst/>
            </a:prstGeom>
            <a:solidFill>
              <a:srgbClr val="DE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5390" name="Group 46"/>
          <p:cNvGrpSpPr>
            <a:grpSpLocks/>
          </p:cNvGrpSpPr>
          <p:nvPr/>
        </p:nvGrpSpPr>
        <p:grpSpPr bwMode="auto">
          <a:xfrm>
            <a:off x="10153650" y="0"/>
            <a:ext cx="704850" cy="6858000"/>
            <a:chOff x="6396" y="0"/>
            <a:chExt cx="444" cy="4320"/>
          </a:xfrm>
        </p:grpSpPr>
        <p:sp>
          <p:nvSpPr>
            <p:cNvPr id="185368" name="Rectangle 24">
              <a:hlinkHover r:id="rId8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96" y="3448"/>
              <a:ext cx="444" cy="872"/>
            </a:xfrm>
            <a:prstGeom prst="rect">
              <a:avLst/>
            </a:prstGeom>
            <a:solidFill>
              <a:srgbClr val="EA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78" name="Rectangle 34">
              <a:hlinkHover r:id="rId8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6396" y="0"/>
              <a:ext cx="444" cy="2482"/>
            </a:xfrm>
            <a:prstGeom prst="rect">
              <a:avLst/>
            </a:prstGeom>
            <a:solidFill>
              <a:srgbClr val="EA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5391" name="Group 47"/>
          <p:cNvGrpSpPr>
            <a:grpSpLocks/>
          </p:cNvGrpSpPr>
          <p:nvPr/>
        </p:nvGrpSpPr>
        <p:grpSpPr bwMode="auto">
          <a:xfrm>
            <a:off x="11144250" y="0"/>
            <a:ext cx="704850" cy="6858000"/>
            <a:chOff x="7020" y="0"/>
            <a:chExt cx="444" cy="4320"/>
          </a:xfrm>
        </p:grpSpPr>
        <p:sp>
          <p:nvSpPr>
            <p:cNvPr id="185369" name="Rectangle 25">
              <a:hlinkHover r:id="rId8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7020" y="1746"/>
              <a:ext cx="444" cy="2574"/>
            </a:xfrm>
            <a:prstGeom prst="rect">
              <a:avLst/>
            </a:prstGeom>
            <a:solidFill>
              <a:srgbClr val="F6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81" name="Rectangle 37">
              <a:hlinkHover r:id="rId8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7020" y="0"/>
              <a:ext cx="444" cy="564"/>
            </a:xfrm>
            <a:prstGeom prst="rect">
              <a:avLst/>
            </a:prstGeom>
            <a:solidFill>
              <a:srgbClr val="F6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5392" name="Group 48"/>
          <p:cNvGrpSpPr>
            <a:grpSpLocks/>
          </p:cNvGrpSpPr>
          <p:nvPr/>
        </p:nvGrpSpPr>
        <p:grpSpPr bwMode="auto">
          <a:xfrm>
            <a:off x="12134850" y="0"/>
            <a:ext cx="704850" cy="6858000"/>
            <a:chOff x="7644" y="0"/>
            <a:chExt cx="444" cy="4320"/>
          </a:xfrm>
        </p:grpSpPr>
        <p:sp>
          <p:nvSpPr>
            <p:cNvPr id="185370" name="Rectangle 26">
              <a:hlinkClick r:id="" action="ppaction://hlinkshowjump?jump=nextslide"/>
              <a:hlinkHover r:id="rId8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7644" y="0"/>
              <a:ext cx="444" cy="2942"/>
            </a:xfrm>
            <a:prstGeom prst="rect">
              <a:avLst/>
            </a:prstGeom>
            <a:solidFill>
              <a:srgbClr val="FE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82" name="Rectangle 38">
              <a:hlinkHover r:id="rId8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7644" y="3744"/>
              <a:ext cx="444" cy="576"/>
            </a:xfrm>
            <a:prstGeom prst="rect">
              <a:avLst/>
            </a:prstGeom>
            <a:solidFill>
              <a:srgbClr val="FE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5393" name="Group 49"/>
          <p:cNvGrpSpPr>
            <a:grpSpLocks/>
          </p:cNvGrpSpPr>
          <p:nvPr/>
        </p:nvGrpSpPr>
        <p:grpSpPr bwMode="auto">
          <a:xfrm>
            <a:off x="13193713" y="0"/>
            <a:ext cx="704850" cy="6858000"/>
            <a:chOff x="8310" y="0"/>
            <a:chExt cx="444" cy="4320"/>
          </a:xfrm>
        </p:grpSpPr>
        <p:sp>
          <p:nvSpPr>
            <p:cNvPr id="185371" name="Rectangle 27">
              <a:hlinkHover r:id="rId8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310" y="0"/>
              <a:ext cx="444" cy="1608"/>
            </a:xfrm>
            <a:prstGeom prst="rect">
              <a:avLst/>
            </a:prstGeom>
            <a:solidFill>
              <a:srgbClr val="FF337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383" name="Rectangle 39">
              <a:hlinkHover r:id="rId8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310" y="2988"/>
              <a:ext cx="444" cy="1332"/>
            </a:xfrm>
            <a:prstGeom prst="rect">
              <a:avLst/>
            </a:prstGeom>
            <a:solidFill>
              <a:srgbClr val="FF3372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5400" name="Freeform 56">
            <a:hlinkHover r:id="rId8" action="ppaction://hlinksldjump"/>
          </p:cNvPr>
          <p:cNvSpPr>
            <a:spLocks/>
          </p:cNvSpPr>
          <p:nvPr/>
        </p:nvSpPr>
        <p:spPr bwMode="auto">
          <a:xfrm>
            <a:off x="2749550" y="-1785938"/>
            <a:ext cx="1651000" cy="1358900"/>
          </a:xfrm>
          <a:custGeom>
            <a:avLst/>
            <a:gdLst/>
            <a:ahLst/>
            <a:cxnLst>
              <a:cxn ang="0">
                <a:pos x="68" y="126"/>
              </a:cxn>
              <a:cxn ang="0">
                <a:pos x="464" y="0"/>
              </a:cxn>
              <a:cxn ang="0">
                <a:pos x="788" y="180"/>
              </a:cxn>
              <a:cxn ang="0">
                <a:pos x="842" y="198"/>
              </a:cxn>
              <a:cxn ang="0">
                <a:pos x="923" y="252"/>
              </a:cxn>
              <a:cxn ang="0">
                <a:pos x="1022" y="477"/>
              </a:cxn>
              <a:cxn ang="0">
                <a:pos x="968" y="693"/>
              </a:cxn>
              <a:cxn ang="0">
                <a:pos x="932" y="720"/>
              </a:cxn>
              <a:cxn ang="0">
                <a:pos x="887" y="765"/>
              </a:cxn>
              <a:cxn ang="0">
                <a:pos x="707" y="774"/>
              </a:cxn>
              <a:cxn ang="0">
                <a:pos x="464" y="855"/>
              </a:cxn>
              <a:cxn ang="0">
                <a:pos x="311" y="846"/>
              </a:cxn>
              <a:cxn ang="0">
                <a:pos x="104" y="630"/>
              </a:cxn>
              <a:cxn ang="0">
                <a:pos x="77" y="567"/>
              </a:cxn>
              <a:cxn ang="0">
                <a:pos x="59" y="459"/>
              </a:cxn>
              <a:cxn ang="0">
                <a:pos x="68" y="126"/>
              </a:cxn>
            </a:cxnLst>
            <a:rect l="0" t="0" r="r" b="b"/>
            <a:pathLst>
              <a:path w="1040" h="856">
                <a:moveTo>
                  <a:pt x="68" y="126"/>
                </a:moveTo>
                <a:lnTo>
                  <a:pt x="464" y="0"/>
                </a:lnTo>
                <a:cubicBezTo>
                  <a:pt x="572" y="60"/>
                  <a:pt x="679" y="123"/>
                  <a:pt x="788" y="180"/>
                </a:cubicBezTo>
                <a:cubicBezTo>
                  <a:pt x="805" y="189"/>
                  <a:pt x="842" y="198"/>
                  <a:pt x="842" y="198"/>
                </a:cubicBezTo>
                <a:cubicBezTo>
                  <a:pt x="869" y="225"/>
                  <a:pt x="887" y="240"/>
                  <a:pt x="923" y="252"/>
                </a:cubicBezTo>
                <a:cubicBezTo>
                  <a:pt x="980" y="309"/>
                  <a:pt x="1003" y="400"/>
                  <a:pt x="1022" y="477"/>
                </a:cubicBezTo>
                <a:cubicBezTo>
                  <a:pt x="1016" y="585"/>
                  <a:pt x="1040" y="630"/>
                  <a:pt x="968" y="693"/>
                </a:cubicBezTo>
                <a:cubicBezTo>
                  <a:pt x="957" y="703"/>
                  <a:pt x="943" y="709"/>
                  <a:pt x="932" y="720"/>
                </a:cubicBezTo>
                <a:cubicBezTo>
                  <a:pt x="916" y="736"/>
                  <a:pt x="915" y="761"/>
                  <a:pt x="887" y="765"/>
                </a:cubicBezTo>
                <a:cubicBezTo>
                  <a:pt x="827" y="773"/>
                  <a:pt x="767" y="771"/>
                  <a:pt x="707" y="774"/>
                </a:cubicBezTo>
                <a:cubicBezTo>
                  <a:pt x="623" y="798"/>
                  <a:pt x="549" y="841"/>
                  <a:pt x="464" y="855"/>
                </a:cubicBezTo>
                <a:cubicBezTo>
                  <a:pt x="413" y="852"/>
                  <a:pt x="361" y="856"/>
                  <a:pt x="311" y="846"/>
                </a:cubicBezTo>
                <a:cubicBezTo>
                  <a:pt x="211" y="826"/>
                  <a:pt x="151" y="708"/>
                  <a:pt x="104" y="630"/>
                </a:cubicBezTo>
                <a:cubicBezTo>
                  <a:pt x="78" y="527"/>
                  <a:pt x="114" y="654"/>
                  <a:pt x="77" y="567"/>
                </a:cubicBezTo>
                <a:cubicBezTo>
                  <a:pt x="67" y="543"/>
                  <a:pt x="61" y="475"/>
                  <a:pt x="59" y="459"/>
                </a:cubicBezTo>
                <a:cubicBezTo>
                  <a:pt x="58" y="386"/>
                  <a:pt x="0" y="203"/>
                  <a:pt x="68" y="126"/>
                </a:cubicBezTo>
                <a:close/>
              </a:path>
            </a:pathLst>
          </a:custGeom>
          <a:gradFill rotWithShape="1">
            <a:gsLst>
              <a:gs pos="0">
                <a:srgbClr val="B38023"/>
              </a:gs>
              <a:gs pos="100000">
                <a:srgbClr val="996633"/>
              </a:gs>
            </a:gsLst>
            <a:path path="rect">
              <a:fillToRect l="50000" t="50000" r="50000" b="50000"/>
            </a:path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402" name="Freeform 58">
            <a:hlinkHover r:id="rId8" action="ppaction://hlinksldjump"/>
          </p:cNvPr>
          <p:cNvSpPr>
            <a:spLocks/>
          </p:cNvSpPr>
          <p:nvPr/>
        </p:nvSpPr>
        <p:spPr bwMode="auto">
          <a:xfrm rot="-2700000">
            <a:off x="4843463" y="-1657350"/>
            <a:ext cx="1925637" cy="1390650"/>
          </a:xfrm>
          <a:custGeom>
            <a:avLst/>
            <a:gdLst/>
            <a:ahLst/>
            <a:cxnLst>
              <a:cxn ang="0">
                <a:pos x="621" y="873"/>
              </a:cxn>
              <a:cxn ang="0">
                <a:pos x="324" y="846"/>
              </a:cxn>
              <a:cxn ang="0">
                <a:pos x="234" y="765"/>
              </a:cxn>
              <a:cxn ang="0">
                <a:pos x="90" y="567"/>
              </a:cxn>
              <a:cxn ang="0">
                <a:pos x="0" y="405"/>
              </a:cxn>
              <a:cxn ang="0">
                <a:pos x="153" y="27"/>
              </a:cxn>
              <a:cxn ang="0">
                <a:pos x="261" y="0"/>
              </a:cxn>
              <a:cxn ang="0">
                <a:pos x="801" y="9"/>
              </a:cxn>
              <a:cxn ang="0">
                <a:pos x="1098" y="243"/>
              </a:cxn>
              <a:cxn ang="0">
                <a:pos x="1161" y="342"/>
              </a:cxn>
              <a:cxn ang="0">
                <a:pos x="1206" y="522"/>
              </a:cxn>
              <a:cxn ang="0">
                <a:pos x="1188" y="711"/>
              </a:cxn>
              <a:cxn ang="0">
                <a:pos x="963" y="846"/>
              </a:cxn>
              <a:cxn ang="0">
                <a:pos x="873" y="873"/>
              </a:cxn>
              <a:cxn ang="0">
                <a:pos x="621" y="873"/>
              </a:cxn>
            </a:cxnLst>
            <a:rect l="0" t="0" r="r" b="b"/>
            <a:pathLst>
              <a:path w="1213" h="876">
                <a:moveTo>
                  <a:pt x="621" y="873"/>
                </a:moveTo>
                <a:cubicBezTo>
                  <a:pt x="522" y="857"/>
                  <a:pt x="422" y="866"/>
                  <a:pt x="324" y="846"/>
                </a:cubicBezTo>
                <a:cubicBezTo>
                  <a:pt x="302" y="812"/>
                  <a:pt x="234" y="765"/>
                  <a:pt x="234" y="765"/>
                </a:cubicBezTo>
                <a:cubicBezTo>
                  <a:pt x="215" y="690"/>
                  <a:pt x="137" y="627"/>
                  <a:pt x="90" y="567"/>
                </a:cubicBezTo>
                <a:cubicBezTo>
                  <a:pt x="53" y="520"/>
                  <a:pt x="27" y="459"/>
                  <a:pt x="0" y="405"/>
                </a:cubicBezTo>
                <a:cubicBezTo>
                  <a:pt x="8" y="239"/>
                  <a:pt x="1" y="122"/>
                  <a:pt x="153" y="27"/>
                </a:cubicBezTo>
                <a:cubicBezTo>
                  <a:pt x="182" y="9"/>
                  <a:pt x="228" y="8"/>
                  <a:pt x="261" y="0"/>
                </a:cubicBezTo>
                <a:cubicBezTo>
                  <a:pt x="441" y="3"/>
                  <a:pt x="621" y="1"/>
                  <a:pt x="801" y="9"/>
                </a:cubicBezTo>
                <a:cubicBezTo>
                  <a:pt x="919" y="14"/>
                  <a:pt x="1041" y="151"/>
                  <a:pt x="1098" y="243"/>
                </a:cubicBezTo>
                <a:cubicBezTo>
                  <a:pt x="1165" y="351"/>
                  <a:pt x="1103" y="284"/>
                  <a:pt x="1161" y="342"/>
                </a:cubicBezTo>
                <a:cubicBezTo>
                  <a:pt x="1176" y="402"/>
                  <a:pt x="1194" y="461"/>
                  <a:pt x="1206" y="522"/>
                </a:cubicBezTo>
                <a:cubicBezTo>
                  <a:pt x="1202" y="585"/>
                  <a:pt x="1213" y="653"/>
                  <a:pt x="1188" y="711"/>
                </a:cubicBezTo>
                <a:cubicBezTo>
                  <a:pt x="1156" y="785"/>
                  <a:pt x="1034" y="826"/>
                  <a:pt x="963" y="846"/>
                </a:cubicBezTo>
                <a:cubicBezTo>
                  <a:pt x="936" y="854"/>
                  <a:pt x="901" y="872"/>
                  <a:pt x="873" y="873"/>
                </a:cubicBezTo>
                <a:cubicBezTo>
                  <a:pt x="789" y="876"/>
                  <a:pt x="705" y="873"/>
                  <a:pt x="621" y="873"/>
                </a:cubicBezTo>
                <a:close/>
              </a:path>
            </a:pathLst>
          </a:custGeom>
          <a:gradFill rotWithShape="1">
            <a:gsLst>
              <a:gs pos="0">
                <a:srgbClr val="B38023"/>
              </a:gs>
              <a:gs pos="100000">
                <a:srgbClr val="996633"/>
              </a:gs>
            </a:gsLst>
            <a:path path="rect">
              <a:fillToRect l="50000" t="50000" r="50000" b="50000"/>
            </a:path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403" name="Freeform 59">
            <a:hlinkHover r:id="rId8" action="ppaction://hlinksldjump"/>
          </p:cNvPr>
          <p:cNvSpPr>
            <a:spLocks/>
          </p:cNvSpPr>
          <p:nvPr/>
        </p:nvSpPr>
        <p:spPr bwMode="auto">
          <a:xfrm>
            <a:off x="7443788" y="-792163"/>
            <a:ext cx="771525" cy="457200"/>
          </a:xfrm>
          <a:custGeom>
            <a:avLst/>
            <a:gdLst/>
            <a:ahLst/>
            <a:cxnLst>
              <a:cxn ang="0">
                <a:pos x="265" y="269"/>
              </a:cxn>
              <a:cxn ang="0">
                <a:pos x="34" y="173"/>
              </a:cxn>
              <a:cxn ang="0">
                <a:pos x="25" y="77"/>
              </a:cxn>
              <a:cxn ang="0">
                <a:pos x="82" y="38"/>
              </a:cxn>
              <a:cxn ang="0">
                <a:pos x="130" y="19"/>
              </a:cxn>
              <a:cxn ang="0">
                <a:pos x="188" y="0"/>
              </a:cxn>
              <a:cxn ang="0">
                <a:pos x="361" y="38"/>
              </a:cxn>
              <a:cxn ang="0">
                <a:pos x="418" y="77"/>
              </a:cxn>
              <a:cxn ang="0">
                <a:pos x="351" y="288"/>
              </a:cxn>
              <a:cxn ang="0">
                <a:pos x="303" y="278"/>
              </a:cxn>
              <a:cxn ang="0">
                <a:pos x="265" y="269"/>
              </a:cxn>
            </a:cxnLst>
            <a:rect l="0" t="0" r="r" b="b"/>
            <a:pathLst>
              <a:path w="485" h="288">
                <a:moveTo>
                  <a:pt x="265" y="269"/>
                </a:moveTo>
                <a:cubicBezTo>
                  <a:pt x="152" y="260"/>
                  <a:pt x="97" y="266"/>
                  <a:pt x="34" y="173"/>
                </a:cubicBezTo>
                <a:cubicBezTo>
                  <a:pt x="26" y="148"/>
                  <a:pt x="0" y="105"/>
                  <a:pt x="25" y="77"/>
                </a:cubicBezTo>
                <a:cubicBezTo>
                  <a:pt x="40" y="60"/>
                  <a:pt x="63" y="51"/>
                  <a:pt x="82" y="38"/>
                </a:cubicBezTo>
                <a:cubicBezTo>
                  <a:pt x="96" y="28"/>
                  <a:pt x="114" y="25"/>
                  <a:pt x="130" y="19"/>
                </a:cubicBezTo>
                <a:cubicBezTo>
                  <a:pt x="149" y="12"/>
                  <a:pt x="188" y="0"/>
                  <a:pt x="188" y="0"/>
                </a:cubicBezTo>
                <a:cubicBezTo>
                  <a:pt x="274" y="12"/>
                  <a:pt x="302" y="2"/>
                  <a:pt x="361" y="38"/>
                </a:cubicBezTo>
                <a:cubicBezTo>
                  <a:pt x="381" y="50"/>
                  <a:pt x="418" y="77"/>
                  <a:pt x="418" y="77"/>
                </a:cubicBezTo>
                <a:cubicBezTo>
                  <a:pt x="485" y="176"/>
                  <a:pt x="435" y="233"/>
                  <a:pt x="351" y="288"/>
                </a:cubicBezTo>
                <a:cubicBezTo>
                  <a:pt x="335" y="285"/>
                  <a:pt x="319" y="282"/>
                  <a:pt x="303" y="278"/>
                </a:cubicBezTo>
                <a:cubicBezTo>
                  <a:pt x="297" y="276"/>
                  <a:pt x="207" y="240"/>
                  <a:pt x="265" y="269"/>
                </a:cubicBezTo>
                <a:close/>
              </a:path>
            </a:pathLst>
          </a:custGeom>
          <a:gradFill rotWithShape="1">
            <a:gsLst>
              <a:gs pos="0">
                <a:srgbClr val="B38023"/>
              </a:gs>
              <a:gs pos="100000">
                <a:srgbClr val="996633"/>
              </a:gs>
            </a:gsLst>
            <a:path path="rect">
              <a:fillToRect l="50000" t="50000" r="50000" b="50000"/>
            </a:path>
          </a:gra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10" fill="hold"/>
                                        <p:tgtEl>
                                          <p:spTgt spid="18534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" fill="hold"/>
                                        <p:tgtEl>
                                          <p:spTgt spid="18535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10" fill="hold"/>
                                        <p:tgtEl>
                                          <p:spTgt spid="18534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167 0 " pathEditMode="relative" ptsTypes="AA">
                                      <p:cBhvr>
                                        <p:cTn id="23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32948E-6 L -0.64167 -1.32948E-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526E-6 L -0.64167 3.3526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64167 0 " pathEditMode="relative" ptsTypes="AA">
                                      <p:cBhvr>
                                        <p:cTn id="29" dur="10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42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44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46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167 1.6185E-6 L -0.61667 0.69919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350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9" presetID="0" presetClass="path" presetSubtype="0" ac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167 2.22222E-6 L -0.225 0.67708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338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1" presetID="0" presetClass="path" presetSubtype="0" ac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167 -1.32948E-6 L 0.13333 0.07769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" y="39"/>
                                    </p:animMotion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CC6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500" fill="hold"/>
                                        <p:tgtEl>
                                          <p:spTgt spid="185350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500" fill="hold"/>
                                        <p:tgtEl>
                                          <p:spTgt spid="18534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18534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166 2.22222E-6 L -0.33333 0.31111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" y="15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64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"/>
                                        <p:tgtEl>
                                          <p:spTgt spid="18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18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"/>
                                        <p:tgtEl>
                                          <p:spTgt spid="18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"/>
                                        <p:tgtEl>
                                          <p:spTgt spid="18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18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0" presetClass="path" presetSubtype="0" repeatCount="2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3333 0.31111 C -0.33385 0.30926 -0.33593 0.30671 -0.33472 0.30555 C -0.33316 0.30416 -0.32968 0.30509 -0.32916 0.30741 C -0.32864 0.30949 -0.33211 0.30972 -0.33333 0.31111 C -0.33489 0.31273 -0.33611 0.31481 -0.3375 0.31666 C -0.33941 0.30903 -0.3401 0.31227 -0.33472 0.30741 C -0.33524 0.30555 -0.33507 0.30324 -0.33611 0.30185 C -0.34323 0.29236 -0.33906 0.30717 -0.33889 0.30741 C -0.33802 0.30903 -0.33611 0.30856 -0.33472 0.30926 C -0.33472 0.30949 -0.3375 0.3081 -0.33889 0.30741 C -0.33854 0.30602 -0.33698 0.29583 -0.33333 0.29815 C -0.33194 0.29907 -0.33402 0.30185 -0.33472 0.3037 C -0.33541 0.30578 -0.33576 0.30926 -0.3375 0.30926 C -0.33889 0.30926 -0.33663 0.30555 -0.33611 0.3037 C -0.33333 0.31852 -0.33611 0.30926 -0.33333 0.30555 C -0.33229 0.30416 -0.33055 0.3044 -0.32916 0.3037 C -0.32725 0.3044 -0.32413 0.30324 -0.32361 0.30555 C -0.32309 0.30764 -0.32621 0.30972 -0.32777 0.30926 C -0.32934 0.30879 -0.32968 0.30555 -0.33055 0.3037 C -0.32916 0.30254 -0.32673 0.29791 -0.32639 0.3 C -0.32569 0.3037 -0.32916 0.31111 -0.32916 0.31134 C -0.33055 0.30995 -0.33159 0.30764 -0.33333 0.30741 C -0.33524 0.30694 -0.33802 0.30694 -0.33889 0.30926 C -0.33958 0.31111 -0.33611 0.31041 -0.33472 0.31111 C -0.33333 0.30995 -0.33055 0.30972 -0.33055 0.30741 C -0.33055 0.30555 -0.33368 0.30416 -0.33472 0.30555 C -0.33576 0.30694 -0.33385 0.30926 -0.33333 0.31111 C -0.33194 0.31041 -0.32916 0.30741 -0.32916 0.30926 C -0.32916 0.3118 -0.33194 0.31666 -0.33333 0.31481 C -0.33576 0.31157 -0.32777 0.29722 -0.33472 0.31111 C -0.33437 0.31296 -0.33316 0.3287 -0.32916 0.31296 C -0.32864 0.31111 -0.33177 0.30856 -0.33055 0.30741 C -0.33003 0.30694 -0.31823 0.31227 -0.32916 0.30741 C -0.32639 0.29653 -0.3302 0.29676 -0.33611 0.30185 C -0.33472 0.30254 -0.33194 0.30185 -0.33194 0.3037 C -0.33194 0.30625 -0.33437 0.31041 -0.33611 0.30926 C -0.33784 0.3081 -0.33524 0.3044 -0.33472 0.30185 C -0.32743 0.31666 -0.33368 0.30139 -0.33611 0.30555 C -0.33784 0.30856 -0.33698 0.31296 -0.3375 0.31666 C -0.3467 0.3125 -0.34392 0.30995 -0.3375 0.3037 C -0.33698 0.30555 -0.33541 0.30741 -0.33611 0.30926 C -0.3368 0.31111 -0.33941 0.31273 -0.34027 0.31111 C -0.34132 0.30903 -0.33993 0.30578 -0.33889 0.3037 C -0.33802 0.30185 -0.33611 0.30116 -0.33472 0.3 C -0.32725 0.30324 -0.33194 0.2993 -0.33194 0.31111 C -0.33194 0.31296 -0.32916 0.30555 -0.33055 0.30555 C -0.33229 0.30555 -0.33402 0.30903 -0.33333 0.31111 C -0.33264 0.31296 -0.33055 0.30995 -0.32916 0.30926 C -0.32916 0.30949 -0.33194 0.3118 -0.33333 0.31296 C -0.33281 0.31111 -0.33281 0.30903 -0.33194 0.30741 C -0.3309 0.30555 -0.32777 0.3037 -0.32777 0.30393 C -0.32916 0.30486 -0.33125 0.30532 -0.33194 0.30741 C -0.33246 0.30926 -0.33055 0.31481 -0.33055 0.31296 C -0.33055 0.31041 -0.33142 0.3081 -0.33194 0.30555 C -0.33246 0.30741 -0.33194 0.31111 -0.33333 0.31111 C -0.33472 0.31111 -0.33611 0.30648 -0.33472 0.30555 C -0.33316 0.30463 -0.33194 0.3081 -0.33055 0.30926 C -0.33003 0.30741 -0.3302 0.30231 -0.32916 0.3037 C -0.32743 0.30602 -0.32673 0.31018 -0.32777 0.31296 C -0.32847 0.31481 -0.33055 0.31203 -0.33194 0.31111 C -0.3335 0.31018 -0.33472 0.30856 -0.33611 0.30741 C -0.33559 0.30995 -0.33472 0.31481 -0.33472 0.31504 C -0.3342 0.31666 -0.33472 0.31944 -0.33333 0.32037 C -0.33194 0.32129 -0.32916 0.32037 -0.32916 0.31852 C -0.32916 0.3162 -0.33194 0.31597 -0.33333 0.31481 C -0.3342 0.31666 -0.3368 0.31828 -0.33611 0.32037 C -0.33524 0.32291 -0.32777 0.31551 -0.33055 0.31296 C -0.33211 0.31157 -0.3342 0.31412 -0.33611 0.31481 C -0.33559 0.31736 -0.33645 0.32106 -0.33472 0.32222 C -0.33333 0.32315 -0.33281 0.31852 -0.33333 0.31666 C -0.33402 0.31458 -0.33611 0.31412 -0.3375 0.31296 C -0.33889 0.31412 -0.34166 0.31435 -0.34166 0.31666 C -0.34166 0.31898 -0.33923 0.32037 -0.3375 0.32037 C -0.33576 0.32037 -0.33472 0.31782 -0.33333 0.31666 C -0.33507 0.30995 -0.34218 0.30139 -0.33333 0.30926 C -0.32534 0.30578 -0.3243 0.30463 -0.33055 0.29629 C -0.33316 0.30648 -0.33142 0.30717 -0.32361 0.30926 C -0.33316 0.31782 -0.3309 0.32083 -0.33333 0.31111 C -0.33194 0.31041 -0.33055 0.30833 -0.32916 0.30926 C -0.32777 0.31018 -0.32708 0.31296 -0.32777 0.31481 C -0.32847 0.31666 -0.33055 0.31597 -0.33194 0.31666 C -0.33055 0.31782 -0.325 0.32546 -0.32361 0.31666 C -0.32309 0.31296 -0.32916 0.30856 -0.33055 0.30741 C -0.33194 0.3081 -0.33368 0.31065 -0.33472 0.30926 C -0.33576 0.30787 -0.33472 0.3037 -0.33333 0.3037 C -0.33159 0.3037 -0.32934 0.30764 -0.33055 0.30926 C -0.33194 0.31111 -0.3342 0.3081 -0.33611 0.30741 C -0.33055 0.30486 -0.33142 0.3037 -0.33333 0.31111 Z " pathEditMode="relative" rAng="0" ptsTypes="ffffffffffffffffffffffffffffffffffffffffffffffffffffffffffffffffffffffffffffffffffffffff">
                                      <p:cBhvr>
                                        <p:cTn id="113" dur="25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-1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" presetClass="emph" presetSubtype="2" repeatCount="18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3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6" dur="3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3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7.39884E-6 L -2.22222E-6 -0.50983 " pathEditMode="relative" ptsTypes="AA">
                                      <p:cBhvr>
                                        <p:cTn id="119" dur="300" fill="hold"/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1.6763E-6 L 3.88889E-6 0.49734 " pathEditMode="relative" ptsTypes="AA">
                                      <p:cBhvr>
                                        <p:cTn id="121" dur="300" fill="hold"/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7.28324E-6 L -0.47466 -7.28324E-6 " pathEditMode="relative" ptsTypes="AA">
                                      <p:cBhvr>
                                        <p:cTn id="123" dur="300" fill="hold"/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4" presetID="0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3472E-18 7.86127E-6 L 0.51302 7.86127E-6 " pathEditMode="relative" ptsTypes="AA">
                                      <p:cBhvr>
                                        <p:cTn id="125" dur="300" fill="hold"/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0" presetClass="pat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5.27778E-6 2.31214E-7 L -0.20815 -0.48 " pathEditMode="relative" ptsTypes="AA">
                                      <p:cBhvr>
                                        <p:cTn id="127" dur="3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0" presetClass="pat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5.27778E-6 1.50289E-6 L 0.49358 -0.37942 " pathEditMode="relative" ptsTypes="AA">
                                      <p:cBhvr>
                                        <p:cTn id="129" dur="3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0" presetClass="pat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6.11111E-6 -2.13873E-6 L 0.26354 0.49896 " pathEditMode="relative" ptsTypes="AA">
                                      <p:cBhvr>
                                        <p:cTn id="131" dur="300" fill="hold"/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0" presetClass="pat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94444E-6 -6.01156E-6 L -0.47465 0.36485 " pathEditMode="relative" ptsTypes="AA">
                                      <p:cBhvr>
                                        <p:cTn id="133" dur="300" fill="hold"/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E-6 5.14451E-6 L 0.19706 -0.45456 " pathEditMode="relative" ptsTypes="AA">
                                      <p:cBhvr>
                                        <p:cTn id="135" dur="300" fill="hold"/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88889E-6 -9.24855E-7 L 0.49358 0.37965 " pathEditMode="relative" ptsTypes="AA">
                                      <p:cBhvr>
                                        <p:cTn id="137" dur="3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33333E-6 -3.93064E-6 L -0.19895 0.45896 " pathEditMode="relative" ptsTypes="AA">
                                      <p:cBhvr>
                                        <p:cTn id="139" dur="300" fill="hold"/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61111E-6 -1.50289E-6 L -0.47465 -0.36509 " pathEditMode="relative" ptsTypes="AA">
                                      <p:cBhvr>
                                        <p:cTn id="141" dur="3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0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22222E-6 4.91329E-6 L 2.22222E-6 -0.57342 " pathEditMode="relative" rAng="0" ptsTypes="AA">
                                      <p:cBhvr>
                                        <p:cTn id="143" dur="300" fill="hold"/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7"/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0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6.11111E-6 3.46821E-6 L 6.11111E-6 0.52994 " pathEditMode="relative" ptsTypes="AA">
                                      <p:cBhvr>
                                        <p:cTn id="145" dur="300" fill="hold"/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0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72222E-6 2.89017E-7 L -0.5125 2.89017E-7 " pathEditMode="relative" ptsTypes="AA">
                                      <p:cBhvr>
                                        <p:cTn id="147" dur="300" fill="hold"/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0" presetClass="pat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3.33333E-6 -3.7037E-6 L 0.55 -3.7037E-6 " pathEditMode="relative" ptsTypes="AA">
                                      <p:cBhvr>
                                        <p:cTn id="149" dur="300" fill="hold"/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0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33333E-6 7.77778E-6 L -0.22622 -0.52222 " pathEditMode="relative" ptsTypes="AA">
                                      <p:cBhvr>
                                        <p:cTn id="151" dur="3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0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6 -1.11111E-6 L 0.51667 -0.39768 " pathEditMode="relative" ptsTypes="AA">
                                      <p:cBhvr>
                                        <p:cTn id="153" dur="3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0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66667E-6 -7.40741E-7 L 0.28333 0.54444 " pathEditMode="relative" ptsTypes="AA">
                                      <p:cBhvr>
                                        <p:cTn id="155" dur="300" fill="hold"/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0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35 0.00093 L -0.50868 0.39236 " pathEditMode="relative" ptsTypes="AA">
                                      <p:cBhvr>
                                        <p:cTn id="157" dur="300" fill="hold"/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0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6.66667E-6 -3.33333E-6 L -0.21163 0.48889 " pathEditMode="relative" ptsTypes="AA">
                                      <p:cBhvr>
                                        <p:cTn id="159" dur="300" fill="hold"/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0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66667E-6 7.40741E-7 L 0.52499 0.40416 " pathEditMode="relative" ptsTypes="AA">
                                      <p:cBhvr>
                                        <p:cTn id="161" dur="3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0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1.85185E-6 L 0.21181 -0.48889 " pathEditMode="relative" ptsTypes="AA">
                                      <p:cBhvr>
                                        <p:cTn id="163" dur="300" fill="hold"/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0" presetClass="pat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6.38889E-6 -7.40741E-7 L -0.50001 -0.38495 " pathEditMode="relative" ptsTypes="AA">
                                      <p:cBhvr>
                                        <p:cTn id="165" dur="3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0" presetClass="path" presetSubtype="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11111E-6 5.18519E-6 L 1.11111E-6 -0.64444 " pathEditMode="relative" ptsTypes="AA">
                                      <p:cBhvr>
                                        <p:cTn id="167" dur="300" fill="hold"/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0" presetClass="path" presetSubtype="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88889E-6 -5.55556E-6 L 3.88889E-6 0.57777 " pathEditMode="relative" ptsTypes="AA">
                                      <p:cBhvr>
                                        <p:cTn id="169" dur="300" fill="hold"/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0" presetClass="path" presetSubtype="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38889E-6 1.11111E-6 L -0.54167 1.11111E-6 " pathEditMode="relative" ptsTypes="AA">
                                      <p:cBhvr>
                                        <p:cTn id="171" dur="300" fill="hold"/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0" presetClass="path" presetSubtype="0" fill="hold" grpId="3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-3.7037E-6 L 0.58333 -3.7037E-6 " pathEditMode="relative" ptsTypes="AA">
                                      <p:cBhvr>
                                        <p:cTn id="173" dur="300" fill="hold"/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0" presetClass="path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3.33333E-6 7.77778E-6 L -0.24062 -0.55555 " pathEditMode="relative" ptsTypes="AA">
                                      <p:cBhvr>
                                        <p:cTn id="175" dur="3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0" presetClass="path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035 0.00093 L -0.54201 0.41782 " pathEditMode="relative" ptsTypes="AA">
                                      <p:cBhvr>
                                        <p:cTn id="177" dur="300" fill="hold"/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0" presetClass="path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1.66667E-6 -7.40741E-7 L 0.3 0.57778 " pathEditMode="relative" ptsTypes="AA">
                                      <p:cBhvr>
                                        <p:cTn id="179" dur="300" fill="hold"/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0" presetClass="path" presetSubtype="0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2.77778E-6 -8.67362E-19 L 0.53334 -0.41065 " pathEditMode="relative" ptsTypes="AA">
                                      <p:cBhvr>
                                        <p:cTn id="181" dur="3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0" presetClass="path" presetSubtype="0" fill="hold" grpId="3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6.66667E-6 1.85185E-6 L 0.23091 -0.53334 " pathEditMode="relative" ptsTypes="AA">
                                      <p:cBhvr>
                                        <p:cTn id="183" dur="300" fill="hold"/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4" presetID="0" presetClass="path" presetSubtype="0" fill="hold" grpId="3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6.66667E-6 7.40741E-7 L 0.55833 0.42986 " pathEditMode="relative" ptsTypes="AA">
                                      <p:cBhvr>
                                        <p:cTn id="185" dur="3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0" presetClass="path" presetSubtype="0" fill="hold" grpId="3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33333E-6 -4.44444E-6 L -0.22604 0.52222 " pathEditMode="relative" ptsTypes="AA">
                                      <p:cBhvr>
                                        <p:cTn id="187" dur="300" fill="hold"/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0" presetClass="path" presetSubtype="0" fill="hold" grpId="3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05556E-6 -7.40741E-7 L -0.525 -0.40416 " pathEditMode="relative" ptsTypes="AA">
                                      <p:cBhvr>
                                        <p:cTn id="189" dur="3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0" presetClass="path" presetSubtype="0" fill="hold" grpId="4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2.22222E-6 6.2963E-6 L -2.22222E-6 -0.68888 " pathEditMode="relative" ptsTypes="AA">
                                      <p:cBhvr>
                                        <p:cTn id="191" dur="300" fill="hold"/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0" presetClass="path" presetSubtype="0" fill="hold" grpId="4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3.88889E-6 -4.44444E-6 L 3.88889E-6 0.63333 " pathEditMode="relative" ptsTypes="AA">
                                      <p:cBhvr>
                                        <p:cTn id="193" dur="300" fill="hold"/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0" presetClass="path" presetSubtype="0" fill="hold" grpId="4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4.72222E-6 1.11111E-6 L -0.58333 1.11111E-6 " pathEditMode="relative" ptsTypes="AA">
                                      <p:cBhvr>
                                        <p:cTn id="195" dur="300" fill="hold"/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0" presetClass="path" presetSubtype="0" fill="hold" grpId="4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33333E-6 -3.7037E-6 L 0.61667 -3.7037E-6 " pathEditMode="relative" ptsTypes="AA">
                                      <p:cBhvr>
                                        <p:cTn id="197" dur="300" fill="hold"/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0" presetClass="path" presetSubtype="0" fill="hold" grpId="4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6.66667E-6 6.66667E-6 L -0.25503 -0.58888 " pathEditMode="relative" ptsTypes="AA">
                                      <p:cBhvr>
                                        <p:cTn id="199" dur="300" fill="hold"/>
                                        <p:tgtEl>
                                          <p:spTgt spid="1853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0" presetClass="path" presetSubtype="0" fill="hold" grpId="4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66667E-6 -7.40741E-7 L 0.31667 0.61111 " pathEditMode="relative" ptsTypes="AA">
                                      <p:cBhvr>
                                        <p:cTn id="201" dur="300" fill="hold"/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0" presetClass="path" presetSubtype="0" fill="hold" grpId="4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0035 0.00093 L -0.56701 0.43704 " pathEditMode="relative" ptsTypes="AA">
                                      <p:cBhvr>
                                        <p:cTn id="203" dur="300" fill="hold"/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0" presetClass="path" presetSubtype="0" fill="hold" grpId="4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2.77778E-6 -8.67362E-19 L 0.55834 -0.42963 " pathEditMode="relative" ptsTypes="AA">
                                      <p:cBhvr>
                                        <p:cTn id="205" dur="300" fill="hold"/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0" presetClass="path" presetSubtype="0" fill="hold" grpId="4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3.33333E-6 1.85185E-6 L 0.24045 -0.55556 " pathEditMode="relative" ptsTypes="AA">
                                      <p:cBhvr>
                                        <p:cTn id="207" dur="300" fill="hold"/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0" presetClass="path" presetSubtype="0" fill="hold" grpId="4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8.67362E-19 7.40741E-7 L 0.58333 0.44907 " pathEditMode="relative" ptsTypes="AA">
                                      <p:cBhvr>
                                        <p:cTn id="209" dur="300" fill="hold"/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0" presetClass="path" presetSubtype="0" fill="hold" grpId="4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3.33333E-6 -3.33333E-6 L -0.24531 0.56667 " pathEditMode="relative" ptsTypes="AA">
                                      <p:cBhvr>
                                        <p:cTn id="211" dur="300" fill="hold"/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0" presetClass="path" presetSubtype="0" fill="hold" grpId="4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6.38889E-6 -7.40741E-7 L -0.55001 -0.42338 " pathEditMode="relative" ptsTypes="AA">
                                      <p:cBhvr>
                                        <p:cTn id="213" dur="300" fill="hold"/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200"/>
                            </p:stCondLst>
                            <p:childTnLst>
                              <p:par>
                                <p:cTn id="2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6" dur="3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  <p:set>
                                      <p:cBhvr>
                                        <p:cTn id="217" dur="3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3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0" presetClass="path" presetSubtype="0" accel="50000" decel="5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33333 0.31157 C -0.33333 0.3118 -0.23264 0.25532 -0.13177 0.1993 C 0.02778 0.09815 0.06511 0.29259 0.06511 0.29282 " pathEditMode="relative" rAng="0" ptsTypes="afa">
                                      <p:cBhvr>
                                        <p:cTn id="220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" y="-107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DFF"/>
                                      </p:to>
                                    </p:animClr>
                                    <p:set>
                                      <p:cBhvr>
                                        <p:cTn id="223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4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9" presetClass="path" presetSubtype="0" repeatCount="10000" fill="hold" grpId="4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06511 0.29283 C 0.06458 0.29167 0.06406 0.29075 0.06354 0.28913 C 0.06198 0.28496 0.06163 0.28056 0.0625 0.27987 C 0.06389 0.2794 0.06597 0.28218 0.06754 0.28635 C 0.0684 0.28889 0.06875 0.29098 0.06893 0.2926 C 0.0691 0.29375 0.06927 0.29514 0.06927 0.29676 C 0.06927 0.30163 0.06823 0.30579 0.06719 0.30579 C 0.0658 0.30579 0.06476 0.30163 0.06476 0.29676 C 0.06476 0.29445 0.06493 0.29213 0.06545 0.29075 C 0.06563 0.28936 0.06597 0.2882 0.06649 0.28681 C 0.06806 0.28218 0.07031 0.2794 0.07136 0.27987 C 0.0724 0.28056 0.07205 0.28496 0.07049 0.28936 C 0.06979 0.29121 0.06893 0.29306 0.06806 0.29422 C 0.06736 0.29514 0.06667 0.2963 0.0658 0.29723 C 0.06285 0.30047 0.0599 0.30163 0.05903 0.30047 C 0.05833 0.29908 0.0599 0.29561 0.06285 0.2926 C 0.06424 0.29121 0.06545 0.29028 0.06649 0.28959 C 0.06736 0.28889 0.06875 0.28843 0.06997 0.2882 C 0.07344 0.28704 0.07656 0.28727 0.07674 0.28913 C 0.07726 0.29075 0.07448 0.29283 0.07083 0.29399 C 0.06927 0.29445 0.06771 0.29468 0.06649 0.29468 C 0.06545 0.29468 0.06441 0.29422 0.0632 0.29399 C 0.05955 0.29283 0.05712 0.29075 0.05729 0.28889 C 0.05747 0.28727 0.06059 0.28704 0.06424 0.2882 C 0.0658 0.28866 0.06736 0.28936 0.0684 0.29028 C 0.06927 0.29075 0.07014 0.29167 0.07101 0.2926 C 0.07396 0.29561 0.0757 0.29908 0.07483 0.30047 C 0.07413 0.30163 0.07101 0.30047 0.0684 0.29723 C 0.06702 0.29584 0.0658 0.29422 0.06511 0.29283 Z " pathEditMode="relative" rAng="0" ptsTypes="fffffffffffffffffffffffffffff">
                                      <p:cBhvr>
                                        <p:cTn id="226" dur="2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" y="0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E0000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9_sirene2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7900"/>
                            </p:stCondLst>
                            <p:childTnLst>
                              <p:par>
                                <p:cTn id="232" presetID="20" presetClass="path" presetSubtype="0" repeatCount="500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1 0.29282 C 0.06511 0.25023 0.03889 0.21551 0.00677 0.21551 L -0.12777 0.21551 C -0.15989 0.21551 -0.18593 0.25023 -0.18593 0.29282 L -0.18593 0.46875 C -0.18593 0.51157 -0.15989 0.54745 -0.12777 0.54745 L 0.00677 0.54745 C 0.03889 0.54745 0.06511 0.51157 0.06511 0.46875 Z " pathEditMode="relative" rAng="0" ptsTypes="fFfFfFff">
                                      <p:cBhvr>
                                        <p:cTn id="233" dur="4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" y="89"/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0" presetClass="pat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5E-6 0 L -1.10678 0 " pathEditMode="relative" rAng="0" ptsTypes="AA">
                                      <p:cBhvr>
                                        <p:cTn id="235" dur="900" fill="hold"/>
                                        <p:tgtEl>
                                          <p:spTgt spid="1853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" y="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6" presetID="0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0833 0 L -1.26545 0 " pathEditMode="relative" ptsTypes="AA">
                                      <p:cBhvr>
                                        <p:cTn id="237" dur="800" fill="hold"/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8" presetID="0" presetClass="pat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21666 0 L -1.41562 0 " pathEditMode="relative" ptsTypes="AA">
                                      <p:cBhvr>
                                        <p:cTn id="239" dur="800" fill="hold"/>
                                        <p:tgtEl>
                                          <p:spTgt spid="1853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0" presetID="0" presetClass="path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325 0 L -1.554 0 " pathEditMode="relative" rAng="0" ptsTypes="AA">
                                      <p:cBhvr>
                                        <p:cTn id="241" dur="800" fill="hold"/>
                                        <p:tgtEl>
                                          <p:spTgt spid="1853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5" y="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2" presetID="0" presetClass="path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0.44062 0 L -1.69792 0 " pathEditMode="relative" ptsTypes="AA">
                                      <p:cBhvr>
                                        <p:cTn id="243" dur="800" fill="hold"/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24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DFF"/>
                                      </p:to>
                                    </p:animClr>
                                    <p:set>
                                      <p:cBhvr>
                                        <p:cTn id="246" dur="24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24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49" presetID="0" presetClass="path" presetSubtype="0" accel="50000" decel="50000" fill="hold" grpId="6" nodeType="after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6511 0.29282 C -0.0717 0.46389 -0.2085 0.63495 -0.33489 0.63472 L -0.69288 0.29074 " pathEditMode="relative" rAng="0" ptsTypes="aAa">
                                      <p:cBhvr>
                                        <p:cTn id="250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9" y="170"/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1" presetClass="emph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66B00"/>
                                      </p:to>
                                    </p:animClr>
                                    <p:set>
                                      <p:cBhvr>
                                        <p:cTn id="253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10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0" presetClass="path" presetSubtype="0" fill="hold" grpId="7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69288 0.29074 L -0.69288 0.74166 " pathEditMode="relative" rAng="0" ptsTypes="AA">
                                      <p:cBhvr>
                                        <p:cTn id="256" dur="1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12100"/>
                            </p:stCondLst>
                            <p:childTnLst>
                              <p:par>
                                <p:cTn id="258" presetID="0" presetClass="path" presetSubtype="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288 0.74166 L -0.69288 0.29074 " pathEditMode="relative" rAng="0" ptsTypes="AA">
                                      <p:cBhvr>
                                        <p:cTn id="259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5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am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0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1" dur="2000" fill="hold"/>
                                        <p:tgtEl>
                                          <p:spTgt spid="1854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2" presetID="0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59259E-6 C -2.22222E-6 0.00023 -0.03784 0.90833 0.01233 1.08125 C 0.19236 0.8081 0.3007 1.03472 0.3007 1.03495 L 0.3724 1.33912 " pathEditMode="relative" rAng="0" ptsTypes="afAa">
                                      <p:cBhvr>
                                        <p:cTn id="263" dur="2000" fill="hold"/>
                                        <p:tgtEl>
                                          <p:spTgt spid="185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" y="669"/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65" dur="2000" fill="hold"/>
                                        <p:tgtEl>
                                          <p:spTgt spid="1854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6" presetID="0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2.22222E-6 C -0.0007 0.00023 -0.01702 0.47014 -0.03316 0.94028 C -0.24323 0.48472 -0.27153 1.39144 -0.27153 1.39167 " pathEditMode="relative" rAng="0" ptsTypes="afa">
                                      <p:cBhvr>
                                        <p:cTn id="267" dur="1000" fill="hold"/>
                                        <p:tgtEl>
                                          <p:spTgt spid="185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" y="696"/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0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3.61111E-6 1.00672 L -0.00105 0.9044 L 3.61111E-6 1.18449 " pathEditMode="relative" rAng="0" ptsTypes="AAAA">
                                      <p:cBhvr>
                                        <p:cTn id="269" dur="500" fill="hold"/>
                                        <p:tgtEl>
                                          <p:spTgt spid="185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5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4100"/>
                            </p:stCondLst>
                            <p:childTnLst>
                              <p:par>
                                <p:cTn id="271" presetID="0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288 0.29074 L -0.69288 0.74189 " pathEditMode="relative" ptsTypes="AA">
                                      <p:cBhvr>
                                        <p:cTn id="272" dur="1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4200"/>
                            </p:stCondLst>
                            <p:childTnLst>
                              <p:par>
                                <p:cTn id="274" presetID="0" presetClass="path" presetSubtype="0" accel="50000" decel="50000" fill="hold" grpId="1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9288 0.74167 L -0.69288 0.29283 " pathEditMode="relative" ptsTypes="AA">
                                      <p:cBhvr>
                                        <p:cTn id="275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dam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animBg="1"/>
      <p:bldP spid="185348" grpId="1" animBg="1"/>
      <p:bldP spid="185348" grpId="2" animBg="1"/>
      <p:bldP spid="185348" grpId="3" animBg="1"/>
      <p:bldP spid="185348" grpId="4" animBg="1"/>
      <p:bldP spid="185348" grpId="5" animBg="1"/>
      <p:bldP spid="185348" grpId="6" animBg="1"/>
      <p:bldP spid="185348" grpId="7" animBg="1"/>
      <p:bldP spid="185349" grpId="0" animBg="1"/>
      <p:bldP spid="185349" grpId="1" animBg="1"/>
      <p:bldP spid="185349" grpId="2" animBg="1"/>
      <p:bldP spid="185349" grpId="3" animBg="1"/>
      <p:bldP spid="185349" grpId="4" animBg="1"/>
      <p:bldP spid="185349" grpId="5" animBg="1"/>
      <p:bldP spid="185349" grpId="6" animBg="1"/>
      <p:bldP spid="185349" grpId="7" animBg="1"/>
      <p:bldP spid="185350" grpId="0" animBg="1"/>
      <p:bldP spid="185350" grpId="1" animBg="1"/>
      <p:bldP spid="185350" grpId="2" animBg="1"/>
      <p:bldP spid="185350" grpId="3" animBg="1"/>
      <p:bldP spid="185350" grpId="4" animBg="1"/>
      <p:bldP spid="185350" grpId="5" animBg="1"/>
      <p:bldP spid="185350" grpId="6" animBg="1"/>
      <p:bldP spid="185350" grpId="7" animBg="1"/>
      <p:bldP spid="185353" grpId="0" animBg="1"/>
      <p:bldP spid="185353" grpId="1" animBg="1"/>
      <p:bldP spid="185353" grpId="2" animBg="1"/>
      <p:bldP spid="185353" grpId="3" animBg="1"/>
      <p:bldP spid="185353" grpId="4" animBg="1"/>
      <p:bldP spid="185354" grpId="0" animBg="1"/>
      <p:bldP spid="185354" grpId="1" animBg="1"/>
      <p:bldP spid="185354" grpId="2" animBg="1"/>
      <p:bldP spid="185354" grpId="3" animBg="1"/>
      <p:bldP spid="185354" grpId="4" animBg="1"/>
      <p:bldP spid="185355" grpId="0" animBg="1"/>
      <p:bldP spid="185355" grpId="1" animBg="1"/>
      <p:bldP spid="185355" grpId="2" animBg="1"/>
      <p:bldP spid="185355" grpId="3" animBg="1"/>
      <p:bldP spid="185355" grpId="4" animBg="1"/>
      <p:bldP spid="185356" grpId="0" animBg="1"/>
      <p:bldP spid="185356" grpId="1" animBg="1"/>
      <p:bldP spid="185356" grpId="2" animBg="1"/>
      <p:bldP spid="185356" grpId="3" animBg="1"/>
      <p:bldP spid="185356" grpId="4" animBg="1"/>
      <p:bldP spid="185357" grpId="0" animBg="1"/>
      <p:bldP spid="185357" grpId="1" animBg="1"/>
      <p:bldP spid="185357" grpId="2" animBg="1"/>
      <p:bldP spid="185357" grpId="3" animBg="1"/>
      <p:bldP spid="185357" grpId="4" animBg="1"/>
      <p:bldP spid="185358" grpId="0" animBg="1"/>
      <p:bldP spid="185358" grpId="1" animBg="1"/>
      <p:bldP spid="185358" grpId="2" animBg="1"/>
      <p:bldP spid="185358" grpId="3" animBg="1"/>
      <p:bldP spid="185358" grpId="4" animBg="1"/>
      <p:bldP spid="185359" grpId="0" animBg="1"/>
      <p:bldP spid="185359" grpId="1" animBg="1"/>
      <p:bldP spid="185359" grpId="2" animBg="1"/>
      <p:bldP spid="185359" grpId="3" animBg="1"/>
      <p:bldP spid="185359" grpId="4" animBg="1"/>
      <p:bldP spid="185360" grpId="0" animBg="1"/>
      <p:bldP spid="185360" grpId="1" animBg="1"/>
      <p:bldP spid="185360" grpId="2" animBg="1"/>
      <p:bldP spid="185360" grpId="3" animBg="1"/>
      <p:bldP spid="185360" grpId="4" animBg="1"/>
      <p:bldP spid="185361" grpId="0" animBg="1"/>
      <p:bldP spid="185361" grpId="1" animBg="1"/>
      <p:bldP spid="185361" grpId="2" animBg="1"/>
      <p:bldP spid="185361" grpId="3" animBg="1"/>
      <p:bldP spid="185361" grpId="4" animBg="1"/>
      <p:bldP spid="185362" grpId="0" animBg="1"/>
      <p:bldP spid="185362" grpId="1" animBg="1"/>
      <p:bldP spid="185362" grpId="2" animBg="1"/>
      <p:bldP spid="185362" grpId="3" animBg="1"/>
      <p:bldP spid="185362" grpId="4" animBg="1"/>
      <p:bldP spid="185363" grpId="0" animBg="1"/>
      <p:bldP spid="185363" grpId="1" animBg="1"/>
      <p:bldP spid="185363" grpId="2" animBg="1"/>
      <p:bldP spid="185363" grpId="3" animBg="1"/>
      <p:bldP spid="185363" grpId="4" animBg="1"/>
      <p:bldP spid="185364" grpId="0" animBg="1"/>
      <p:bldP spid="185364" grpId="1" animBg="1"/>
      <p:bldP spid="185364" grpId="2" animBg="1"/>
      <p:bldP spid="185364" grpId="3" animBg="1"/>
      <p:bldP spid="185364" grpId="4" animBg="1"/>
      <p:bldP spid="185352" grpId="0" animBg="1"/>
      <p:bldP spid="185352" grpId="1" animBg="1"/>
      <p:bldP spid="185352" grpId="2" animBg="1"/>
      <p:bldP spid="185352" grpId="3" animBg="1"/>
      <p:bldP spid="185352" grpId="4" animBg="1"/>
      <p:bldP spid="185352" grpId="5" animBg="1"/>
      <p:bldP spid="185352" grpId="6" animBg="1"/>
      <p:bldP spid="185352" grpId="7" animBg="1"/>
      <p:bldP spid="185352" grpId="8" animBg="1"/>
      <p:bldP spid="185352" grpId="9" animBg="1"/>
      <p:bldP spid="185352" grpId="10" animBg="1"/>
      <p:bldP spid="185400" grpId="0" animBg="1"/>
      <p:bldP spid="185400" grpId="1" animBg="1"/>
      <p:bldP spid="185402" grpId="0" animBg="1"/>
      <p:bldP spid="185402" grpId="1" animBg="1"/>
      <p:bldP spid="18540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01638" y="319088"/>
            <a:ext cx="8340725" cy="62198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TW" b="1">
                <a:ea typeface="PMingLiU" pitchFamily="18" charset="-120"/>
              </a:rPr>
              <a:t>Try</a:t>
            </a:r>
          </a:p>
          <a:p>
            <a:pPr eaLnBrk="1" hangingPunct="1"/>
            <a:r>
              <a:rPr lang="en-US" altLang="zh-TW" b="1">
                <a:ea typeface="PMingLiU" pitchFamily="18" charset="-120"/>
              </a:rPr>
              <a:t>Again?</a:t>
            </a:r>
          </a:p>
        </p:txBody>
      </p:sp>
      <p:sp>
        <p:nvSpPr>
          <p:cNvPr id="50184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>
                <a:ea typeface="PMingLiU" pitchFamily="18" charset="-120"/>
              </a:rPr>
              <a:t>你死了</a:t>
            </a:r>
            <a:endParaRPr lang="en-US" altLang="zh-CN">
              <a:ea typeface="PMingLiU" pitchFamily="18" charset="-120"/>
            </a:endParaRPr>
          </a:p>
        </p:txBody>
      </p:sp>
      <p:graphicFrame>
        <p:nvGraphicFramePr>
          <p:cNvPr id="50189" name="Object 13"/>
          <p:cNvGraphicFramePr>
            <a:graphicFrameLocks noChangeAspect="1"/>
          </p:cNvGraphicFramePr>
          <p:nvPr/>
        </p:nvGraphicFramePr>
        <p:xfrm>
          <a:off x="5943600" y="1219200"/>
          <a:ext cx="2238375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Bitmap Image" r:id="rId4" imgW="2238687" imgH="1419048" progId="PBrush">
                  <p:embed/>
                </p:oleObj>
              </mc:Choice>
              <mc:Fallback>
                <p:oleObj name="Bitmap Image" r:id="rId4" imgW="2238687" imgH="1419048" progId="PBrush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219200"/>
                        <a:ext cx="2238375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 descr="Brown marble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zh-TW" b="1">
              <a:ea typeface="PMingLiU" pitchFamily="18" charset="-12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01638" y="0"/>
            <a:ext cx="8340725" cy="6538913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Oval 37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4875213" y="3743325"/>
            <a:ext cx="1371600" cy="1371600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Next Level</a:t>
            </a:r>
          </a:p>
        </p:txBody>
      </p:sp>
      <p:sp>
        <p:nvSpPr>
          <p:cNvPr id="22" name="AutoShape 8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847725" y="2771775"/>
            <a:ext cx="914400" cy="914400"/>
          </a:xfrm>
          <a:prstGeom prst="cube">
            <a:avLst>
              <a:gd name="adj" fmla="val 25000"/>
            </a:avLst>
          </a:prstGeom>
          <a:solidFill>
            <a:srgbClr val="D66B0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/>
          <p:nvPr/>
        </p:nvSpPr>
        <p:spPr bwMode="auto">
          <a:xfrm>
            <a:off x="409575" y="0"/>
            <a:ext cx="8328025" cy="319314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38728E-6 L 3.61111E-6 0.92555 " pathEditMode="relative" ptsTypes="AA">
                                      <p:cBhvr>
                                        <p:cTn id="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400000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1.66667E-6 9.82659E-7 L 1.66667E-6 0.09503 " pathEditMode="relative" rAng="0" ptsTypes="AA">
                                      <p:cBhvr>
                                        <p:cTn id="13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1.66667E-6 0.09295 L 1.66667E-6 -0.64208 " pathEditMode="relative" rAng="0" ptsTypes="AA">
                                      <p:cBhvr>
                                        <p:cTn id="1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2" grpId="1" animBg="1"/>
      <p:bldP spid="43" grpId="0" animBg="1"/>
      <p:bldP spid="43" grpId="1" animBg="1"/>
      <p:bldP spid="43" grpId="2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64" name="Rectangle 1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1858963" y="3962400"/>
            <a:ext cx="685800" cy="685800"/>
          </a:xfrm>
          <a:prstGeom prst="rect">
            <a:avLst/>
          </a:prstGeom>
          <a:solidFill>
            <a:srgbClr val="78A2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zh-TW" b="1">
              <a:ea typeface="PMingLiU" pitchFamily="18" charset="-120"/>
            </a:endParaRPr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1471613" y="3378200"/>
            <a:ext cx="1524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TW" b="1">
                <a:ea typeface="PMingLiU" pitchFamily="18" charset="-120"/>
              </a:rPr>
              <a:t>Try Again?</a:t>
            </a:r>
          </a:p>
        </p:txBody>
      </p:sp>
      <p:pic>
        <p:nvPicPr>
          <p:cNvPr id="53277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7863" y="1495425"/>
            <a:ext cx="2667000" cy="1695450"/>
          </a:xfrm>
          <a:prstGeom prst="rect">
            <a:avLst/>
          </a:prstGeom>
          <a:noFill/>
        </p:spPr>
      </p:pic>
      <p:sp>
        <p:nvSpPr>
          <p:cNvPr id="53279" name="Rectangle 3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TW" altLang="en-US">
                <a:ea typeface="PMingLiU" pitchFamily="18" charset="-120"/>
              </a:rPr>
              <a:t>你死了</a:t>
            </a:r>
            <a:endParaRPr lang="en-US" altLang="zh-CN">
              <a:ea typeface="PMingLiU" pitchFamily="18" charset="-120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Oval 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4881563" y="606425"/>
            <a:ext cx="1371600" cy="1371600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Click here</a:t>
            </a:r>
          </a:p>
          <a:p>
            <a:pPr eaLnBrk="1" hangingPunct="1"/>
            <a:r>
              <a:rPr lang="en-US" altLang="zh-TW">
                <a:ea typeface="PMingLiU" pitchFamily="18" charset="-120"/>
              </a:rPr>
              <a:t>To</a:t>
            </a:r>
          </a:p>
          <a:p>
            <a:pPr eaLnBrk="1" hangingPunct="1"/>
            <a:r>
              <a:rPr lang="en-US" altLang="zh-TW">
                <a:ea typeface="PMingLiU" pitchFamily="18" charset="-120"/>
              </a:rPr>
              <a:t>Continue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19" name="Rectangle 59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1588" y="1588"/>
            <a:ext cx="9144000" cy="6858000"/>
          </a:xfrm>
          <a:prstGeom prst="rect">
            <a:avLst/>
          </a:prstGeom>
          <a:solidFill>
            <a:srgbClr val="FF99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58" name="Rectangle 98"/>
          <p:cNvSpPr>
            <a:spLocks noChangeArrowheads="1"/>
          </p:cNvSpPr>
          <p:nvPr/>
        </p:nvSpPr>
        <p:spPr bwMode="auto">
          <a:xfrm>
            <a:off x="3124200" y="1219200"/>
            <a:ext cx="1828800" cy="228600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25" name="Oval 65"/>
          <p:cNvSpPr>
            <a:spLocks noChangeArrowheads="1"/>
          </p:cNvSpPr>
          <p:nvPr/>
        </p:nvSpPr>
        <p:spPr bwMode="auto">
          <a:xfrm>
            <a:off x="1828800" y="3733800"/>
            <a:ext cx="1371600" cy="13716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26" name="AutoShape 66"/>
          <p:cNvSpPr>
            <a:spLocks noChangeArrowheads="1"/>
          </p:cNvSpPr>
          <p:nvPr/>
        </p:nvSpPr>
        <p:spPr bwMode="auto">
          <a:xfrm>
            <a:off x="2362200" y="2133600"/>
            <a:ext cx="3352800" cy="3352800"/>
          </a:xfrm>
          <a:custGeom>
            <a:avLst/>
            <a:gdLst>
              <a:gd name="G0" fmla="+- 9186 0 0"/>
              <a:gd name="G1" fmla="+- 11771136 0 0"/>
              <a:gd name="G2" fmla="+- 0 0 11771136"/>
              <a:gd name="T0" fmla="*/ 0 256 1"/>
              <a:gd name="T1" fmla="*/ 180 256 1"/>
              <a:gd name="G3" fmla="+- 11771136 T0 T1"/>
              <a:gd name="T2" fmla="*/ 0 256 1"/>
              <a:gd name="T3" fmla="*/ 90 256 1"/>
              <a:gd name="G4" fmla="+- 11771136 T2 T3"/>
              <a:gd name="G5" fmla="*/ G4 2 1"/>
              <a:gd name="T4" fmla="*/ 90 256 1"/>
              <a:gd name="T5" fmla="*/ 0 256 1"/>
              <a:gd name="G6" fmla="+- 11771136 T4 T5"/>
              <a:gd name="G7" fmla="*/ G6 2 1"/>
              <a:gd name="G8" fmla="abs 11771136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186"/>
              <a:gd name="G18" fmla="*/ 9186 1 2"/>
              <a:gd name="G19" fmla="+- G18 5400 0"/>
              <a:gd name="G20" fmla="cos G19 11771136"/>
              <a:gd name="G21" fmla="sin G19 11771136"/>
              <a:gd name="G22" fmla="+- G20 10800 0"/>
              <a:gd name="G23" fmla="+- G21 10800 0"/>
              <a:gd name="G24" fmla="+- 10800 0 G20"/>
              <a:gd name="G25" fmla="+- 9186 10800 0"/>
              <a:gd name="G26" fmla="?: G9 G17 G25"/>
              <a:gd name="G27" fmla="?: G9 0 21600"/>
              <a:gd name="G28" fmla="cos 10800 11771136"/>
              <a:gd name="G29" fmla="sin 10800 11771136"/>
              <a:gd name="G30" fmla="sin 9186 11771136"/>
              <a:gd name="G31" fmla="+- G28 10800 0"/>
              <a:gd name="G32" fmla="+- G29 10800 0"/>
              <a:gd name="G33" fmla="+- G30 10800 0"/>
              <a:gd name="G34" fmla="?: G4 0 G31"/>
              <a:gd name="G35" fmla="?: 11771136 G34 0"/>
              <a:gd name="G36" fmla="?: G6 G35 G31"/>
              <a:gd name="G37" fmla="+- 21600 0 G36"/>
              <a:gd name="G38" fmla="?: G4 0 G33"/>
              <a:gd name="G39" fmla="?: 11771136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807 w 21600"/>
              <a:gd name="T15" fmla="*/ 10867 h 21600"/>
              <a:gd name="T16" fmla="*/ 10800 w 21600"/>
              <a:gd name="T17" fmla="*/ 1614 h 21600"/>
              <a:gd name="T18" fmla="*/ 20793 w 21600"/>
              <a:gd name="T19" fmla="*/ 10867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614" y="10862"/>
                </a:moveTo>
                <a:cubicBezTo>
                  <a:pt x="1614" y="10841"/>
                  <a:pt x="1614" y="10820"/>
                  <a:pt x="1614" y="10800"/>
                </a:cubicBezTo>
                <a:cubicBezTo>
                  <a:pt x="1614" y="5726"/>
                  <a:pt x="5726" y="1614"/>
                  <a:pt x="10800" y="1614"/>
                </a:cubicBezTo>
                <a:cubicBezTo>
                  <a:pt x="15873" y="1614"/>
                  <a:pt x="19986" y="5726"/>
                  <a:pt x="19986" y="10800"/>
                </a:cubicBezTo>
                <a:cubicBezTo>
                  <a:pt x="19986" y="10820"/>
                  <a:pt x="19985" y="10841"/>
                  <a:pt x="19985" y="10862"/>
                </a:cubicBezTo>
                <a:lnTo>
                  <a:pt x="21599" y="10872"/>
                </a:lnTo>
                <a:cubicBezTo>
                  <a:pt x="21599" y="10848"/>
                  <a:pt x="21600" y="1082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24"/>
                  <a:pt x="0" y="10848"/>
                  <a:pt x="0" y="10872"/>
                </a:cubicBezTo>
                <a:close/>
              </a:path>
            </a:pathLst>
          </a:cu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32" name="AutoShape 72"/>
          <p:cNvSpPr>
            <a:spLocks noChangeArrowheads="1"/>
          </p:cNvSpPr>
          <p:nvPr/>
        </p:nvSpPr>
        <p:spPr bwMode="auto">
          <a:xfrm rot="-5400000">
            <a:off x="228600" y="1219200"/>
            <a:ext cx="3352800" cy="3352800"/>
          </a:xfrm>
          <a:custGeom>
            <a:avLst/>
            <a:gdLst>
              <a:gd name="G0" fmla="+- 9186 0 0"/>
              <a:gd name="G1" fmla="+- 11771136 0 0"/>
              <a:gd name="G2" fmla="+- 0 0 11771136"/>
              <a:gd name="T0" fmla="*/ 0 256 1"/>
              <a:gd name="T1" fmla="*/ 180 256 1"/>
              <a:gd name="G3" fmla="+- 11771136 T0 T1"/>
              <a:gd name="T2" fmla="*/ 0 256 1"/>
              <a:gd name="T3" fmla="*/ 90 256 1"/>
              <a:gd name="G4" fmla="+- 11771136 T2 T3"/>
              <a:gd name="G5" fmla="*/ G4 2 1"/>
              <a:gd name="T4" fmla="*/ 90 256 1"/>
              <a:gd name="T5" fmla="*/ 0 256 1"/>
              <a:gd name="G6" fmla="+- 11771136 T4 T5"/>
              <a:gd name="G7" fmla="*/ G6 2 1"/>
              <a:gd name="G8" fmla="abs 11771136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9186"/>
              <a:gd name="G18" fmla="*/ 9186 1 2"/>
              <a:gd name="G19" fmla="+- G18 5400 0"/>
              <a:gd name="G20" fmla="cos G19 11771136"/>
              <a:gd name="G21" fmla="sin G19 11771136"/>
              <a:gd name="G22" fmla="+- G20 10800 0"/>
              <a:gd name="G23" fmla="+- G21 10800 0"/>
              <a:gd name="G24" fmla="+- 10800 0 G20"/>
              <a:gd name="G25" fmla="+- 9186 10800 0"/>
              <a:gd name="G26" fmla="?: G9 G17 G25"/>
              <a:gd name="G27" fmla="?: G9 0 21600"/>
              <a:gd name="G28" fmla="cos 10800 11771136"/>
              <a:gd name="G29" fmla="sin 10800 11771136"/>
              <a:gd name="G30" fmla="sin 9186 11771136"/>
              <a:gd name="G31" fmla="+- G28 10800 0"/>
              <a:gd name="G32" fmla="+- G29 10800 0"/>
              <a:gd name="G33" fmla="+- G30 10800 0"/>
              <a:gd name="G34" fmla="?: G4 0 G31"/>
              <a:gd name="G35" fmla="?: 11771136 G34 0"/>
              <a:gd name="G36" fmla="?: G6 G35 G31"/>
              <a:gd name="G37" fmla="+- 21600 0 G36"/>
              <a:gd name="G38" fmla="?: G4 0 G33"/>
              <a:gd name="G39" fmla="?: 11771136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807 w 21600"/>
              <a:gd name="T15" fmla="*/ 10867 h 21600"/>
              <a:gd name="T16" fmla="*/ 10800 w 21600"/>
              <a:gd name="T17" fmla="*/ 1614 h 21600"/>
              <a:gd name="T18" fmla="*/ 20793 w 21600"/>
              <a:gd name="T19" fmla="*/ 10867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614" y="10862"/>
                </a:moveTo>
                <a:cubicBezTo>
                  <a:pt x="1614" y="10841"/>
                  <a:pt x="1614" y="10820"/>
                  <a:pt x="1614" y="10800"/>
                </a:cubicBezTo>
                <a:cubicBezTo>
                  <a:pt x="1614" y="5726"/>
                  <a:pt x="5726" y="1614"/>
                  <a:pt x="10800" y="1614"/>
                </a:cubicBezTo>
                <a:cubicBezTo>
                  <a:pt x="15873" y="1614"/>
                  <a:pt x="19986" y="5726"/>
                  <a:pt x="19986" y="10800"/>
                </a:cubicBezTo>
                <a:cubicBezTo>
                  <a:pt x="19986" y="10820"/>
                  <a:pt x="19985" y="10841"/>
                  <a:pt x="19985" y="10862"/>
                </a:cubicBezTo>
                <a:lnTo>
                  <a:pt x="21599" y="10872"/>
                </a:lnTo>
                <a:cubicBezTo>
                  <a:pt x="21599" y="10848"/>
                  <a:pt x="21600" y="1082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-1" y="10824"/>
                  <a:pt x="0" y="10848"/>
                  <a:pt x="0" y="10872"/>
                </a:cubicBezTo>
                <a:close/>
              </a:path>
            </a:pathLst>
          </a:custGeom>
          <a:solidFill>
            <a:srgbClr val="00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33" name="Oval 73"/>
          <p:cNvSpPr>
            <a:spLocks noChangeArrowheads="1"/>
          </p:cNvSpPr>
          <p:nvPr/>
        </p:nvSpPr>
        <p:spPr bwMode="auto">
          <a:xfrm>
            <a:off x="1828800" y="685800"/>
            <a:ext cx="1371600" cy="137160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59" name="Oval 99"/>
          <p:cNvSpPr>
            <a:spLocks noChangeArrowheads="1"/>
          </p:cNvSpPr>
          <p:nvPr/>
        </p:nvSpPr>
        <p:spPr bwMode="auto">
          <a:xfrm>
            <a:off x="4876800" y="609600"/>
            <a:ext cx="1371600" cy="1371600"/>
          </a:xfrm>
          <a:prstGeom prst="ellipse">
            <a:avLst/>
          </a:prstGeom>
          <a:solidFill>
            <a:srgbClr val="00000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64" name="Oval 104"/>
          <p:cNvSpPr>
            <a:spLocks noChangeArrowheads="1"/>
          </p:cNvSpPr>
          <p:nvPr/>
        </p:nvSpPr>
        <p:spPr bwMode="auto">
          <a:xfrm>
            <a:off x="4875213" y="3743325"/>
            <a:ext cx="1371600" cy="1371600"/>
          </a:xfrm>
          <a:prstGeom prst="ellipse">
            <a:avLst/>
          </a:prstGeom>
          <a:solidFill>
            <a:schemeClr val="tx2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zh-TW">
              <a:ea typeface="PMingLiU" pitchFamily="18" charset="-120"/>
            </a:endParaRPr>
          </a:p>
        </p:txBody>
      </p:sp>
      <p:grpSp>
        <p:nvGrpSpPr>
          <p:cNvPr id="66671" name="Group 111"/>
          <p:cNvGrpSpPr>
            <a:grpSpLocks/>
          </p:cNvGrpSpPr>
          <p:nvPr/>
        </p:nvGrpSpPr>
        <p:grpSpPr bwMode="auto">
          <a:xfrm>
            <a:off x="1738313" y="3646488"/>
            <a:ext cx="1538287" cy="1539875"/>
            <a:chOff x="1156" y="2350"/>
            <a:chExt cx="864" cy="864"/>
          </a:xfrm>
        </p:grpSpPr>
        <p:sp>
          <p:nvSpPr>
            <p:cNvPr id="66669" name="AutoShape 109">
              <a:hlinkHover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156" y="2350"/>
              <a:ext cx="864" cy="864"/>
            </a:xfrm>
            <a:custGeom>
              <a:avLst/>
              <a:gdLst>
                <a:gd name="G0" fmla="+- 7707 0 0"/>
                <a:gd name="G1" fmla="+- 8830135 0 0"/>
                <a:gd name="G2" fmla="+- 0 0 8830135"/>
                <a:gd name="T0" fmla="*/ 0 256 1"/>
                <a:gd name="T1" fmla="*/ 180 256 1"/>
                <a:gd name="G3" fmla="+- 8830135 T0 T1"/>
                <a:gd name="T2" fmla="*/ 0 256 1"/>
                <a:gd name="T3" fmla="*/ 90 256 1"/>
                <a:gd name="G4" fmla="+- 8830135 T2 T3"/>
                <a:gd name="G5" fmla="*/ G4 2 1"/>
                <a:gd name="T4" fmla="*/ 90 256 1"/>
                <a:gd name="T5" fmla="*/ 0 256 1"/>
                <a:gd name="G6" fmla="+- 8830135 T4 T5"/>
                <a:gd name="G7" fmla="*/ G6 2 1"/>
                <a:gd name="G8" fmla="abs 8830135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707"/>
                <a:gd name="G18" fmla="*/ 7707 1 2"/>
                <a:gd name="G19" fmla="+- G18 5400 0"/>
                <a:gd name="G20" fmla="cos G19 8830135"/>
                <a:gd name="G21" fmla="sin G19 8830135"/>
                <a:gd name="G22" fmla="+- G20 10800 0"/>
                <a:gd name="G23" fmla="+- G21 10800 0"/>
                <a:gd name="G24" fmla="+- 10800 0 G20"/>
                <a:gd name="G25" fmla="+- 7707 10800 0"/>
                <a:gd name="G26" fmla="?: G9 G17 G25"/>
                <a:gd name="G27" fmla="?: G9 0 21600"/>
                <a:gd name="G28" fmla="cos 10800 8830135"/>
                <a:gd name="G29" fmla="sin 10800 8830135"/>
                <a:gd name="G30" fmla="sin 7707 8830135"/>
                <a:gd name="G31" fmla="+- G28 10800 0"/>
                <a:gd name="G32" fmla="+- G29 10800 0"/>
                <a:gd name="G33" fmla="+- G30 10800 0"/>
                <a:gd name="G34" fmla="?: G4 0 G31"/>
                <a:gd name="G35" fmla="?: 8830135 G34 0"/>
                <a:gd name="G36" fmla="?: G6 G35 G31"/>
                <a:gd name="G37" fmla="+- 21600 0 G36"/>
                <a:gd name="G38" fmla="?: G4 0 G33"/>
                <a:gd name="G39" fmla="?: 8830135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4286 w 21600"/>
                <a:gd name="T15" fmla="*/ 17373 h 21600"/>
                <a:gd name="T16" fmla="*/ 10800 w 21600"/>
                <a:gd name="T17" fmla="*/ 3093 h 21600"/>
                <a:gd name="T18" fmla="*/ 17314 w 21600"/>
                <a:gd name="T19" fmla="*/ 17373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375" y="16274"/>
                  </a:moveTo>
                  <a:cubicBezTo>
                    <a:pt x="3914" y="14827"/>
                    <a:pt x="3093" y="12856"/>
                    <a:pt x="3093" y="10800"/>
                  </a:cubicBezTo>
                  <a:cubicBezTo>
                    <a:pt x="3093" y="6543"/>
                    <a:pt x="6543" y="3093"/>
                    <a:pt x="10800" y="3093"/>
                  </a:cubicBezTo>
                  <a:cubicBezTo>
                    <a:pt x="15056" y="3093"/>
                    <a:pt x="18507" y="6543"/>
                    <a:pt x="18507" y="10800"/>
                  </a:cubicBezTo>
                  <a:cubicBezTo>
                    <a:pt x="18507" y="12856"/>
                    <a:pt x="17685" y="14827"/>
                    <a:pt x="16224" y="16274"/>
                  </a:cubicBezTo>
                  <a:lnTo>
                    <a:pt x="18401" y="18471"/>
                  </a:lnTo>
                  <a:cubicBezTo>
                    <a:pt x="20448" y="16443"/>
                    <a:pt x="21600" y="13681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3681"/>
                    <a:pt x="1151" y="16443"/>
                    <a:pt x="3198" y="18471"/>
                  </a:cubicBezTo>
                  <a:close/>
                </a:path>
              </a:pathLst>
            </a:cu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70" name="AutoShape 110"/>
            <p:cNvSpPr>
              <a:spLocks noChangeArrowheads="1"/>
            </p:cNvSpPr>
            <p:nvPr/>
          </p:nvSpPr>
          <p:spPr bwMode="auto">
            <a:xfrm rot="10800000">
              <a:off x="1156" y="2350"/>
              <a:ext cx="864" cy="864"/>
            </a:xfrm>
            <a:custGeom>
              <a:avLst/>
              <a:gdLst>
                <a:gd name="G0" fmla="+- 7584 0 0"/>
                <a:gd name="G1" fmla="+- -8890768 0 0"/>
                <a:gd name="G2" fmla="+- 0 0 -8890768"/>
                <a:gd name="T0" fmla="*/ 0 256 1"/>
                <a:gd name="T1" fmla="*/ 180 256 1"/>
                <a:gd name="G3" fmla="+- -8890768 T0 T1"/>
                <a:gd name="T2" fmla="*/ 0 256 1"/>
                <a:gd name="T3" fmla="*/ 90 256 1"/>
                <a:gd name="G4" fmla="+- -8890768 T2 T3"/>
                <a:gd name="G5" fmla="*/ G4 2 1"/>
                <a:gd name="T4" fmla="*/ 90 256 1"/>
                <a:gd name="T5" fmla="*/ 0 256 1"/>
                <a:gd name="G6" fmla="+- -8890768 T4 T5"/>
                <a:gd name="G7" fmla="*/ G6 2 1"/>
                <a:gd name="G8" fmla="abs -8890768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7584"/>
                <a:gd name="G18" fmla="*/ 7584 1 2"/>
                <a:gd name="G19" fmla="+- G18 5400 0"/>
                <a:gd name="G20" fmla="cos G19 -8890768"/>
                <a:gd name="G21" fmla="sin G19 -8890768"/>
                <a:gd name="G22" fmla="+- G20 10800 0"/>
                <a:gd name="G23" fmla="+- G21 10800 0"/>
                <a:gd name="G24" fmla="+- 10800 0 G20"/>
                <a:gd name="G25" fmla="+- 7584 10800 0"/>
                <a:gd name="G26" fmla="?: G9 G17 G25"/>
                <a:gd name="G27" fmla="?: G9 0 21600"/>
                <a:gd name="G28" fmla="cos 10800 -8890768"/>
                <a:gd name="G29" fmla="sin 10800 -8890768"/>
                <a:gd name="G30" fmla="sin 7584 -8890768"/>
                <a:gd name="G31" fmla="+- G28 10800 0"/>
                <a:gd name="G32" fmla="+- G29 10800 0"/>
                <a:gd name="G33" fmla="+- G30 10800 0"/>
                <a:gd name="G34" fmla="?: G4 0 G31"/>
                <a:gd name="G35" fmla="?: -8890768 G34 0"/>
                <a:gd name="G36" fmla="?: G6 G35 G31"/>
                <a:gd name="G37" fmla="+- 21600 0 G36"/>
                <a:gd name="G38" fmla="?: G4 0 G33"/>
                <a:gd name="G39" fmla="?: -8890768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4225 w 21600"/>
                <a:gd name="T15" fmla="*/ 4375 h 21600"/>
                <a:gd name="T16" fmla="*/ 10800 w 21600"/>
                <a:gd name="T17" fmla="*/ 3216 h 21600"/>
                <a:gd name="T18" fmla="*/ 17375 w 21600"/>
                <a:gd name="T19" fmla="*/ 4375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375" y="5499"/>
                  </a:moveTo>
                  <a:cubicBezTo>
                    <a:pt x="6802" y="4039"/>
                    <a:pt x="8758" y="3215"/>
                    <a:pt x="10800" y="3216"/>
                  </a:cubicBezTo>
                  <a:cubicBezTo>
                    <a:pt x="12841" y="3216"/>
                    <a:pt x="14797" y="4039"/>
                    <a:pt x="16224" y="5499"/>
                  </a:cubicBezTo>
                  <a:lnTo>
                    <a:pt x="18524" y="3252"/>
                  </a:lnTo>
                  <a:cubicBezTo>
                    <a:pt x="16492" y="1172"/>
                    <a:pt x="13707" y="-1"/>
                    <a:pt x="10799" y="0"/>
                  </a:cubicBezTo>
                  <a:cubicBezTo>
                    <a:pt x="7892" y="0"/>
                    <a:pt x="5107" y="1172"/>
                    <a:pt x="3075" y="3252"/>
                  </a:cubicBezTo>
                  <a:close/>
                </a:path>
              </a:pathLst>
            </a:custGeom>
            <a:solidFill>
              <a:schemeClr val="tx1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688" name="AutoShape 128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2389188" y="682625"/>
            <a:ext cx="247650" cy="1371600"/>
          </a:xfrm>
          <a:prstGeom prst="flowChartCollat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74" name="Oval 114"/>
          <p:cNvSpPr>
            <a:spLocks noChangeArrowheads="1"/>
          </p:cNvSpPr>
          <p:nvPr/>
        </p:nvSpPr>
        <p:spPr bwMode="auto">
          <a:xfrm>
            <a:off x="5880100" y="1568450"/>
            <a:ext cx="565150" cy="56515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44" name="Oval 84"/>
          <p:cNvSpPr>
            <a:spLocks noChangeArrowheads="1"/>
          </p:cNvSpPr>
          <p:nvPr/>
        </p:nvSpPr>
        <p:spPr bwMode="auto">
          <a:xfrm>
            <a:off x="5969000" y="1654175"/>
            <a:ext cx="400050" cy="400050"/>
          </a:xfrm>
          <a:prstGeom prst="ellipse">
            <a:avLst/>
          </a:prstGeom>
          <a:solidFill>
            <a:srgbClr val="FF0000"/>
          </a:solidFill>
          <a:ln w="1016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zh-TW">
              <a:ea typeface="PMingLiU" pitchFamily="18" charset="-120"/>
            </a:endParaRPr>
          </a:p>
        </p:txBody>
      </p:sp>
      <p:sp>
        <p:nvSpPr>
          <p:cNvPr id="66791" name="Rectangle 231"/>
          <p:cNvSpPr>
            <a:spLocks noChangeArrowheads="1"/>
          </p:cNvSpPr>
          <p:nvPr/>
        </p:nvSpPr>
        <p:spPr bwMode="auto">
          <a:xfrm>
            <a:off x="1727200" y="5913438"/>
            <a:ext cx="5702300" cy="446087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92" name="Rectangle 232"/>
          <p:cNvSpPr>
            <a:spLocks noChangeArrowheads="1"/>
          </p:cNvSpPr>
          <p:nvPr/>
        </p:nvSpPr>
        <p:spPr bwMode="auto">
          <a:xfrm>
            <a:off x="7051675" y="995364"/>
            <a:ext cx="553085" cy="5359716"/>
          </a:xfrm>
          <a:prstGeom prst="round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93" name="Rectangle 233"/>
          <p:cNvSpPr>
            <a:spLocks noChangeArrowheads="1"/>
          </p:cNvSpPr>
          <p:nvPr/>
        </p:nvSpPr>
        <p:spPr bwMode="auto">
          <a:xfrm>
            <a:off x="5973763" y="995363"/>
            <a:ext cx="1527175" cy="44767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794" name="AutoShape 234"/>
          <p:cNvSpPr>
            <a:spLocks noChangeArrowheads="1"/>
          </p:cNvSpPr>
          <p:nvPr/>
        </p:nvSpPr>
        <p:spPr bwMode="auto">
          <a:xfrm>
            <a:off x="6251575" y="1092200"/>
            <a:ext cx="509587" cy="254000"/>
          </a:xfrm>
          <a:prstGeom prst="rightArrow">
            <a:avLst>
              <a:gd name="adj1" fmla="val 50000"/>
              <a:gd name="adj2" fmla="val 50156"/>
            </a:avLst>
          </a:prstGeom>
          <a:solidFill>
            <a:srgbClr val="33CC33"/>
          </a:solidFill>
          <a:ln w="28575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679" name="AutoShape 119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2988" y="5778500"/>
            <a:ext cx="720725" cy="720725"/>
          </a:xfrm>
          <a:prstGeom prst="roundRect">
            <a:avLst>
              <a:gd name="adj" fmla="val 8810"/>
            </a:avLst>
          </a:prstGeom>
          <a:solidFill>
            <a:srgbClr val="6DB6FF"/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kumimoji="1" lang="en-US" sz="1600">
                <a:latin typeface="Verdana" pitchFamily="34" charset="0"/>
                <a:ea typeface="PMingLiU" pitchFamily="18" charset="-120"/>
              </a:rPr>
              <a:t>Next</a:t>
            </a:r>
          </a:p>
          <a:p>
            <a:pPr eaLnBrk="1" hangingPunct="1"/>
            <a:r>
              <a:rPr kumimoji="1" lang="en-US" sz="1600">
                <a:latin typeface="Verdana" pitchFamily="34" charset="0"/>
                <a:ea typeface="PMingLiU" pitchFamily="18" charset="-120"/>
              </a:rPr>
              <a:t>Level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66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1000" fill="hold"/>
                                        <p:tgtEl>
                                          <p:spTgt spid="666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6" presetClass="emp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66644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66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6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15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16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0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6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6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0035 -0.00023 L 0.05018 -0.00023 L 0.04028 -0.00023 " pathEditMode="relative" ptsTypes="AAA">
                                      <p:cBhvr>
                                        <p:cTn id="26" dur="500" fill="hold"/>
                                        <p:tgtEl>
                                          <p:spTgt spid="667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6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6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7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67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7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7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67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67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67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644"/>
                  </p:tgtEl>
                </p:cond>
              </p:nextCondLst>
            </p:seq>
          </p:childTnLst>
        </p:cTn>
      </p:par>
    </p:tnLst>
    <p:bldLst>
      <p:bldP spid="66688" grpId="0" animBg="1"/>
      <p:bldP spid="66644" grpId="0" animBg="1"/>
      <p:bldP spid="66644" grpId="1" animBg="1"/>
      <p:bldP spid="66791" grpId="0" animBg="1"/>
      <p:bldP spid="66792" grpId="0" animBg="1"/>
      <p:bldP spid="66793" grpId="0" animBg="1"/>
      <p:bldP spid="66794" grpId="0" animBg="1"/>
      <p:bldP spid="66794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3" name="Oval 7"/>
          <p:cNvSpPr>
            <a:spLocks noChangeArrowheads="1"/>
          </p:cNvSpPr>
          <p:nvPr/>
        </p:nvSpPr>
        <p:spPr bwMode="auto">
          <a:xfrm>
            <a:off x="4868863" y="3743325"/>
            <a:ext cx="1371600" cy="1371600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Try again?</a:t>
            </a:r>
          </a:p>
        </p:txBody>
      </p:sp>
      <p:pic>
        <p:nvPicPr>
          <p:cNvPr id="70668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2205038"/>
            <a:ext cx="2667000" cy="1695450"/>
          </a:xfrm>
          <a:prstGeom prst="rect">
            <a:avLst/>
          </a:prstGeom>
          <a:noFill/>
        </p:spPr>
      </p:pic>
    </p:spTree>
  </p:cSld>
  <p:clrMapOvr>
    <a:masterClrMapping/>
  </p:clrMapOvr>
  <p:transition spd="med"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6" name="Rectangle 166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0" y="0"/>
            <a:ext cx="9144000" cy="1855788"/>
          </a:xfrm>
          <a:prstGeom prst="rect">
            <a:avLst/>
          </a:prstGeom>
          <a:solidFill>
            <a:srgbClr val="66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5287" name="Picture 167">
            <a:hlinkHover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41500"/>
            <a:ext cx="9144000" cy="5016500"/>
          </a:xfrm>
          <a:prstGeom prst="rect">
            <a:avLst/>
          </a:prstGeom>
          <a:noFill/>
        </p:spPr>
      </p:pic>
      <p:sp>
        <p:nvSpPr>
          <p:cNvPr id="5266" name="Freeform 146" descr="White marble"/>
          <p:cNvSpPr>
            <a:spLocks/>
          </p:cNvSpPr>
          <p:nvPr/>
        </p:nvSpPr>
        <p:spPr bwMode="auto">
          <a:xfrm>
            <a:off x="1128713" y="188913"/>
            <a:ext cx="6613525" cy="6400800"/>
          </a:xfrm>
          <a:custGeom>
            <a:avLst/>
            <a:gdLst/>
            <a:ahLst/>
            <a:cxnLst>
              <a:cxn ang="0">
                <a:pos x="2306" y="82"/>
              </a:cxn>
              <a:cxn ang="0">
                <a:pos x="2224" y="384"/>
              </a:cxn>
              <a:cxn ang="0">
                <a:pos x="2398" y="923"/>
              </a:cxn>
              <a:cxn ang="0">
                <a:pos x="2900" y="1198"/>
              </a:cxn>
              <a:cxn ang="0">
                <a:pos x="3083" y="1390"/>
              </a:cxn>
              <a:cxn ang="0">
                <a:pos x="3184" y="1664"/>
              </a:cxn>
              <a:cxn ang="0">
                <a:pos x="3239" y="1828"/>
              </a:cxn>
              <a:cxn ang="0">
                <a:pos x="3266" y="2139"/>
              </a:cxn>
              <a:cxn ang="0">
                <a:pos x="3230" y="2404"/>
              </a:cxn>
              <a:cxn ang="0">
                <a:pos x="3156" y="2551"/>
              </a:cxn>
              <a:cxn ang="0">
                <a:pos x="3074" y="2734"/>
              </a:cxn>
              <a:cxn ang="0">
                <a:pos x="3019" y="2807"/>
              </a:cxn>
              <a:cxn ang="0">
                <a:pos x="2964" y="2889"/>
              </a:cxn>
              <a:cxn ang="0">
                <a:pos x="2754" y="3063"/>
              </a:cxn>
              <a:cxn ang="0">
                <a:pos x="2663" y="3108"/>
              </a:cxn>
              <a:cxn ang="0">
                <a:pos x="1803" y="3090"/>
              </a:cxn>
              <a:cxn ang="0">
                <a:pos x="1547" y="2990"/>
              </a:cxn>
              <a:cxn ang="0">
                <a:pos x="1419" y="2807"/>
              </a:cxn>
              <a:cxn ang="0">
                <a:pos x="1392" y="2734"/>
              </a:cxn>
              <a:cxn ang="0">
                <a:pos x="1291" y="2587"/>
              </a:cxn>
              <a:cxn ang="0">
                <a:pos x="1191" y="2395"/>
              </a:cxn>
              <a:cxn ang="0">
                <a:pos x="1127" y="1655"/>
              </a:cxn>
              <a:cxn ang="0">
                <a:pos x="1492" y="1134"/>
              </a:cxn>
              <a:cxn ang="0">
                <a:pos x="1730" y="1015"/>
              </a:cxn>
              <a:cxn ang="0">
                <a:pos x="1913" y="896"/>
              </a:cxn>
              <a:cxn ang="0">
                <a:pos x="2151" y="430"/>
              </a:cxn>
              <a:cxn ang="0">
                <a:pos x="2004" y="36"/>
              </a:cxn>
              <a:cxn ang="0">
                <a:pos x="1456" y="73"/>
              </a:cxn>
              <a:cxn ang="0">
                <a:pos x="1200" y="219"/>
              </a:cxn>
              <a:cxn ang="0">
                <a:pos x="1044" y="384"/>
              </a:cxn>
              <a:cxn ang="0">
                <a:pos x="962" y="457"/>
              </a:cxn>
              <a:cxn ang="0">
                <a:pos x="788" y="576"/>
              </a:cxn>
              <a:cxn ang="0">
                <a:pos x="560" y="740"/>
              </a:cxn>
              <a:cxn ang="0">
                <a:pos x="432" y="896"/>
              </a:cxn>
              <a:cxn ang="0">
                <a:pos x="331" y="1033"/>
              </a:cxn>
              <a:cxn ang="0">
                <a:pos x="203" y="1216"/>
              </a:cxn>
              <a:cxn ang="0">
                <a:pos x="2" y="2084"/>
              </a:cxn>
              <a:cxn ang="0">
                <a:pos x="176" y="2770"/>
              </a:cxn>
              <a:cxn ang="0">
                <a:pos x="578" y="3218"/>
              </a:cxn>
              <a:cxn ang="0">
                <a:pos x="779" y="3346"/>
              </a:cxn>
              <a:cxn ang="0">
                <a:pos x="1026" y="3529"/>
              </a:cxn>
              <a:cxn ang="0">
                <a:pos x="1246" y="3721"/>
              </a:cxn>
              <a:cxn ang="0">
                <a:pos x="1547" y="3913"/>
              </a:cxn>
              <a:cxn ang="0">
                <a:pos x="1739" y="3995"/>
              </a:cxn>
              <a:cxn ang="0">
                <a:pos x="2334" y="3995"/>
              </a:cxn>
              <a:cxn ang="0">
                <a:pos x="2498" y="3968"/>
              </a:cxn>
              <a:cxn ang="0">
                <a:pos x="3001" y="3831"/>
              </a:cxn>
              <a:cxn ang="0">
                <a:pos x="3193" y="3776"/>
              </a:cxn>
              <a:cxn ang="0">
                <a:pos x="4107" y="2404"/>
              </a:cxn>
              <a:cxn ang="0">
                <a:pos x="4052" y="1380"/>
              </a:cxn>
              <a:cxn ang="0">
                <a:pos x="3412" y="475"/>
              </a:cxn>
              <a:cxn ang="0">
                <a:pos x="3138" y="247"/>
              </a:cxn>
              <a:cxn ang="0">
                <a:pos x="3019" y="201"/>
              </a:cxn>
              <a:cxn ang="0">
                <a:pos x="2727" y="46"/>
              </a:cxn>
              <a:cxn ang="0">
                <a:pos x="2489" y="18"/>
              </a:cxn>
            </a:cxnLst>
            <a:rect l="0" t="0" r="r" b="b"/>
            <a:pathLst>
              <a:path w="4166" h="4032">
                <a:moveTo>
                  <a:pt x="2471" y="18"/>
                </a:moveTo>
                <a:cubicBezTo>
                  <a:pt x="2441" y="29"/>
                  <a:pt x="2341" y="64"/>
                  <a:pt x="2306" y="82"/>
                </a:cubicBezTo>
                <a:cubicBezTo>
                  <a:pt x="2292" y="98"/>
                  <a:pt x="2260" y="128"/>
                  <a:pt x="2260" y="128"/>
                </a:cubicBezTo>
                <a:cubicBezTo>
                  <a:pt x="2250" y="178"/>
                  <a:pt x="2225" y="277"/>
                  <a:pt x="2224" y="384"/>
                </a:cubicBezTo>
                <a:cubicBezTo>
                  <a:pt x="2223" y="491"/>
                  <a:pt x="2222" y="678"/>
                  <a:pt x="2251" y="768"/>
                </a:cubicBezTo>
                <a:cubicBezTo>
                  <a:pt x="2276" y="828"/>
                  <a:pt x="2344" y="877"/>
                  <a:pt x="2398" y="923"/>
                </a:cubicBezTo>
                <a:cubicBezTo>
                  <a:pt x="2456" y="973"/>
                  <a:pt x="2593" y="1023"/>
                  <a:pt x="2672" y="1042"/>
                </a:cubicBezTo>
                <a:cubicBezTo>
                  <a:pt x="2740" y="1095"/>
                  <a:pt x="2820" y="1168"/>
                  <a:pt x="2900" y="1198"/>
                </a:cubicBezTo>
                <a:cubicBezTo>
                  <a:pt x="2929" y="1226"/>
                  <a:pt x="2966" y="1239"/>
                  <a:pt x="2992" y="1271"/>
                </a:cubicBezTo>
                <a:cubicBezTo>
                  <a:pt x="3023" y="1309"/>
                  <a:pt x="3049" y="1354"/>
                  <a:pt x="3083" y="1390"/>
                </a:cubicBezTo>
                <a:cubicBezTo>
                  <a:pt x="3097" y="1431"/>
                  <a:pt x="3138" y="1508"/>
                  <a:pt x="3138" y="1508"/>
                </a:cubicBezTo>
                <a:cubicBezTo>
                  <a:pt x="3151" y="1562"/>
                  <a:pt x="3173" y="1609"/>
                  <a:pt x="3184" y="1664"/>
                </a:cubicBezTo>
                <a:cubicBezTo>
                  <a:pt x="3187" y="1697"/>
                  <a:pt x="3187" y="1731"/>
                  <a:pt x="3193" y="1764"/>
                </a:cubicBezTo>
                <a:cubicBezTo>
                  <a:pt x="3201" y="1804"/>
                  <a:pt x="3216" y="1799"/>
                  <a:pt x="3239" y="1828"/>
                </a:cubicBezTo>
                <a:cubicBezTo>
                  <a:pt x="3280" y="1879"/>
                  <a:pt x="3288" y="1898"/>
                  <a:pt x="3303" y="1956"/>
                </a:cubicBezTo>
                <a:cubicBezTo>
                  <a:pt x="3295" y="2042"/>
                  <a:pt x="3290" y="2065"/>
                  <a:pt x="3266" y="2139"/>
                </a:cubicBezTo>
                <a:cubicBezTo>
                  <a:pt x="3271" y="2199"/>
                  <a:pt x="3293" y="2288"/>
                  <a:pt x="3275" y="2350"/>
                </a:cubicBezTo>
                <a:cubicBezTo>
                  <a:pt x="3268" y="2374"/>
                  <a:pt x="3244" y="2385"/>
                  <a:pt x="3230" y="2404"/>
                </a:cubicBezTo>
                <a:cubicBezTo>
                  <a:pt x="3216" y="2424"/>
                  <a:pt x="3207" y="2447"/>
                  <a:pt x="3193" y="2468"/>
                </a:cubicBezTo>
                <a:cubicBezTo>
                  <a:pt x="3173" y="2569"/>
                  <a:pt x="3201" y="2462"/>
                  <a:pt x="3156" y="2551"/>
                </a:cubicBezTo>
                <a:cubicBezTo>
                  <a:pt x="3150" y="2562"/>
                  <a:pt x="3152" y="2576"/>
                  <a:pt x="3147" y="2587"/>
                </a:cubicBezTo>
                <a:cubicBezTo>
                  <a:pt x="3126" y="2637"/>
                  <a:pt x="3102" y="2687"/>
                  <a:pt x="3074" y="2734"/>
                </a:cubicBezTo>
                <a:cubicBezTo>
                  <a:pt x="3063" y="2753"/>
                  <a:pt x="3053" y="2773"/>
                  <a:pt x="3038" y="2788"/>
                </a:cubicBezTo>
                <a:cubicBezTo>
                  <a:pt x="3032" y="2794"/>
                  <a:pt x="3024" y="2800"/>
                  <a:pt x="3019" y="2807"/>
                </a:cubicBezTo>
                <a:cubicBezTo>
                  <a:pt x="3006" y="2825"/>
                  <a:pt x="2995" y="2844"/>
                  <a:pt x="2983" y="2862"/>
                </a:cubicBezTo>
                <a:cubicBezTo>
                  <a:pt x="2977" y="2871"/>
                  <a:pt x="2964" y="2889"/>
                  <a:pt x="2964" y="2889"/>
                </a:cubicBezTo>
                <a:cubicBezTo>
                  <a:pt x="2950" y="2932"/>
                  <a:pt x="2907" y="2952"/>
                  <a:pt x="2873" y="2980"/>
                </a:cubicBezTo>
                <a:cubicBezTo>
                  <a:pt x="2834" y="3012"/>
                  <a:pt x="2803" y="3047"/>
                  <a:pt x="2754" y="3063"/>
                </a:cubicBezTo>
                <a:cubicBezTo>
                  <a:pt x="2748" y="3072"/>
                  <a:pt x="2746" y="3085"/>
                  <a:pt x="2736" y="3090"/>
                </a:cubicBezTo>
                <a:cubicBezTo>
                  <a:pt x="2714" y="3101"/>
                  <a:pt x="2663" y="3108"/>
                  <a:pt x="2663" y="3108"/>
                </a:cubicBezTo>
                <a:cubicBezTo>
                  <a:pt x="2574" y="3169"/>
                  <a:pt x="2022" y="3131"/>
                  <a:pt x="1886" y="3127"/>
                </a:cubicBezTo>
                <a:cubicBezTo>
                  <a:pt x="1782" y="3102"/>
                  <a:pt x="1930" y="3142"/>
                  <a:pt x="1803" y="3090"/>
                </a:cubicBezTo>
                <a:cubicBezTo>
                  <a:pt x="1780" y="3081"/>
                  <a:pt x="1754" y="3080"/>
                  <a:pt x="1730" y="3072"/>
                </a:cubicBezTo>
                <a:cubicBezTo>
                  <a:pt x="1676" y="3030"/>
                  <a:pt x="1608" y="3020"/>
                  <a:pt x="1547" y="2990"/>
                </a:cubicBezTo>
                <a:cubicBezTo>
                  <a:pt x="1503" y="2944"/>
                  <a:pt x="1473" y="2888"/>
                  <a:pt x="1428" y="2843"/>
                </a:cubicBezTo>
                <a:cubicBezTo>
                  <a:pt x="1425" y="2831"/>
                  <a:pt x="1424" y="2818"/>
                  <a:pt x="1419" y="2807"/>
                </a:cubicBezTo>
                <a:cubicBezTo>
                  <a:pt x="1415" y="2797"/>
                  <a:pt x="1405" y="2789"/>
                  <a:pt x="1401" y="2779"/>
                </a:cubicBezTo>
                <a:cubicBezTo>
                  <a:pt x="1396" y="2765"/>
                  <a:pt x="1399" y="2748"/>
                  <a:pt x="1392" y="2734"/>
                </a:cubicBezTo>
                <a:cubicBezTo>
                  <a:pt x="1386" y="2722"/>
                  <a:pt x="1372" y="2716"/>
                  <a:pt x="1364" y="2706"/>
                </a:cubicBezTo>
                <a:cubicBezTo>
                  <a:pt x="1336" y="2669"/>
                  <a:pt x="1312" y="2628"/>
                  <a:pt x="1291" y="2587"/>
                </a:cubicBezTo>
                <a:cubicBezTo>
                  <a:pt x="1282" y="2552"/>
                  <a:pt x="1262" y="2512"/>
                  <a:pt x="1236" y="2487"/>
                </a:cubicBezTo>
                <a:cubicBezTo>
                  <a:pt x="1220" y="2455"/>
                  <a:pt x="1210" y="2425"/>
                  <a:pt x="1191" y="2395"/>
                </a:cubicBezTo>
                <a:cubicBezTo>
                  <a:pt x="1177" y="2337"/>
                  <a:pt x="1132" y="2291"/>
                  <a:pt x="1090" y="2249"/>
                </a:cubicBezTo>
                <a:cubicBezTo>
                  <a:pt x="1044" y="2061"/>
                  <a:pt x="1012" y="1818"/>
                  <a:pt x="1127" y="1655"/>
                </a:cubicBezTo>
                <a:cubicBezTo>
                  <a:pt x="1148" y="1590"/>
                  <a:pt x="1150" y="1518"/>
                  <a:pt x="1172" y="1454"/>
                </a:cubicBezTo>
                <a:cubicBezTo>
                  <a:pt x="1223" y="1304"/>
                  <a:pt x="1372" y="1220"/>
                  <a:pt x="1492" y="1134"/>
                </a:cubicBezTo>
                <a:cubicBezTo>
                  <a:pt x="1536" y="1102"/>
                  <a:pt x="1534" y="1091"/>
                  <a:pt x="1593" y="1079"/>
                </a:cubicBezTo>
                <a:cubicBezTo>
                  <a:pt x="1639" y="1055"/>
                  <a:pt x="1686" y="1044"/>
                  <a:pt x="1730" y="1015"/>
                </a:cubicBezTo>
                <a:cubicBezTo>
                  <a:pt x="1756" y="974"/>
                  <a:pt x="1767" y="988"/>
                  <a:pt x="1803" y="960"/>
                </a:cubicBezTo>
                <a:cubicBezTo>
                  <a:pt x="1838" y="933"/>
                  <a:pt x="1875" y="917"/>
                  <a:pt x="1913" y="896"/>
                </a:cubicBezTo>
                <a:cubicBezTo>
                  <a:pt x="1969" y="865"/>
                  <a:pt x="2016" y="834"/>
                  <a:pt x="2078" y="814"/>
                </a:cubicBezTo>
                <a:cubicBezTo>
                  <a:pt x="2108" y="737"/>
                  <a:pt x="2150" y="543"/>
                  <a:pt x="2151" y="430"/>
                </a:cubicBezTo>
                <a:cubicBezTo>
                  <a:pt x="2152" y="317"/>
                  <a:pt x="2111" y="203"/>
                  <a:pt x="2087" y="137"/>
                </a:cubicBezTo>
                <a:cubicBezTo>
                  <a:pt x="2063" y="71"/>
                  <a:pt x="2063" y="53"/>
                  <a:pt x="2004" y="36"/>
                </a:cubicBezTo>
                <a:cubicBezTo>
                  <a:pt x="1945" y="19"/>
                  <a:pt x="1821" y="30"/>
                  <a:pt x="1730" y="36"/>
                </a:cubicBezTo>
                <a:cubicBezTo>
                  <a:pt x="1480" y="65"/>
                  <a:pt x="1569" y="45"/>
                  <a:pt x="1456" y="73"/>
                </a:cubicBezTo>
                <a:cubicBezTo>
                  <a:pt x="1403" y="109"/>
                  <a:pt x="1334" y="144"/>
                  <a:pt x="1273" y="164"/>
                </a:cubicBezTo>
                <a:cubicBezTo>
                  <a:pt x="1220" y="217"/>
                  <a:pt x="1248" y="203"/>
                  <a:pt x="1200" y="219"/>
                </a:cubicBezTo>
                <a:cubicBezTo>
                  <a:pt x="1174" y="245"/>
                  <a:pt x="1142" y="264"/>
                  <a:pt x="1118" y="292"/>
                </a:cubicBezTo>
                <a:cubicBezTo>
                  <a:pt x="1093" y="321"/>
                  <a:pt x="1071" y="357"/>
                  <a:pt x="1044" y="384"/>
                </a:cubicBezTo>
                <a:cubicBezTo>
                  <a:pt x="1025" y="403"/>
                  <a:pt x="999" y="411"/>
                  <a:pt x="980" y="430"/>
                </a:cubicBezTo>
                <a:cubicBezTo>
                  <a:pt x="972" y="438"/>
                  <a:pt x="970" y="449"/>
                  <a:pt x="962" y="457"/>
                </a:cubicBezTo>
                <a:cubicBezTo>
                  <a:pt x="943" y="476"/>
                  <a:pt x="920" y="478"/>
                  <a:pt x="898" y="494"/>
                </a:cubicBezTo>
                <a:cubicBezTo>
                  <a:pt x="860" y="521"/>
                  <a:pt x="834" y="561"/>
                  <a:pt x="788" y="576"/>
                </a:cubicBezTo>
                <a:cubicBezTo>
                  <a:pt x="749" y="602"/>
                  <a:pt x="709" y="623"/>
                  <a:pt x="670" y="649"/>
                </a:cubicBezTo>
                <a:cubicBezTo>
                  <a:pt x="632" y="674"/>
                  <a:pt x="595" y="711"/>
                  <a:pt x="560" y="740"/>
                </a:cubicBezTo>
                <a:cubicBezTo>
                  <a:pt x="535" y="760"/>
                  <a:pt x="518" y="791"/>
                  <a:pt x="496" y="814"/>
                </a:cubicBezTo>
                <a:cubicBezTo>
                  <a:pt x="485" y="847"/>
                  <a:pt x="432" y="896"/>
                  <a:pt x="432" y="896"/>
                </a:cubicBezTo>
                <a:cubicBezTo>
                  <a:pt x="422" y="926"/>
                  <a:pt x="397" y="963"/>
                  <a:pt x="377" y="987"/>
                </a:cubicBezTo>
                <a:cubicBezTo>
                  <a:pt x="363" y="1004"/>
                  <a:pt x="331" y="1033"/>
                  <a:pt x="331" y="1033"/>
                </a:cubicBezTo>
                <a:cubicBezTo>
                  <a:pt x="310" y="1076"/>
                  <a:pt x="277" y="1098"/>
                  <a:pt x="249" y="1134"/>
                </a:cubicBezTo>
                <a:cubicBezTo>
                  <a:pt x="229" y="1160"/>
                  <a:pt x="221" y="1189"/>
                  <a:pt x="203" y="1216"/>
                </a:cubicBezTo>
                <a:cubicBezTo>
                  <a:pt x="185" y="1315"/>
                  <a:pt x="102" y="1566"/>
                  <a:pt x="84" y="1746"/>
                </a:cubicBezTo>
                <a:cubicBezTo>
                  <a:pt x="51" y="1891"/>
                  <a:pt x="0" y="1993"/>
                  <a:pt x="2" y="2084"/>
                </a:cubicBezTo>
                <a:cubicBezTo>
                  <a:pt x="4" y="2175"/>
                  <a:pt x="65" y="2181"/>
                  <a:pt x="94" y="2295"/>
                </a:cubicBezTo>
                <a:cubicBezTo>
                  <a:pt x="141" y="2415"/>
                  <a:pt x="139" y="2660"/>
                  <a:pt x="176" y="2770"/>
                </a:cubicBezTo>
                <a:cubicBezTo>
                  <a:pt x="187" y="2837"/>
                  <a:pt x="274" y="2894"/>
                  <a:pt x="313" y="2953"/>
                </a:cubicBezTo>
                <a:cubicBezTo>
                  <a:pt x="359" y="3094"/>
                  <a:pt x="449" y="3154"/>
                  <a:pt x="578" y="3218"/>
                </a:cubicBezTo>
                <a:cubicBezTo>
                  <a:pt x="623" y="3240"/>
                  <a:pt x="664" y="3285"/>
                  <a:pt x="706" y="3310"/>
                </a:cubicBezTo>
                <a:cubicBezTo>
                  <a:pt x="729" y="3324"/>
                  <a:pt x="755" y="3334"/>
                  <a:pt x="779" y="3346"/>
                </a:cubicBezTo>
                <a:cubicBezTo>
                  <a:pt x="830" y="3371"/>
                  <a:pt x="871" y="3414"/>
                  <a:pt x="916" y="3447"/>
                </a:cubicBezTo>
                <a:cubicBezTo>
                  <a:pt x="953" y="3474"/>
                  <a:pt x="988" y="3503"/>
                  <a:pt x="1026" y="3529"/>
                </a:cubicBezTo>
                <a:cubicBezTo>
                  <a:pt x="1055" y="3549"/>
                  <a:pt x="1093" y="3559"/>
                  <a:pt x="1118" y="3584"/>
                </a:cubicBezTo>
                <a:cubicBezTo>
                  <a:pt x="1162" y="3629"/>
                  <a:pt x="1205" y="3673"/>
                  <a:pt x="1246" y="3721"/>
                </a:cubicBezTo>
                <a:cubicBezTo>
                  <a:pt x="1295" y="3779"/>
                  <a:pt x="1333" y="3841"/>
                  <a:pt x="1410" y="3867"/>
                </a:cubicBezTo>
                <a:cubicBezTo>
                  <a:pt x="1460" y="3899"/>
                  <a:pt x="1509" y="3899"/>
                  <a:pt x="1547" y="3913"/>
                </a:cubicBezTo>
                <a:cubicBezTo>
                  <a:pt x="1567" y="3921"/>
                  <a:pt x="1607" y="3936"/>
                  <a:pt x="1639" y="3950"/>
                </a:cubicBezTo>
                <a:cubicBezTo>
                  <a:pt x="1698" y="3968"/>
                  <a:pt x="1676" y="3970"/>
                  <a:pt x="1739" y="3995"/>
                </a:cubicBezTo>
                <a:cubicBezTo>
                  <a:pt x="1811" y="4023"/>
                  <a:pt x="1894" y="4026"/>
                  <a:pt x="1968" y="4032"/>
                </a:cubicBezTo>
                <a:cubicBezTo>
                  <a:pt x="2311" y="4021"/>
                  <a:pt x="2154" y="4030"/>
                  <a:pt x="2334" y="3995"/>
                </a:cubicBezTo>
                <a:cubicBezTo>
                  <a:pt x="2370" y="3988"/>
                  <a:pt x="2407" y="3983"/>
                  <a:pt x="2443" y="3977"/>
                </a:cubicBezTo>
                <a:cubicBezTo>
                  <a:pt x="2461" y="3974"/>
                  <a:pt x="2498" y="3968"/>
                  <a:pt x="2498" y="3968"/>
                </a:cubicBezTo>
                <a:cubicBezTo>
                  <a:pt x="2590" y="3932"/>
                  <a:pt x="2705" y="4030"/>
                  <a:pt x="2800" y="4004"/>
                </a:cubicBezTo>
                <a:cubicBezTo>
                  <a:pt x="2875" y="3984"/>
                  <a:pt x="2926" y="3849"/>
                  <a:pt x="3001" y="3831"/>
                </a:cubicBezTo>
                <a:cubicBezTo>
                  <a:pt x="3050" y="3796"/>
                  <a:pt x="3013" y="3817"/>
                  <a:pt x="3102" y="3803"/>
                </a:cubicBezTo>
                <a:cubicBezTo>
                  <a:pt x="3197" y="3789"/>
                  <a:pt x="3096" y="3802"/>
                  <a:pt x="3193" y="3776"/>
                </a:cubicBezTo>
                <a:cubicBezTo>
                  <a:pt x="3282" y="3660"/>
                  <a:pt x="3553" y="3562"/>
                  <a:pt x="3696" y="3163"/>
                </a:cubicBezTo>
                <a:cubicBezTo>
                  <a:pt x="3848" y="2934"/>
                  <a:pt x="4048" y="2590"/>
                  <a:pt x="4107" y="2404"/>
                </a:cubicBezTo>
                <a:cubicBezTo>
                  <a:pt x="4166" y="2218"/>
                  <a:pt x="4061" y="2219"/>
                  <a:pt x="4052" y="2048"/>
                </a:cubicBezTo>
                <a:cubicBezTo>
                  <a:pt x="4043" y="1877"/>
                  <a:pt x="4108" y="1595"/>
                  <a:pt x="4052" y="1380"/>
                </a:cubicBezTo>
                <a:cubicBezTo>
                  <a:pt x="3996" y="1165"/>
                  <a:pt x="3821" y="910"/>
                  <a:pt x="3714" y="759"/>
                </a:cubicBezTo>
                <a:cubicBezTo>
                  <a:pt x="3607" y="608"/>
                  <a:pt x="3484" y="548"/>
                  <a:pt x="3412" y="475"/>
                </a:cubicBezTo>
                <a:cubicBezTo>
                  <a:pt x="3355" y="418"/>
                  <a:pt x="3362" y="339"/>
                  <a:pt x="3284" y="320"/>
                </a:cubicBezTo>
                <a:cubicBezTo>
                  <a:pt x="3235" y="296"/>
                  <a:pt x="3190" y="266"/>
                  <a:pt x="3138" y="247"/>
                </a:cubicBezTo>
                <a:cubicBezTo>
                  <a:pt x="3107" y="236"/>
                  <a:pt x="3102" y="242"/>
                  <a:pt x="3074" y="228"/>
                </a:cubicBezTo>
                <a:cubicBezTo>
                  <a:pt x="3009" y="195"/>
                  <a:pt x="3084" y="222"/>
                  <a:pt x="3019" y="201"/>
                </a:cubicBezTo>
                <a:cubicBezTo>
                  <a:pt x="2979" y="174"/>
                  <a:pt x="2878" y="133"/>
                  <a:pt x="2855" y="110"/>
                </a:cubicBezTo>
                <a:cubicBezTo>
                  <a:pt x="2824" y="79"/>
                  <a:pt x="2769" y="55"/>
                  <a:pt x="2727" y="46"/>
                </a:cubicBezTo>
                <a:cubicBezTo>
                  <a:pt x="2636" y="26"/>
                  <a:pt x="2697" y="37"/>
                  <a:pt x="2544" y="27"/>
                </a:cubicBezTo>
                <a:cubicBezTo>
                  <a:pt x="2526" y="24"/>
                  <a:pt x="2507" y="22"/>
                  <a:pt x="2489" y="18"/>
                </a:cubicBezTo>
                <a:cubicBezTo>
                  <a:pt x="2462" y="12"/>
                  <a:pt x="2453" y="0"/>
                  <a:pt x="2471" y="18"/>
                </a:cubicBezTo>
                <a:close/>
              </a:path>
            </a:pathLst>
          </a:custGeom>
          <a:blipFill dpi="0" rotWithShape="1">
            <a:blip r:embed="rId4" cstate="print"/>
            <a:srcRect/>
            <a:tile tx="0" ty="0" sx="100000" sy="100000" flip="none" algn="tl"/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8" name="Freeform 68"/>
          <p:cNvSpPr>
            <a:spLocks/>
          </p:cNvSpPr>
          <p:nvPr/>
        </p:nvSpPr>
        <p:spPr bwMode="auto">
          <a:xfrm rot="-1608501">
            <a:off x="4687888" y="246063"/>
            <a:ext cx="752475" cy="665162"/>
          </a:xfrm>
          <a:custGeom>
            <a:avLst/>
            <a:gdLst/>
            <a:ahLst/>
            <a:cxnLst>
              <a:cxn ang="0">
                <a:pos x="440" y="384"/>
              </a:cxn>
              <a:cxn ang="0">
                <a:pos x="138" y="394"/>
              </a:cxn>
              <a:cxn ang="0">
                <a:pos x="28" y="266"/>
              </a:cxn>
              <a:cxn ang="0">
                <a:pos x="111" y="0"/>
              </a:cxn>
              <a:cxn ang="0">
                <a:pos x="339" y="28"/>
              </a:cxn>
              <a:cxn ang="0">
                <a:pos x="412" y="119"/>
              </a:cxn>
              <a:cxn ang="0">
                <a:pos x="458" y="229"/>
              </a:cxn>
              <a:cxn ang="0">
                <a:pos x="421" y="403"/>
              </a:cxn>
              <a:cxn ang="0">
                <a:pos x="440" y="384"/>
              </a:cxn>
            </a:cxnLst>
            <a:rect l="0" t="0" r="r" b="b"/>
            <a:pathLst>
              <a:path w="474" h="419">
                <a:moveTo>
                  <a:pt x="440" y="384"/>
                </a:moveTo>
                <a:cubicBezTo>
                  <a:pt x="342" y="419"/>
                  <a:pt x="242" y="398"/>
                  <a:pt x="138" y="394"/>
                </a:cubicBezTo>
                <a:cubicBezTo>
                  <a:pt x="99" y="353"/>
                  <a:pt x="69" y="304"/>
                  <a:pt x="28" y="266"/>
                </a:cubicBezTo>
                <a:cubicBezTo>
                  <a:pt x="0" y="179"/>
                  <a:pt x="49" y="62"/>
                  <a:pt x="111" y="0"/>
                </a:cubicBezTo>
                <a:cubicBezTo>
                  <a:pt x="193" y="7"/>
                  <a:pt x="259" y="19"/>
                  <a:pt x="339" y="28"/>
                </a:cubicBezTo>
                <a:cubicBezTo>
                  <a:pt x="391" y="45"/>
                  <a:pt x="384" y="78"/>
                  <a:pt x="412" y="119"/>
                </a:cubicBezTo>
                <a:cubicBezTo>
                  <a:pt x="425" y="158"/>
                  <a:pt x="445" y="191"/>
                  <a:pt x="458" y="229"/>
                </a:cubicBezTo>
                <a:cubicBezTo>
                  <a:pt x="454" y="290"/>
                  <a:pt x="474" y="403"/>
                  <a:pt x="421" y="403"/>
                </a:cubicBezTo>
                <a:cubicBezTo>
                  <a:pt x="412" y="403"/>
                  <a:pt x="434" y="390"/>
                  <a:pt x="440" y="384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2" name="Freeform 72"/>
          <p:cNvSpPr>
            <a:spLocks/>
          </p:cNvSpPr>
          <p:nvPr/>
        </p:nvSpPr>
        <p:spPr bwMode="auto">
          <a:xfrm>
            <a:off x="5480050" y="527050"/>
            <a:ext cx="766763" cy="669925"/>
          </a:xfrm>
          <a:custGeom>
            <a:avLst/>
            <a:gdLst/>
            <a:ahLst/>
            <a:cxnLst>
              <a:cxn ang="0">
                <a:pos x="164" y="3"/>
              </a:cxn>
              <a:cxn ang="0">
                <a:pos x="332" y="2"/>
              </a:cxn>
              <a:cxn ang="0">
                <a:pos x="482" y="236"/>
              </a:cxn>
              <a:cxn ang="0">
                <a:pos x="314" y="393"/>
              </a:cxn>
              <a:cxn ang="0">
                <a:pos x="197" y="390"/>
              </a:cxn>
              <a:cxn ang="0">
                <a:pos x="84" y="354"/>
              </a:cxn>
              <a:cxn ang="0">
                <a:pos x="13" y="207"/>
              </a:cxn>
              <a:cxn ang="0">
                <a:pos x="164" y="3"/>
              </a:cxn>
            </a:cxnLst>
            <a:rect l="0" t="0" r="r" b="b"/>
            <a:pathLst>
              <a:path w="482" h="422">
                <a:moveTo>
                  <a:pt x="164" y="3"/>
                </a:moveTo>
                <a:cubicBezTo>
                  <a:pt x="220" y="0"/>
                  <a:pt x="277" y="8"/>
                  <a:pt x="332" y="2"/>
                </a:cubicBezTo>
                <a:cubicBezTo>
                  <a:pt x="417" y="36"/>
                  <a:pt x="475" y="149"/>
                  <a:pt x="482" y="236"/>
                </a:cubicBezTo>
                <a:cubicBezTo>
                  <a:pt x="424" y="295"/>
                  <a:pt x="372" y="337"/>
                  <a:pt x="314" y="393"/>
                </a:cubicBezTo>
                <a:cubicBezTo>
                  <a:pt x="267" y="422"/>
                  <a:pt x="247" y="395"/>
                  <a:pt x="197" y="390"/>
                </a:cubicBezTo>
                <a:cubicBezTo>
                  <a:pt x="159" y="375"/>
                  <a:pt x="121" y="369"/>
                  <a:pt x="84" y="354"/>
                </a:cubicBezTo>
                <a:cubicBezTo>
                  <a:pt x="68" y="323"/>
                  <a:pt x="0" y="265"/>
                  <a:pt x="13" y="207"/>
                </a:cubicBezTo>
                <a:cubicBezTo>
                  <a:pt x="26" y="149"/>
                  <a:pt x="133" y="45"/>
                  <a:pt x="164" y="3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3" name="Freeform 73"/>
          <p:cNvSpPr>
            <a:spLocks/>
          </p:cNvSpPr>
          <p:nvPr/>
        </p:nvSpPr>
        <p:spPr bwMode="auto">
          <a:xfrm rot="-3885911">
            <a:off x="5377657" y="1312069"/>
            <a:ext cx="658812" cy="533400"/>
          </a:xfrm>
          <a:custGeom>
            <a:avLst/>
            <a:gdLst/>
            <a:ahLst/>
            <a:cxnLst>
              <a:cxn ang="0">
                <a:pos x="52" y="251"/>
              </a:cxn>
              <a:cxn ang="0">
                <a:pos x="24" y="95"/>
              </a:cxn>
              <a:cxn ang="0">
                <a:pos x="97" y="13"/>
              </a:cxn>
              <a:cxn ang="0">
                <a:pos x="326" y="31"/>
              </a:cxn>
              <a:cxn ang="0">
                <a:pos x="381" y="104"/>
              </a:cxn>
              <a:cxn ang="0">
                <a:pos x="390" y="251"/>
              </a:cxn>
              <a:cxn ang="0">
                <a:pos x="262" y="306"/>
              </a:cxn>
              <a:cxn ang="0">
                <a:pos x="52" y="251"/>
              </a:cxn>
            </a:cxnLst>
            <a:rect l="0" t="0" r="r" b="b"/>
            <a:pathLst>
              <a:path w="415" h="336">
                <a:moveTo>
                  <a:pt x="52" y="251"/>
                </a:moveTo>
                <a:cubicBezTo>
                  <a:pt x="0" y="199"/>
                  <a:pt x="9" y="188"/>
                  <a:pt x="24" y="95"/>
                </a:cubicBezTo>
                <a:cubicBezTo>
                  <a:pt x="33" y="38"/>
                  <a:pt x="47" y="30"/>
                  <a:pt x="97" y="13"/>
                </a:cubicBezTo>
                <a:cubicBezTo>
                  <a:pt x="173" y="17"/>
                  <a:pt x="256" y="0"/>
                  <a:pt x="326" y="31"/>
                </a:cubicBezTo>
                <a:cubicBezTo>
                  <a:pt x="354" y="43"/>
                  <a:pt x="381" y="104"/>
                  <a:pt x="381" y="104"/>
                </a:cubicBezTo>
                <a:cubicBezTo>
                  <a:pt x="387" y="140"/>
                  <a:pt x="415" y="216"/>
                  <a:pt x="390" y="251"/>
                </a:cubicBezTo>
                <a:cubicBezTo>
                  <a:pt x="364" y="288"/>
                  <a:pt x="301" y="298"/>
                  <a:pt x="262" y="306"/>
                </a:cubicBezTo>
                <a:cubicBezTo>
                  <a:pt x="154" y="300"/>
                  <a:pt x="95" y="336"/>
                  <a:pt x="52" y="251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4" name="Freeform 74"/>
          <p:cNvSpPr>
            <a:spLocks/>
          </p:cNvSpPr>
          <p:nvPr/>
        </p:nvSpPr>
        <p:spPr bwMode="auto">
          <a:xfrm rot="10126560">
            <a:off x="6057900" y="1020763"/>
            <a:ext cx="658813" cy="533400"/>
          </a:xfrm>
          <a:custGeom>
            <a:avLst/>
            <a:gdLst/>
            <a:ahLst/>
            <a:cxnLst>
              <a:cxn ang="0">
                <a:pos x="52" y="251"/>
              </a:cxn>
              <a:cxn ang="0">
                <a:pos x="24" y="95"/>
              </a:cxn>
              <a:cxn ang="0">
                <a:pos x="97" y="13"/>
              </a:cxn>
              <a:cxn ang="0">
                <a:pos x="326" y="31"/>
              </a:cxn>
              <a:cxn ang="0">
                <a:pos x="381" y="104"/>
              </a:cxn>
              <a:cxn ang="0">
                <a:pos x="390" y="251"/>
              </a:cxn>
              <a:cxn ang="0">
                <a:pos x="262" y="306"/>
              </a:cxn>
              <a:cxn ang="0">
                <a:pos x="52" y="251"/>
              </a:cxn>
            </a:cxnLst>
            <a:rect l="0" t="0" r="r" b="b"/>
            <a:pathLst>
              <a:path w="415" h="336">
                <a:moveTo>
                  <a:pt x="52" y="251"/>
                </a:moveTo>
                <a:cubicBezTo>
                  <a:pt x="0" y="199"/>
                  <a:pt x="9" y="188"/>
                  <a:pt x="24" y="95"/>
                </a:cubicBezTo>
                <a:cubicBezTo>
                  <a:pt x="33" y="38"/>
                  <a:pt x="47" y="30"/>
                  <a:pt x="97" y="13"/>
                </a:cubicBezTo>
                <a:cubicBezTo>
                  <a:pt x="173" y="17"/>
                  <a:pt x="256" y="0"/>
                  <a:pt x="326" y="31"/>
                </a:cubicBezTo>
                <a:cubicBezTo>
                  <a:pt x="354" y="43"/>
                  <a:pt x="381" y="104"/>
                  <a:pt x="381" y="104"/>
                </a:cubicBezTo>
                <a:cubicBezTo>
                  <a:pt x="387" y="140"/>
                  <a:pt x="415" y="216"/>
                  <a:pt x="390" y="251"/>
                </a:cubicBezTo>
                <a:cubicBezTo>
                  <a:pt x="364" y="288"/>
                  <a:pt x="301" y="298"/>
                  <a:pt x="262" y="306"/>
                </a:cubicBezTo>
                <a:cubicBezTo>
                  <a:pt x="154" y="300"/>
                  <a:pt x="95" y="336"/>
                  <a:pt x="52" y="251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5" name="Freeform 75"/>
          <p:cNvSpPr>
            <a:spLocks/>
          </p:cNvSpPr>
          <p:nvPr/>
        </p:nvSpPr>
        <p:spPr bwMode="auto">
          <a:xfrm>
            <a:off x="5815013" y="1639888"/>
            <a:ext cx="1108075" cy="827087"/>
          </a:xfrm>
          <a:custGeom>
            <a:avLst/>
            <a:gdLst/>
            <a:ahLst/>
            <a:cxnLst>
              <a:cxn ang="0">
                <a:pos x="12" y="302"/>
              </a:cxn>
              <a:cxn ang="0">
                <a:pos x="58" y="165"/>
              </a:cxn>
              <a:cxn ang="0">
                <a:pos x="76" y="92"/>
              </a:cxn>
              <a:cxn ang="0">
                <a:pos x="150" y="46"/>
              </a:cxn>
              <a:cxn ang="0">
                <a:pos x="470" y="46"/>
              </a:cxn>
              <a:cxn ang="0">
                <a:pos x="543" y="0"/>
              </a:cxn>
              <a:cxn ang="0">
                <a:pos x="643" y="28"/>
              </a:cxn>
              <a:cxn ang="0">
                <a:pos x="698" y="119"/>
              </a:cxn>
              <a:cxn ang="0">
                <a:pos x="671" y="320"/>
              </a:cxn>
              <a:cxn ang="0">
                <a:pos x="634" y="384"/>
              </a:cxn>
              <a:cxn ang="0">
                <a:pos x="588" y="430"/>
              </a:cxn>
              <a:cxn ang="0">
                <a:pos x="424" y="521"/>
              </a:cxn>
              <a:cxn ang="0">
                <a:pos x="159" y="512"/>
              </a:cxn>
              <a:cxn ang="0">
                <a:pos x="122" y="466"/>
              </a:cxn>
              <a:cxn ang="0">
                <a:pos x="12" y="357"/>
              </a:cxn>
              <a:cxn ang="0">
                <a:pos x="12" y="302"/>
              </a:cxn>
            </a:cxnLst>
            <a:rect l="0" t="0" r="r" b="b"/>
            <a:pathLst>
              <a:path w="698" h="521">
                <a:moveTo>
                  <a:pt x="12" y="302"/>
                </a:moveTo>
                <a:cubicBezTo>
                  <a:pt x="27" y="259"/>
                  <a:pt x="49" y="210"/>
                  <a:pt x="58" y="165"/>
                </a:cubicBezTo>
                <a:cubicBezTo>
                  <a:pt x="60" y="156"/>
                  <a:pt x="68" y="106"/>
                  <a:pt x="76" y="92"/>
                </a:cubicBezTo>
                <a:cubicBezTo>
                  <a:pt x="92" y="66"/>
                  <a:pt x="123" y="55"/>
                  <a:pt x="150" y="46"/>
                </a:cubicBezTo>
                <a:cubicBezTo>
                  <a:pt x="283" y="61"/>
                  <a:pt x="285" y="65"/>
                  <a:pt x="470" y="46"/>
                </a:cubicBezTo>
                <a:cubicBezTo>
                  <a:pt x="492" y="44"/>
                  <a:pt x="519" y="8"/>
                  <a:pt x="543" y="0"/>
                </a:cubicBezTo>
                <a:cubicBezTo>
                  <a:pt x="579" y="7"/>
                  <a:pt x="609" y="15"/>
                  <a:pt x="643" y="28"/>
                </a:cubicBezTo>
                <a:cubicBezTo>
                  <a:pt x="688" y="93"/>
                  <a:pt x="670" y="62"/>
                  <a:pt x="698" y="119"/>
                </a:cubicBezTo>
                <a:cubicBezTo>
                  <a:pt x="693" y="180"/>
                  <a:pt x="694" y="259"/>
                  <a:pt x="671" y="320"/>
                </a:cubicBezTo>
                <a:cubicBezTo>
                  <a:pt x="666" y="333"/>
                  <a:pt x="645" y="371"/>
                  <a:pt x="634" y="384"/>
                </a:cubicBezTo>
                <a:cubicBezTo>
                  <a:pt x="620" y="400"/>
                  <a:pt x="588" y="430"/>
                  <a:pt x="588" y="430"/>
                </a:cubicBezTo>
                <a:cubicBezTo>
                  <a:pt x="566" y="497"/>
                  <a:pt x="485" y="509"/>
                  <a:pt x="424" y="521"/>
                </a:cubicBezTo>
                <a:cubicBezTo>
                  <a:pt x="336" y="518"/>
                  <a:pt x="247" y="520"/>
                  <a:pt x="159" y="512"/>
                </a:cubicBezTo>
                <a:cubicBezTo>
                  <a:pt x="147" y="511"/>
                  <a:pt x="126" y="470"/>
                  <a:pt x="122" y="466"/>
                </a:cubicBezTo>
                <a:cubicBezTo>
                  <a:pt x="87" y="426"/>
                  <a:pt x="50" y="393"/>
                  <a:pt x="12" y="357"/>
                </a:cubicBezTo>
                <a:cubicBezTo>
                  <a:pt x="0" y="320"/>
                  <a:pt x="0" y="338"/>
                  <a:pt x="12" y="302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6" name="Freeform 76"/>
          <p:cNvSpPr>
            <a:spLocks/>
          </p:cNvSpPr>
          <p:nvPr/>
        </p:nvSpPr>
        <p:spPr bwMode="auto">
          <a:xfrm>
            <a:off x="4694238" y="911225"/>
            <a:ext cx="676275" cy="674688"/>
          </a:xfrm>
          <a:custGeom>
            <a:avLst/>
            <a:gdLst/>
            <a:ahLst/>
            <a:cxnLst>
              <a:cxn ang="0">
                <a:pos x="33" y="304"/>
              </a:cxn>
              <a:cxn ang="0">
                <a:pos x="5" y="121"/>
              </a:cxn>
              <a:cxn ang="0">
                <a:pos x="14" y="12"/>
              </a:cxn>
              <a:cxn ang="0">
                <a:pos x="51" y="2"/>
              </a:cxn>
              <a:cxn ang="0">
                <a:pos x="197" y="12"/>
              </a:cxn>
              <a:cxn ang="0">
                <a:pos x="344" y="57"/>
              </a:cxn>
              <a:cxn ang="0">
                <a:pos x="398" y="130"/>
              </a:cxn>
              <a:cxn ang="0">
                <a:pos x="389" y="268"/>
              </a:cxn>
              <a:cxn ang="0">
                <a:pos x="289" y="332"/>
              </a:cxn>
              <a:cxn ang="0">
                <a:pos x="33" y="304"/>
              </a:cxn>
            </a:cxnLst>
            <a:rect l="0" t="0" r="r" b="b"/>
            <a:pathLst>
              <a:path w="398" h="334">
                <a:moveTo>
                  <a:pt x="33" y="304"/>
                </a:moveTo>
                <a:cubicBezTo>
                  <a:pt x="0" y="209"/>
                  <a:pt x="15" y="268"/>
                  <a:pt x="5" y="121"/>
                </a:cubicBezTo>
                <a:cubicBezTo>
                  <a:pt x="8" y="85"/>
                  <a:pt x="1" y="46"/>
                  <a:pt x="14" y="12"/>
                </a:cubicBezTo>
                <a:cubicBezTo>
                  <a:pt x="19" y="0"/>
                  <a:pt x="38" y="2"/>
                  <a:pt x="51" y="2"/>
                </a:cubicBezTo>
                <a:cubicBezTo>
                  <a:pt x="100" y="2"/>
                  <a:pt x="148" y="9"/>
                  <a:pt x="197" y="12"/>
                </a:cubicBezTo>
                <a:cubicBezTo>
                  <a:pt x="244" y="35"/>
                  <a:pt x="294" y="41"/>
                  <a:pt x="344" y="57"/>
                </a:cubicBezTo>
                <a:cubicBezTo>
                  <a:pt x="365" y="79"/>
                  <a:pt x="398" y="130"/>
                  <a:pt x="398" y="130"/>
                </a:cubicBezTo>
                <a:cubicBezTo>
                  <a:pt x="395" y="176"/>
                  <a:pt x="396" y="223"/>
                  <a:pt x="389" y="268"/>
                </a:cubicBezTo>
                <a:cubicBezTo>
                  <a:pt x="384" y="299"/>
                  <a:pt x="318" y="334"/>
                  <a:pt x="289" y="332"/>
                </a:cubicBezTo>
                <a:cubicBezTo>
                  <a:pt x="203" y="327"/>
                  <a:pt x="118" y="313"/>
                  <a:pt x="33" y="304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7" name="Freeform 77"/>
          <p:cNvSpPr>
            <a:spLocks/>
          </p:cNvSpPr>
          <p:nvPr/>
        </p:nvSpPr>
        <p:spPr bwMode="auto">
          <a:xfrm>
            <a:off x="6934200" y="1881188"/>
            <a:ext cx="496888" cy="514350"/>
          </a:xfrm>
          <a:custGeom>
            <a:avLst/>
            <a:gdLst/>
            <a:ahLst/>
            <a:cxnLst>
              <a:cxn ang="0">
                <a:pos x="2" y="250"/>
              </a:cxn>
              <a:cxn ang="0">
                <a:pos x="11" y="214"/>
              </a:cxn>
              <a:cxn ang="0">
                <a:pos x="30" y="196"/>
              </a:cxn>
              <a:cxn ang="0">
                <a:pos x="48" y="141"/>
              </a:cxn>
              <a:cxn ang="0">
                <a:pos x="57" y="113"/>
              </a:cxn>
              <a:cxn ang="0">
                <a:pos x="57" y="13"/>
              </a:cxn>
              <a:cxn ang="0">
                <a:pos x="158" y="22"/>
              </a:cxn>
              <a:cxn ang="0">
                <a:pos x="194" y="58"/>
              </a:cxn>
              <a:cxn ang="0">
                <a:pos x="258" y="104"/>
              </a:cxn>
              <a:cxn ang="0">
                <a:pos x="313" y="250"/>
              </a:cxn>
              <a:cxn ang="0">
                <a:pos x="222" y="324"/>
              </a:cxn>
              <a:cxn ang="0">
                <a:pos x="11" y="296"/>
              </a:cxn>
              <a:cxn ang="0">
                <a:pos x="2" y="250"/>
              </a:cxn>
            </a:cxnLst>
            <a:rect l="0" t="0" r="r" b="b"/>
            <a:pathLst>
              <a:path w="313" h="324">
                <a:moveTo>
                  <a:pt x="2" y="250"/>
                </a:moveTo>
                <a:cubicBezTo>
                  <a:pt x="5" y="238"/>
                  <a:pt x="5" y="225"/>
                  <a:pt x="11" y="214"/>
                </a:cubicBezTo>
                <a:cubicBezTo>
                  <a:pt x="15" y="206"/>
                  <a:pt x="26" y="204"/>
                  <a:pt x="30" y="196"/>
                </a:cubicBezTo>
                <a:cubicBezTo>
                  <a:pt x="39" y="179"/>
                  <a:pt x="42" y="159"/>
                  <a:pt x="48" y="141"/>
                </a:cubicBezTo>
                <a:cubicBezTo>
                  <a:pt x="51" y="132"/>
                  <a:pt x="57" y="113"/>
                  <a:pt x="57" y="113"/>
                </a:cubicBezTo>
                <a:cubicBezTo>
                  <a:pt x="54" y="99"/>
                  <a:pt x="33" y="23"/>
                  <a:pt x="57" y="13"/>
                </a:cubicBezTo>
                <a:cubicBezTo>
                  <a:pt x="88" y="0"/>
                  <a:pt x="124" y="19"/>
                  <a:pt x="158" y="22"/>
                </a:cubicBezTo>
                <a:cubicBezTo>
                  <a:pt x="217" y="42"/>
                  <a:pt x="159" y="14"/>
                  <a:pt x="194" y="58"/>
                </a:cubicBezTo>
                <a:cubicBezTo>
                  <a:pt x="210" y="78"/>
                  <a:pt x="237" y="88"/>
                  <a:pt x="258" y="104"/>
                </a:cubicBezTo>
                <a:cubicBezTo>
                  <a:pt x="274" y="154"/>
                  <a:pt x="297" y="201"/>
                  <a:pt x="313" y="250"/>
                </a:cubicBezTo>
                <a:cubicBezTo>
                  <a:pt x="266" y="322"/>
                  <a:pt x="293" y="298"/>
                  <a:pt x="222" y="324"/>
                </a:cubicBezTo>
                <a:cubicBezTo>
                  <a:pt x="150" y="318"/>
                  <a:pt x="80" y="318"/>
                  <a:pt x="11" y="296"/>
                </a:cubicBezTo>
                <a:cubicBezTo>
                  <a:pt x="0" y="263"/>
                  <a:pt x="2" y="278"/>
                  <a:pt x="2" y="250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8" name="Freeform 78"/>
          <p:cNvSpPr>
            <a:spLocks/>
          </p:cNvSpPr>
          <p:nvPr/>
        </p:nvSpPr>
        <p:spPr bwMode="auto">
          <a:xfrm>
            <a:off x="6183313" y="2466975"/>
            <a:ext cx="755650" cy="798513"/>
          </a:xfrm>
          <a:custGeom>
            <a:avLst/>
            <a:gdLst/>
            <a:ahLst/>
            <a:cxnLst>
              <a:cxn ang="0">
                <a:pos x="64" y="92"/>
              </a:cxn>
              <a:cxn ang="0">
                <a:pos x="356" y="64"/>
              </a:cxn>
              <a:cxn ang="0">
                <a:pos x="420" y="156"/>
              </a:cxn>
              <a:cxn ang="0">
                <a:pos x="466" y="384"/>
              </a:cxn>
              <a:cxn ang="0">
                <a:pos x="265" y="439"/>
              </a:cxn>
              <a:cxn ang="0">
                <a:pos x="219" y="476"/>
              </a:cxn>
              <a:cxn ang="0">
                <a:pos x="192" y="485"/>
              </a:cxn>
              <a:cxn ang="0">
                <a:pos x="164" y="503"/>
              </a:cxn>
              <a:cxn ang="0">
                <a:pos x="119" y="494"/>
              </a:cxn>
              <a:cxn ang="0">
                <a:pos x="27" y="384"/>
              </a:cxn>
              <a:cxn ang="0">
                <a:pos x="9" y="329"/>
              </a:cxn>
              <a:cxn ang="0">
                <a:pos x="0" y="302"/>
              </a:cxn>
              <a:cxn ang="0">
                <a:pos x="73" y="137"/>
              </a:cxn>
              <a:cxn ang="0">
                <a:pos x="64" y="92"/>
              </a:cxn>
            </a:cxnLst>
            <a:rect l="0" t="0" r="r" b="b"/>
            <a:pathLst>
              <a:path w="476" h="503">
                <a:moveTo>
                  <a:pt x="64" y="92"/>
                </a:moveTo>
                <a:cubicBezTo>
                  <a:pt x="94" y="0"/>
                  <a:pt x="343" y="64"/>
                  <a:pt x="356" y="64"/>
                </a:cubicBezTo>
                <a:cubicBezTo>
                  <a:pt x="385" y="93"/>
                  <a:pt x="407" y="117"/>
                  <a:pt x="420" y="156"/>
                </a:cubicBezTo>
                <a:cubicBezTo>
                  <a:pt x="431" y="233"/>
                  <a:pt x="447" y="309"/>
                  <a:pt x="466" y="384"/>
                </a:cubicBezTo>
                <a:cubicBezTo>
                  <a:pt x="444" y="497"/>
                  <a:pt x="476" y="413"/>
                  <a:pt x="265" y="439"/>
                </a:cubicBezTo>
                <a:cubicBezTo>
                  <a:pt x="243" y="442"/>
                  <a:pt x="235" y="466"/>
                  <a:pt x="219" y="476"/>
                </a:cubicBezTo>
                <a:cubicBezTo>
                  <a:pt x="211" y="481"/>
                  <a:pt x="201" y="481"/>
                  <a:pt x="192" y="485"/>
                </a:cubicBezTo>
                <a:cubicBezTo>
                  <a:pt x="182" y="490"/>
                  <a:pt x="173" y="497"/>
                  <a:pt x="164" y="503"/>
                </a:cubicBezTo>
                <a:cubicBezTo>
                  <a:pt x="149" y="500"/>
                  <a:pt x="133" y="500"/>
                  <a:pt x="119" y="494"/>
                </a:cubicBezTo>
                <a:cubicBezTo>
                  <a:pt x="77" y="476"/>
                  <a:pt x="58" y="415"/>
                  <a:pt x="27" y="384"/>
                </a:cubicBezTo>
                <a:cubicBezTo>
                  <a:pt x="21" y="366"/>
                  <a:pt x="15" y="347"/>
                  <a:pt x="9" y="329"/>
                </a:cubicBezTo>
                <a:cubicBezTo>
                  <a:pt x="6" y="320"/>
                  <a:pt x="0" y="302"/>
                  <a:pt x="0" y="302"/>
                </a:cubicBezTo>
                <a:cubicBezTo>
                  <a:pt x="11" y="210"/>
                  <a:pt x="13" y="200"/>
                  <a:pt x="73" y="137"/>
                </a:cubicBezTo>
                <a:cubicBezTo>
                  <a:pt x="85" y="102"/>
                  <a:pt x="89" y="117"/>
                  <a:pt x="64" y="92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9" name="Freeform 79"/>
          <p:cNvSpPr>
            <a:spLocks/>
          </p:cNvSpPr>
          <p:nvPr/>
        </p:nvSpPr>
        <p:spPr bwMode="auto">
          <a:xfrm>
            <a:off x="6923088" y="2447925"/>
            <a:ext cx="460375" cy="658813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55" y="332"/>
              </a:cxn>
              <a:cxn ang="0">
                <a:pos x="119" y="396"/>
              </a:cxn>
              <a:cxn ang="0">
                <a:pos x="174" y="415"/>
              </a:cxn>
              <a:cxn ang="0">
                <a:pos x="247" y="360"/>
              </a:cxn>
              <a:cxn ang="0">
                <a:pos x="265" y="341"/>
              </a:cxn>
              <a:cxn ang="0">
                <a:pos x="174" y="140"/>
              </a:cxn>
              <a:cxn ang="0">
                <a:pos x="92" y="49"/>
              </a:cxn>
              <a:cxn ang="0">
                <a:pos x="55" y="12"/>
              </a:cxn>
              <a:cxn ang="0">
                <a:pos x="0" y="3"/>
              </a:cxn>
            </a:cxnLst>
            <a:rect l="0" t="0" r="r" b="b"/>
            <a:pathLst>
              <a:path w="289" h="415">
                <a:moveTo>
                  <a:pt x="0" y="3"/>
                </a:moveTo>
                <a:cubicBezTo>
                  <a:pt x="4" y="88"/>
                  <a:pt x="0" y="246"/>
                  <a:pt x="55" y="332"/>
                </a:cubicBezTo>
                <a:cubicBezTo>
                  <a:pt x="72" y="359"/>
                  <a:pt x="89" y="382"/>
                  <a:pt x="119" y="396"/>
                </a:cubicBezTo>
                <a:cubicBezTo>
                  <a:pt x="137" y="404"/>
                  <a:pt x="174" y="415"/>
                  <a:pt x="174" y="415"/>
                </a:cubicBezTo>
                <a:cubicBezTo>
                  <a:pt x="220" y="398"/>
                  <a:pt x="196" y="411"/>
                  <a:pt x="247" y="360"/>
                </a:cubicBezTo>
                <a:cubicBezTo>
                  <a:pt x="253" y="354"/>
                  <a:pt x="265" y="341"/>
                  <a:pt x="265" y="341"/>
                </a:cubicBezTo>
                <a:cubicBezTo>
                  <a:pt x="289" y="269"/>
                  <a:pt x="249" y="165"/>
                  <a:pt x="174" y="140"/>
                </a:cubicBezTo>
                <a:cubicBezTo>
                  <a:pt x="150" y="105"/>
                  <a:pt x="125" y="75"/>
                  <a:pt x="92" y="49"/>
                </a:cubicBezTo>
                <a:cubicBezTo>
                  <a:pt x="78" y="38"/>
                  <a:pt x="70" y="21"/>
                  <a:pt x="55" y="12"/>
                </a:cubicBezTo>
                <a:cubicBezTo>
                  <a:pt x="36" y="0"/>
                  <a:pt x="21" y="3"/>
                  <a:pt x="0" y="3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1" name="Freeform 81"/>
          <p:cNvSpPr>
            <a:spLocks/>
          </p:cNvSpPr>
          <p:nvPr/>
        </p:nvSpPr>
        <p:spPr bwMode="auto">
          <a:xfrm rot="7475557">
            <a:off x="6227763" y="3756025"/>
            <a:ext cx="482600" cy="406400"/>
          </a:xfrm>
          <a:custGeom>
            <a:avLst/>
            <a:gdLst/>
            <a:ahLst/>
            <a:cxnLst>
              <a:cxn ang="0">
                <a:pos x="191" y="1"/>
              </a:cxn>
              <a:cxn ang="0">
                <a:pos x="109" y="37"/>
              </a:cxn>
              <a:cxn ang="0">
                <a:pos x="91" y="92"/>
              </a:cxn>
              <a:cxn ang="0">
                <a:pos x="82" y="120"/>
              </a:cxn>
              <a:cxn ang="0">
                <a:pos x="136" y="522"/>
              </a:cxn>
              <a:cxn ang="0">
                <a:pos x="191" y="513"/>
              </a:cxn>
              <a:cxn ang="0">
                <a:pos x="274" y="431"/>
              </a:cxn>
              <a:cxn ang="0">
                <a:pos x="274" y="156"/>
              </a:cxn>
              <a:cxn ang="0">
                <a:pos x="255" y="83"/>
              </a:cxn>
              <a:cxn ang="0">
                <a:pos x="191" y="1"/>
              </a:cxn>
            </a:cxnLst>
            <a:rect l="0" t="0" r="r" b="b"/>
            <a:pathLst>
              <a:path w="304" h="522">
                <a:moveTo>
                  <a:pt x="191" y="1"/>
                </a:moveTo>
                <a:cubicBezTo>
                  <a:pt x="152" y="7"/>
                  <a:pt x="129" y="0"/>
                  <a:pt x="109" y="37"/>
                </a:cubicBezTo>
                <a:cubicBezTo>
                  <a:pt x="100" y="54"/>
                  <a:pt x="97" y="74"/>
                  <a:pt x="91" y="92"/>
                </a:cubicBezTo>
                <a:cubicBezTo>
                  <a:pt x="88" y="101"/>
                  <a:pt x="82" y="120"/>
                  <a:pt x="82" y="120"/>
                </a:cubicBezTo>
                <a:cubicBezTo>
                  <a:pt x="82" y="139"/>
                  <a:pt x="0" y="477"/>
                  <a:pt x="136" y="522"/>
                </a:cubicBezTo>
                <a:cubicBezTo>
                  <a:pt x="154" y="519"/>
                  <a:pt x="173" y="519"/>
                  <a:pt x="191" y="513"/>
                </a:cubicBezTo>
                <a:cubicBezTo>
                  <a:pt x="229" y="501"/>
                  <a:pt x="247" y="457"/>
                  <a:pt x="274" y="431"/>
                </a:cubicBezTo>
                <a:cubicBezTo>
                  <a:pt x="304" y="339"/>
                  <a:pt x="299" y="253"/>
                  <a:pt x="274" y="156"/>
                </a:cubicBezTo>
                <a:cubicBezTo>
                  <a:pt x="270" y="142"/>
                  <a:pt x="263" y="100"/>
                  <a:pt x="255" y="83"/>
                </a:cubicBezTo>
                <a:cubicBezTo>
                  <a:pt x="239" y="50"/>
                  <a:pt x="207" y="33"/>
                  <a:pt x="191" y="1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" name="Freeform 82"/>
          <p:cNvSpPr>
            <a:spLocks/>
          </p:cNvSpPr>
          <p:nvPr/>
        </p:nvSpPr>
        <p:spPr bwMode="auto">
          <a:xfrm>
            <a:off x="7329488" y="2409825"/>
            <a:ext cx="290512" cy="290513"/>
          </a:xfrm>
          <a:custGeom>
            <a:avLst/>
            <a:gdLst/>
            <a:ahLst/>
            <a:cxnLst>
              <a:cxn ang="0">
                <a:pos x="92" y="18"/>
              </a:cxn>
              <a:cxn ang="0">
                <a:pos x="0" y="82"/>
              </a:cxn>
              <a:cxn ang="0">
                <a:pos x="92" y="183"/>
              </a:cxn>
              <a:cxn ang="0">
                <a:pos x="174" y="173"/>
              </a:cxn>
              <a:cxn ang="0">
                <a:pos x="183" y="146"/>
              </a:cxn>
              <a:cxn ang="0">
                <a:pos x="174" y="64"/>
              </a:cxn>
              <a:cxn ang="0">
                <a:pos x="110" y="0"/>
              </a:cxn>
              <a:cxn ang="0">
                <a:pos x="92" y="18"/>
              </a:cxn>
            </a:cxnLst>
            <a:rect l="0" t="0" r="r" b="b"/>
            <a:pathLst>
              <a:path w="183" h="183">
                <a:moveTo>
                  <a:pt x="92" y="18"/>
                </a:moveTo>
                <a:cubicBezTo>
                  <a:pt x="35" y="37"/>
                  <a:pt x="32" y="34"/>
                  <a:pt x="0" y="82"/>
                </a:cubicBezTo>
                <a:cubicBezTo>
                  <a:pt x="22" y="128"/>
                  <a:pt x="42" y="165"/>
                  <a:pt x="92" y="183"/>
                </a:cubicBezTo>
                <a:cubicBezTo>
                  <a:pt x="119" y="180"/>
                  <a:pt x="148" y="183"/>
                  <a:pt x="174" y="173"/>
                </a:cubicBezTo>
                <a:cubicBezTo>
                  <a:pt x="183" y="169"/>
                  <a:pt x="183" y="155"/>
                  <a:pt x="183" y="146"/>
                </a:cubicBezTo>
                <a:cubicBezTo>
                  <a:pt x="183" y="119"/>
                  <a:pt x="181" y="91"/>
                  <a:pt x="174" y="64"/>
                </a:cubicBezTo>
                <a:cubicBezTo>
                  <a:pt x="172" y="55"/>
                  <a:pt x="120" y="0"/>
                  <a:pt x="110" y="0"/>
                </a:cubicBezTo>
                <a:cubicBezTo>
                  <a:pt x="102" y="0"/>
                  <a:pt x="98" y="12"/>
                  <a:pt x="92" y="18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3" name="Freeform 83"/>
          <p:cNvSpPr>
            <a:spLocks/>
          </p:cNvSpPr>
          <p:nvPr/>
        </p:nvSpPr>
        <p:spPr bwMode="auto">
          <a:xfrm rot="-1789204">
            <a:off x="6373813" y="3048000"/>
            <a:ext cx="1270000" cy="595313"/>
          </a:xfrm>
          <a:custGeom>
            <a:avLst/>
            <a:gdLst/>
            <a:ahLst/>
            <a:cxnLst>
              <a:cxn ang="0">
                <a:pos x="183" y="0"/>
              </a:cxn>
              <a:cxn ang="0">
                <a:pos x="92" y="27"/>
              </a:cxn>
              <a:cxn ang="0">
                <a:pos x="18" y="82"/>
              </a:cxn>
              <a:cxn ang="0">
                <a:pos x="0" y="137"/>
              </a:cxn>
              <a:cxn ang="0">
                <a:pos x="110" y="320"/>
              </a:cxn>
              <a:cxn ang="0">
                <a:pos x="137" y="347"/>
              </a:cxn>
              <a:cxn ang="0">
                <a:pos x="229" y="375"/>
              </a:cxn>
              <a:cxn ang="0">
                <a:pos x="686" y="366"/>
              </a:cxn>
              <a:cxn ang="0">
                <a:pos x="796" y="256"/>
              </a:cxn>
              <a:cxn ang="0">
                <a:pos x="786" y="183"/>
              </a:cxn>
              <a:cxn ang="0">
                <a:pos x="695" y="155"/>
              </a:cxn>
              <a:cxn ang="0">
                <a:pos x="466" y="146"/>
              </a:cxn>
              <a:cxn ang="0">
                <a:pos x="402" y="128"/>
              </a:cxn>
              <a:cxn ang="0">
                <a:pos x="384" y="101"/>
              </a:cxn>
              <a:cxn ang="0">
                <a:pos x="357" y="91"/>
              </a:cxn>
              <a:cxn ang="0">
                <a:pos x="311" y="64"/>
              </a:cxn>
              <a:cxn ang="0">
                <a:pos x="183" y="0"/>
              </a:cxn>
            </a:cxnLst>
            <a:rect l="0" t="0" r="r" b="b"/>
            <a:pathLst>
              <a:path w="800" h="375">
                <a:moveTo>
                  <a:pt x="183" y="0"/>
                </a:moveTo>
                <a:cubicBezTo>
                  <a:pt x="116" y="22"/>
                  <a:pt x="147" y="13"/>
                  <a:pt x="92" y="27"/>
                </a:cubicBezTo>
                <a:cubicBezTo>
                  <a:pt x="67" y="45"/>
                  <a:pt x="43" y="64"/>
                  <a:pt x="18" y="82"/>
                </a:cubicBezTo>
                <a:cubicBezTo>
                  <a:pt x="3" y="94"/>
                  <a:pt x="0" y="137"/>
                  <a:pt x="0" y="137"/>
                </a:cubicBezTo>
                <a:cubicBezTo>
                  <a:pt x="16" y="220"/>
                  <a:pt x="51" y="261"/>
                  <a:pt x="110" y="320"/>
                </a:cubicBezTo>
                <a:cubicBezTo>
                  <a:pt x="119" y="329"/>
                  <a:pt x="125" y="343"/>
                  <a:pt x="137" y="347"/>
                </a:cubicBezTo>
                <a:cubicBezTo>
                  <a:pt x="204" y="370"/>
                  <a:pt x="173" y="361"/>
                  <a:pt x="229" y="375"/>
                </a:cubicBezTo>
                <a:cubicBezTo>
                  <a:pt x="357" y="372"/>
                  <a:pt x="543" y="350"/>
                  <a:pt x="686" y="366"/>
                </a:cubicBezTo>
                <a:cubicBezTo>
                  <a:pt x="786" y="343"/>
                  <a:pt x="781" y="351"/>
                  <a:pt x="796" y="256"/>
                </a:cubicBezTo>
                <a:cubicBezTo>
                  <a:pt x="793" y="232"/>
                  <a:pt x="800" y="203"/>
                  <a:pt x="786" y="183"/>
                </a:cubicBezTo>
                <a:cubicBezTo>
                  <a:pt x="785" y="182"/>
                  <a:pt x="706" y="156"/>
                  <a:pt x="695" y="155"/>
                </a:cubicBezTo>
                <a:cubicBezTo>
                  <a:pt x="619" y="150"/>
                  <a:pt x="542" y="149"/>
                  <a:pt x="466" y="146"/>
                </a:cubicBezTo>
                <a:cubicBezTo>
                  <a:pt x="445" y="139"/>
                  <a:pt x="421" y="140"/>
                  <a:pt x="402" y="128"/>
                </a:cubicBezTo>
                <a:cubicBezTo>
                  <a:pt x="393" y="122"/>
                  <a:pt x="392" y="108"/>
                  <a:pt x="384" y="101"/>
                </a:cubicBezTo>
                <a:cubicBezTo>
                  <a:pt x="377" y="95"/>
                  <a:pt x="366" y="94"/>
                  <a:pt x="357" y="91"/>
                </a:cubicBezTo>
                <a:cubicBezTo>
                  <a:pt x="319" y="55"/>
                  <a:pt x="340" y="79"/>
                  <a:pt x="311" y="64"/>
                </a:cubicBezTo>
                <a:lnTo>
                  <a:pt x="183" y="0"/>
                </a:ln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4" name="Freeform 84"/>
          <p:cNvSpPr>
            <a:spLocks/>
          </p:cNvSpPr>
          <p:nvPr/>
        </p:nvSpPr>
        <p:spPr bwMode="auto">
          <a:xfrm>
            <a:off x="7110413" y="3571875"/>
            <a:ext cx="649287" cy="525463"/>
          </a:xfrm>
          <a:custGeom>
            <a:avLst/>
            <a:gdLst/>
            <a:ahLst/>
            <a:cxnLst>
              <a:cxn ang="0">
                <a:pos x="184" y="0"/>
              </a:cxn>
              <a:cxn ang="0">
                <a:pos x="84" y="27"/>
              </a:cxn>
              <a:cxn ang="0">
                <a:pos x="47" y="82"/>
              </a:cxn>
              <a:cxn ang="0">
                <a:pos x="157" y="256"/>
              </a:cxn>
              <a:cxn ang="0">
                <a:pos x="248" y="247"/>
              </a:cxn>
              <a:cxn ang="0">
                <a:pos x="276" y="210"/>
              </a:cxn>
              <a:cxn ang="0">
                <a:pos x="303" y="192"/>
              </a:cxn>
              <a:cxn ang="0">
                <a:pos x="276" y="73"/>
              </a:cxn>
              <a:cxn ang="0">
                <a:pos x="239" y="36"/>
              </a:cxn>
              <a:cxn ang="0">
                <a:pos x="184" y="0"/>
              </a:cxn>
            </a:cxnLst>
            <a:rect l="0" t="0" r="r" b="b"/>
            <a:pathLst>
              <a:path w="337" h="258">
                <a:moveTo>
                  <a:pt x="184" y="0"/>
                </a:moveTo>
                <a:cubicBezTo>
                  <a:pt x="114" y="23"/>
                  <a:pt x="148" y="14"/>
                  <a:pt x="84" y="27"/>
                </a:cubicBezTo>
                <a:cubicBezTo>
                  <a:pt x="72" y="45"/>
                  <a:pt x="59" y="64"/>
                  <a:pt x="47" y="82"/>
                </a:cubicBezTo>
                <a:cubicBezTo>
                  <a:pt x="0" y="152"/>
                  <a:pt x="106" y="240"/>
                  <a:pt x="157" y="256"/>
                </a:cubicBezTo>
                <a:cubicBezTo>
                  <a:pt x="187" y="253"/>
                  <a:pt x="220" y="258"/>
                  <a:pt x="248" y="247"/>
                </a:cubicBezTo>
                <a:cubicBezTo>
                  <a:pt x="262" y="241"/>
                  <a:pt x="265" y="221"/>
                  <a:pt x="276" y="210"/>
                </a:cubicBezTo>
                <a:cubicBezTo>
                  <a:pt x="284" y="202"/>
                  <a:pt x="294" y="198"/>
                  <a:pt x="303" y="192"/>
                </a:cubicBezTo>
                <a:cubicBezTo>
                  <a:pt x="319" y="143"/>
                  <a:pt x="337" y="93"/>
                  <a:pt x="276" y="73"/>
                </a:cubicBezTo>
                <a:cubicBezTo>
                  <a:pt x="263" y="61"/>
                  <a:pt x="255" y="44"/>
                  <a:pt x="239" y="36"/>
                </a:cubicBezTo>
                <a:cubicBezTo>
                  <a:pt x="178" y="5"/>
                  <a:pt x="184" y="41"/>
                  <a:pt x="184" y="0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6" name="Freeform 86"/>
          <p:cNvSpPr>
            <a:spLocks/>
          </p:cNvSpPr>
          <p:nvPr/>
        </p:nvSpPr>
        <p:spPr bwMode="auto">
          <a:xfrm>
            <a:off x="6654800" y="3806825"/>
            <a:ext cx="893763" cy="763588"/>
          </a:xfrm>
          <a:custGeom>
            <a:avLst/>
            <a:gdLst/>
            <a:ahLst/>
            <a:cxnLst>
              <a:cxn ang="0">
                <a:pos x="270" y="25"/>
              </a:cxn>
              <a:cxn ang="0">
                <a:pos x="78" y="52"/>
              </a:cxn>
              <a:cxn ang="0">
                <a:pos x="50" y="98"/>
              </a:cxn>
              <a:cxn ang="0">
                <a:pos x="78" y="290"/>
              </a:cxn>
              <a:cxn ang="0">
                <a:pos x="187" y="363"/>
              </a:cxn>
              <a:cxn ang="0">
                <a:pos x="361" y="445"/>
              </a:cxn>
              <a:cxn ang="0">
                <a:pos x="562" y="381"/>
              </a:cxn>
              <a:cxn ang="0">
                <a:pos x="507" y="299"/>
              </a:cxn>
              <a:cxn ang="0">
                <a:pos x="416" y="217"/>
              </a:cxn>
              <a:cxn ang="0">
                <a:pos x="343" y="153"/>
              </a:cxn>
              <a:cxn ang="0">
                <a:pos x="306" y="80"/>
              </a:cxn>
              <a:cxn ang="0">
                <a:pos x="270" y="34"/>
              </a:cxn>
              <a:cxn ang="0">
                <a:pos x="261" y="7"/>
              </a:cxn>
              <a:cxn ang="0">
                <a:pos x="270" y="25"/>
              </a:cxn>
            </a:cxnLst>
            <a:rect l="0" t="0" r="r" b="b"/>
            <a:pathLst>
              <a:path w="562" h="481">
                <a:moveTo>
                  <a:pt x="270" y="25"/>
                </a:moveTo>
                <a:cubicBezTo>
                  <a:pt x="205" y="29"/>
                  <a:pt x="118" y="1"/>
                  <a:pt x="78" y="52"/>
                </a:cubicBezTo>
                <a:cubicBezTo>
                  <a:pt x="2" y="150"/>
                  <a:pt x="134" y="19"/>
                  <a:pt x="50" y="98"/>
                </a:cubicBezTo>
                <a:cubicBezTo>
                  <a:pt x="28" y="164"/>
                  <a:pt x="0" y="265"/>
                  <a:pt x="78" y="290"/>
                </a:cubicBezTo>
                <a:cubicBezTo>
                  <a:pt x="115" y="318"/>
                  <a:pt x="142" y="348"/>
                  <a:pt x="187" y="363"/>
                </a:cubicBezTo>
                <a:cubicBezTo>
                  <a:pt x="249" y="422"/>
                  <a:pt x="285" y="420"/>
                  <a:pt x="361" y="445"/>
                </a:cubicBezTo>
                <a:cubicBezTo>
                  <a:pt x="503" y="438"/>
                  <a:pt x="530" y="481"/>
                  <a:pt x="562" y="381"/>
                </a:cubicBezTo>
                <a:cubicBezTo>
                  <a:pt x="551" y="338"/>
                  <a:pt x="544" y="323"/>
                  <a:pt x="507" y="299"/>
                </a:cubicBezTo>
                <a:cubicBezTo>
                  <a:pt x="469" y="242"/>
                  <a:pt x="466" y="267"/>
                  <a:pt x="416" y="217"/>
                </a:cubicBezTo>
                <a:cubicBezTo>
                  <a:pt x="362" y="163"/>
                  <a:pt x="388" y="183"/>
                  <a:pt x="343" y="153"/>
                </a:cubicBezTo>
                <a:cubicBezTo>
                  <a:pt x="322" y="90"/>
                  <a:pt x="339" y="111"/>
                  <a:pt x="306" y="80"/>
                </a:cubicBezTo>
                <a:cubicBezTo>
                  <a:pt x="284" y="11"/>
                  <a:pt x="316" y="92"/>
                  <a:pt x="270" y="34"/>
                </a:cubicBezTo>
                <a:cubicBezTo>
                  <a:pt x="264" y="27"/>
                  <a:pt x="261" y="16"/>
                  <a:pt x="261" y="7"/>
                </a:cubicBezTo>
                <a:cubicBezTo>
                  <a:pt x="261" y="0"/>
                  <a:pt x="267" y="19"/>
                  <a:pt x="270" y="25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7" name="Freeform 87"/>
          <p:cNvSpPr>
            <a:spLocks/>
          </p:cNvSpPr>
          <p:nvPr/>
        </p:nvSpPr>
        <p:spPr bwMode="auto">
          <a:xfrm>
            <a:off x="6167438" y="4265613"/>
            <a:ext cx="990600" cy="868362"/>
          </a:xfrm>
          <a:custGeom>
            <a:avLst/>
            <a:gdLst/>
            <a:ahLst/>
            <a:cxnLst>
              <a:cxn ang="0">
                <a:pos x="349" y="28"/>
              </a:cxn>
              <a:cxn ang="0">
                <a:pos x="139" y="18"/>
              </a:cxn>
              <a:cxn ang="0">
                <a:pos x="75" y="18"/>
              </a:cxn>
              <a:cxn ang="0">
                <a:pos x="38" y="73"/>
              </a:cxn>
              <a:cxn ang="0">
                <a:pos x="57" y="220"/>
              </a:cxn>
              <a:cxn ang="0">
                <a:pos x="47" y="357"/>
              </a:cxn>
              <a:cxn ang="0">
                <a:pos x="38" y="466"/>
              </a:cxn>
              <a:cxn ang="0">
                <a:pos x="121" y="576"/>
              </a:cxn>
              <a:cxn ang="0">
                <a:pos x="431" y="732"/>
              </a:cxn>
              <a:cxn ang="0">
                <a:pos x="633" y="722"/>
              </a:cxn>
              <a:cxn ang="0">
                <a:pos x="623" y="604"/>
              </a:cxn>
              <a:cxn ang="0">
                <a:pos x="633" y="521"/>
              </a:cxn>
              <a:cxn ang="0">
                <a:pos x="770" y="476"/>
              </a:cxn>
              <a:cxn ang="0">
                <a:pos x="815" y="439"/>
              </a:cxn>
              <a:cxn ang="0">
                <a:pos x="834" y="384"/>
              </a:cxn>
              <a:cxn ang="0">
                <a:pos x="825" y="357"/>
              </a:cxn>
              <a:cxn ang="0">
                <a:pos x="724" y="293"/>
              </a:cxn>
              <a:cxn ang="0">
                <a:pos x="651" y="238"/>
              </a:cxn>
              <a:cxn ang="0">
                <a:pos x="587" y="183"/>
              </a:cxn>
              <a:cxn ang="0">
                <a:pos x="486" y="92"/>
              </a:cxn>
              <a:cxn ang="0">
                <a:pos x="422" y="37"/>
              </a:cxn>
              <a:cxn ang="0">
                <a:pos x="349" y="28"/>
              </a:cxn>
            </a:cxnLst>
            <a:rect l="0" t="0" r="r" b="b"/>
            <a:pathLst>
              <a:path w="834" h="748">
                <a:moveTo>
                  <a:pt x="349" y="28"/>
                </a:moveTo>
                <a:cubicBezTo>
                  <a:pt x="279" y="25"/>
                  <a:pt x="209" y="23"/>
                  <a:pt x="139" y="18"/>
                </a:cubicBezTo>
                <a:cubicBezTo>
                  <a:pt x="74" y="13"/>
                  <a:pt x="128" y="0"/>
                  <a:pt x="75" y="18"/>
                </a:cubicBezTo>
                <a:cubicBezTo>
                  <a:pt x="61" y="32"/>
                  <a:pt x="37" y="48"/>
                  <a:pt x="38" y="73"/>
                </a:cubicBezTo>
                <a:cubicBezTo>
                  <a:pt x="41" y="122"/>
                  <a:pt x="57" y="220"/>
                  <a:pt x="57" y="220"/>
                </a:cubicBezTo>
                <a:cubicBezTo>
                  <a:pt x="54" y="266"/>
                  <a:pt x="54" y="312"/>
                  <a:pt x="47" y="357"/>
                </a:cubicBezTo>
                <a:cubicBezTo>
                  <a:pt x="33" y="443"/>
                  <a:pt x="0" y="328"/>
                  <a:pt x="38" y="466"/>
                </a:cubicBezTo>
                <a:cubicBezTo>
                  <a:pt x="50" y="510"/>
                  <a:pt x="89" y="543"/>
                  <a:pt x="121" y="576"/>
                </a:cubicBezTo>
                <a:cubicBezTo>
                  <a:pt x="221" y="679"/>
                  <a:pt x="287" y="716"/>
                  <a:pt x="431" y="732"/>
                </a:cubicBezTo>
                <a:cubicBezTo>
                  <a:pt x="498" y="748"/>
                  <a:pt x="567" y="745"/>
                  <a:pt x="633" y="722"/>
                </a:cubicBezTo>
                <a:cubicBezTo>
                  <a:pt x="647" y="681"/>
                  <a:pt x="638" y="644"/>
                  <a:pt x="623" y="604"/>
                </a:cubicBezTo>
                <a:cubicBezTo>
                  <a:pt x="626" y="576"/>
                  <a:pt x="623" y="547"/>
                  <a:pt x="633" y="521"/>
                </a:cubicBezTo>
                <a:cubicBezTo>
                  <a:pt x="640" y="502"/>
                  <a:pt x="744" y="484"/>
                  <a:pt x="770" y="476"/>
                </a:cubicBezTo>
                <a:cubicBezTo>
                  <a:pt x="783" y="462"/>
                  <a:pt x="803" y="454"/>
                  <a:pt x="815" y="439"/>
                </a:cubicBezTo>
                <a:cubicBezTo>
                  <a:pt x="818" y="435"/>
                  <a:pt x="833" y="388"/>
                  <a:pt x="834" y="384"/>
                </a:cubicBezTo>
                <a:cubicBezTo>
                  <a:pt x="831" y="375"/>
                  <a:pt x="832" y="364"/>
                  <a:pt x="825" y="357"/>
                </a:cubicBezTo>
                <a:cubicBezTo>
                  <a:pt x="807" y="339"/>
                  <a:pt x="751" y="302"/>
                  <a:pt x="724" y="293"/>
                </a:cubicBezTo>
                <a:cubicBezTo>
                  <a:pt x="699" y="275"/>
                  <a:pt x="677" y="255"/>
                  <a:pt x="651" y="238"/>
                </a:cubicBezTo>
                <a:cubicBezTo>
                  <a:pt x="631" y="207"/>
                  <a:pt x="622" y="195"/>
                  <a:pt x="587" y="183"/>
                </a:cubicBezTo>
                <a:cubicBezTo>
                  <a:pt x="553" y="149"/>
                  <a:pt x="523" y="121"/>
                  <a:pt x="486" y="92"/>
                </a:cubicBezTo>
                <a:cubicBezTo>
                  <a:pt x="469" y="78"/>
                  <a:pt x="443" y="43"/>
                  <a:pt x="422" y="37"/>
                </a:cubicBezTo>
                <a:cubicBezTo>
                  <a:pt x="398" y="30"/>
                  <a:pt x="373" y="31"/>
                  <a:pt x="349" y="28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8" name="Freeform 88"/>
          <p:cNvSpPr>
            <a:spLocks/>
          </p:cNvSpPr>
          <p:nvPr/>
        </p:nvSpPr>
        <p:spPr bwMode="auto">
          <a:xfrm>
            <a:off x="5573713" y="4572000"/>
            <a:ext cx="549275" cy="566738"/>
          </a:xfrm>
          <a:custGeom>
            <a:avLst/>
            <a:gdLst/>
            <a:ahLst/>
            <a:cxnLst>
              <a:cxn ang="0">
                <a:pos x="311" y="146"/>
              </a:cxn>
              <a:cxn ang="0">
                <a:pos x="302" y="64"/>
              </a:cxn>
              <a:cxn ang="0">
                <a:pos x="201" y="0"/>
              </a:cxn>
              <a:cxn ang="0">
                <a:pos x="174" y="9"/>
              </a:cxn>
              <a:cxn ang="0">
                <a:pos x="110" y="101"/>
              </a:cxn>
              <a:cxn ang="0">
                <a:pos x="55" y="165"/>
              </a:cxn>
              <a:cxn ang="0">
                <a:pos x="36" y="274"/>
              </a:cxn>
              <a:cxn ang="0">
                <a:pos x="128" y="338"/>
              </a:cxn>
              <a:cxn ang="0">
                <a:pos x="201" y="357"/>
              </a:cxn>
              <a:cxn ang="0">
                <a:pos x="329" y="293"/>
              </a:cxn>
              <a:cxn ang="0">
                <a:pos x="311" y="146"/>
              </a:cxn>
            </a:cxnLst>
            <a:rect l="0" t="0" r="r" b="b"/>
            <a:pathLst>
              <a:path w="346" h="357">
                <a:moveTo>
                  <a:pt x="311" y="146"/>
                </a:moveTo>
                <a:cubicBezTo>
                  <a:pt x="308" y="119"/>
                  <a:pt x="309" y="90"/>
                  <a:pt x="302" y="64"/>
                </a:cubicBezTo>
                <a:cubicBezTo>
                  <a:pt x="295" y="38"/>
                  <a:pt x="230" y="10"/>
                  <a:pt x="201" y="0"/>
                </a:cubicBezTo>
                <a:cubicBezTo>
                  <a:pt x="192" y="3"/>
                  <a:pt x="181" y="3"/>
                  <a:pt x="174" y="9"/>
                </a:cubicBezTo>
                <a:cubicBezTo>
                  <a:pt x="149" y="30"/>
                  <a:pt x="132" y="80"/>
                  <a:pt x="110" y="101"/>
                </a:cubicBezTo>
                <a:cubicBezTo>
                  <a:pt x="89" y="121"/>
                  <a:pt x="75" y="144"/>
                  <a:pt x="55" y="165"/>
                </a:cubicBezTo>
                <a:cubicBezTo>
                  <a:pt x="41" y="207"/>
                  <a:pt x="0" y="217"/>
                  <a:pt x="36" y="274"/>
                </a:cubicBezTo>
                <a:cubicBezTo>
                  <a:pt x="56" y="306"/>
                  <a:pt x="98" y="316"/>
                  <a:pt x="128" y="338"/>
                </a:cubicBezTo>
                <a:cubicBezTo>
                  <a:pt x="148" y="353"/>
                  <a:pt x="201" y="357"/>
                  <a:pt x="201" y="357"/>
                </a:cubicBezTo>
                <a:cubicBezTo>
                  <a:pt x="268" y="341"/>
                  <a:pt x="294" y="346"/>
                  <a:pt x="329" y="293"/>
                </a:cubicBezTo>
                <a:cubicBezTo>
                  <a:pt x="346" y="241"/>
                  <a:pt x="311" y="199"/>
                  <a:pt x="311" y="146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9" name="Freeform 89"/>
          <p:cNvSpPr>
            <a:spLocks/>
          </p:cNvSpPr>
          <p:nvPr/>
        </p:nvSpPr>
        <p:spPr bwMode="auto">
          <a:xfrm>
            <a:off x="5675313" y="5033963"/>
            <a:ext cx="1292225" cy="1062037"/>
          </a:xfrm>
          <a:custGeom>
            <a:avLst/>
            <a:gdLst/>
            <a:ahLst/>
            <a:cxnLst>
              <a:cxn ang="0">
                <a:pos x="814" y="221"/>
              </a:cxn>
              <a:cxn ang="0">
                <a:pos x="704" y="184"/>
              </a:cxn>
              <a:cxn ang="0">
                <a:pos x="567" y="102"/>
              </a:cxn>
              <a:cxn ang="0">
                <a:pos x="466" y="38"/>
              </a:cxn>
              <a:cxn ang="0">
                <a:pos x="283" y="38"/>
              </a:cxn>
              <a:cxn ang="0">
                <a:pos x="228" y="93"/>
              </a:cxn>
              <a:cxn ang="0">
                <a:pos x="192" y="102"/>
              </a:cxn>
              <a:cxn ang="0">
                <a:pos x="110" y="130"/>
              </a:cxn>
              <a:cxn ang="0">
                <a:pos x="64" y="175"/>
              </a:cxn>
              <a:cxn ang="0">
                <a:pos x="0" y="294"/>
              </a:cxn>
              <a:cxn ang="0">
                <a:pos x="9" y="413"/>
              </a:cxn>
              <a:cxn ang="0">
                <a:pos x="82" y="514"/>
              </a:cxn>
              <a:cxn ang="0">
                <a:pos x="137" y="578"/>
              </a:cxn>
              <a:cxn ang="0">
                <a:pos x="201" y="614"/>
              </a:cxn>
              <a:cxn ang="0">
                <a:pos x="292" y="669"/>
              </a:cxn>
              <a:cxn ang="0">
                <a:pos x="366" y="632"/>
              </a:cxn>
              <a:cxn ang="0">
                <a:pos x="402" y="495"/>
              </a:cxn>
              <a:cxn ang="0">
                <a:pos x="548" y="477"/>
              </a:cxn>
              <a:cxn ang="0">
                <a:pos x="603" y="459"/>
              </a:cxn>
              <a:cxn ang="0">
                <a:pos x="622" y="440"/>
              </a:cxn>
              <a:cxn ang="0">
                <a:pos x="649" y="431"/>
              </a:cxn>
              <a:cxn ang="0">
                <a:pos x="740" y="331"/>
              </a:cxn>
              <a:cxn ang="0">
                <a:pos x="759" y="267"/>
              </a:cxn>
              <a:cxn ang="0">
                <a:pos x="814" y="221"/>
              </a:cxn>
            </a:cxnLst>
            <a:rect l="0" t="0" r="r" b="b"/>
            <a:pathLst>
              <a:path w="814" h="669">
                <a:moveTo>
                  <a:pt x="814" y="221"/>
                </a:moveTo>
                <a:cubicBezTo>
                  <a:pt x="773" y="211"/>
                  <a:pt x="746" y="193"/>
                  <a:pt x="704" y="184"/>
                </a:cubicBezTo>
                <a:cubicBezTo>
                  <a:pt x="657" y="161"/>
                  <a:pt x="615" y="118"/>
                  <a:pt x="567" y="102"/>
                </a:cubicBezTo>
                <a:cubicBezTo>
                  <a:pt x="536" y="73"/>
                  <a:pt x="506" y="51"/>
                  <a:pt x="466" y="38"/>
                </a:cubicBezTo>
                <a:cubicBezTo>
                  <a:pt x="410" y="0"/>
                  <a:pt x="345" y="23"/>
                  <a:pt x="283" y="38"/>
                </a:cubicBezTo>
                <a:cubicBezTo>
                  <a:pt x="265" y="56"/>
                  <a:pt x="246" y="75"/>
                  <a:pt x="228" y="93"/>
                </a:cubicBezTo>
                <a:cubicBezTo>
                  <a:pt x="219" y="102"/>
                  <a:pt x="204" y="98"/>
                  <a:pt x="192" y="102"/>
                </a:cubicBezTo>
                <a:cubicBezTo>
                  <a:pt x="154" y="113"/>
                  <a:pt x="142" y="118"/>
                  <a:pt x="110" y="130"/>
                </a:cubicBezTo>
                <a:cubicBezTo>
                  <a:pt x="95" y="145"/>
                  <a:pt x="79" y="160"/>
                  <a:pt x="64" y="175"/>
                </a:cubicBezTo>
                <a:cubicBezTo>
                  <a:pt x="32" y="206"/>
                  <a:pt x="24" y="258"/>
                  <a:pt x="0" y="294"/>
                </a:cubicBezTo>
                <a:cubicBezTo>
                  <a:pt x="3" y="334"/>
                  <a:pt x="2" y="374"/>
                  <a:pt x="9" y="413"/>
                </a:cubicBezTo>
                <a:cubicBezTo>
                  <a:pt x="15" y="444"/>
                  <a:pt x="64" y="496"/>
                  <a:pt x="82" y="514"/>
                </a:cubicBezTo>
                <a:cubicBezTo>
                  <a:pt x="102" y="534"/>
                  <a:pt x="115" y="560"/>
                  <a:pt x="137" y="578"/>
                </a:cubicBezTo>
                <a:cubicBezTo>
                  <a:pt x="170" y="606"/>
                  <a:pt x="161" y="589"/>
                  <a:pt x="201" y="614"/>
                </a:cubicBezTo>
                <a:cubicBezTo>
                  <a:pt x="235" y="635"/>
                  <a:pt x="254" y="656"/>
                  <a:pt x="292" y="669"/>
                </a:cubicBezTo>
                <a:cubicBezTo>
                  <a:pt x="295" y="668"/>
                  <a:pt x="361" y="646"/>
                  <a:pt x="366" y="632"/>
                </a:cubicBezTo>
                <a:cubicBezTo>
                  <a:pt x="374" y="608"/>
                  <a:pt x="360" y="517"/>
                  <a:pt x="402" y="495"/>
                </a:cubicBezTo>
                <a:cubicBezTo>
                  <a:pt x="446" y="473"/>
                  <a:pt x="499" y="481"/>
                  <a:pt x="548" y="477"/>
                </a:cubicBezTo>
                <a:cubicBezTo>
                  <a:pt x="566" y="471"/>
                  <a:pt x="585" y="465"/>
                  <a:pt x="603" y="459"/>
                </a:cubicBezTo>
                <a:cubicBezTo>
                  <a:pt x="612" y="456"/>
                  <a:pt x="614" y="445"/>
                  <a:pt x="622" y="440"/>
                </a:cubicBezTo>
                <a:cubicBezTo>
                  <a:pt x="630" y="435"/>
                  <a:pt x="640" y="434"/>
                  <a:pt x="649" y="431"/>
                </a:cubicBezTo>
                <a:cubicBezTo>
                  <a:pt x="689" y="371"/>
                  <a:pt x="693" y="378"/>
                  <a:pt x="740" y="331"/>
                </a:cubicBezTo>
                <a:cubicBezTo>
                  <a:pt x="747" y="310"/>
                  <a:pt x="749" y="287"/>
                  <a:pt x="759" y="267"/>
                </a:cubicBezTo>
                <a:cubicBezTo>
                  <a:pt x="776" y="232"/>
                  <a:pt x="814" y="260"/>
                  <a:pt x="814" y="221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0" name="Freeform 90"/>
          <p:cNvSpPr>
            <a:spLocks/>
          </p:cNvSpPr>
          <p:nvPr/>
        </p:nvSpPr>
        <p:spPr bwMode="auto">
          <a:xfrm>
            <a:off x="5240338" y="5064125"/>
            <a:ext cx="460375" cy="342900"/>
          </a:xfrm>
          <a:custGeom>
            <a:avLst/>
            <a:gdLst/>
            <a:ahLst/>
            <a:cxnLst>
              <a:cxn ang="0">
                <a:pos x="0" y="47"/>
              </a:cxn>
              <a:cxn ang="0">
                <a:pos x="82" y="1"/>
              </a:cxn>
              <a:cxn ang="0">
                <a:pos x="228" y="10"/>
              </a:cxn>
              <a:cxn ang="0">
                <a:pos x="265" y="92"/>
              </a:cxn>
              <a:cxn ang="0">
                <a:pos x="164" y="184"/>
              </a:cxn>
              <a:cxn ang="0">
                <a:pos x="137" y="175"/>
              </a:cxn>
              <a:cxn ang="0">
                <a:pos x="91" y="120"/>
              </a:cxn>
              <a:cxn ang="0">
                <a:pos x="82" y="92"/>
              </a:cxn>
              <a:cxn ang="0">
                <a:pos x="0" y="47"/>
              </a:cxn>
            </a:cxnLst>
            <a:rect l="0" t="0" r="r" b="b"/>
            <a:pathLst>
              <a:path w="289" h="216">
                <a:moveTo>
                  <a:pt x="0" y="47"/>
                </a:moveTo>
                <a:cubicBezTo>
                  <a:pt x="24" y="22"/>
                  <a:pt x="49" y="12"/>
                  <a:pt x="82" y="1"/>
                </a:cubicBezTo>
                <a:cubicBezTo>
                  <a:pt x="131" y="4"/>
                  <a:pt x="180" y="0"/>
                  <a:pt x="228" y="10"/>
                </a:cubicBezTo>
                <a:cubicBezTo>
                  <a:pt x="257" y="16"/>
                  <a:pt x="265" y="92"/>
                  <a:pt x="265" y="92"/>
                </a:cubicBezTo>
                <a:cubicBezTo>
                  <a:pt x="254" y="216"/>
                  <a:pt x="289" y="203"/>
                  <a:pt x="164" y="184"/>
                </a:cubicBezTo>
                <a:cubicBezTo>
                  <a:pt x="155" y="183"/>
                  <a:pt x="146" y="178"/>
                  <a:pt x="137" y="175"/>
                </a:cubicBezTo>
                <a:cubicBezTo>
                  <a:pt x="124" y="155"/>
                  <a:pt x="104" y="140"/>
                  <a:pt x="91" y="120"/>
                </a:cubicBezTo>
                <a:cubicBezTo>
                  <a:pt x="86" y="112"/>
                  <a:pt x="88" y="100"/>
                  <a:pt x="82" y="92"/>
                </a:cubicBezTo>
                <a:cubicBezTo>
                  <a:pt x="65" y="71"/>
                  <a:pt x="22" y="62"/>
                  <a:pt x="0" y="47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1" name="Freeform 91"/>
          <p:cNvSpPr>
            <a:spLocks/>
          </p:cNvSpPr>
          <p:nvPr/>
        </p:nvSpPr>
        <p:spPr bwMode="auto">
          <a:xfrm>
            <a:off x="4862513" y="5181600"/>
            <a:ext cx="755650" cy="739775"/>
          </a:xfrm>
          <a:custGeom>
            <a:avLst/>
            <a:gdLst/>
            <a:ahLst/>
            <a:cxnLst>
              <a:cxn ang="0">
                <a:pos x="283" y="101"/>
              </a:cxn>
              <a:cxn ang="0">
                <a:pos x="174" y="0"/>
              </a:cxn>
              <a:cxn ang="0">
                <a:pos x="119" y="9"/>
              </a:cxn>
              <a:cxn ang="0">
                <a:pos x="64" y="27"/>
              </a:cxn>
              <a:cxn ang="0">
                <a:pos x="0" y="91"/>
              </a:cxn>
              <a:cxn ang="0">
                <a:pos x="36" y="219"/>
              </a:cxn>
              <a:cxn ang="0">
                <a:pos x="91" y="256"/>
              </a:cxn>
              <a:cxn ang="0">
                <a:pos x="119" y="274"/>
              </a:cxn>
              <a:cxn ang="0">
                <a:pos x="201" y="393"/>
              </a:cxn>
              <a:cxn ang="0">
                <a:pos x="219" y="430"/>
              </a:cxn>
              <a:cxn ang="0">
                <a:pos x="274" y="466"/>
              </a:cxn>
              <a:cxn ang="0">
                <a:pos x="420" y="430"/>
              </a:cxn>
              <a:cxn ang="0">
                <a:pos x="475" y="338"/>
              </a:cxn>
              <a:cxn ang="0">
                <a:pos x="466" y="283"/>
              </a:cxn>
              <a:cxn ang="0">
                <a:pos x="402" y="210"/>
              </a:cxn>
              <a:cxn ang="0">
                <a:pos x="283" y="101"/>
              </a:cxn>
            </a:cxnLst>
            <a:rect l="0" t="0" r="r" b="b"/>
            <a:pathLst>
              <a:path w="475" h="466">
                <a:moveTo>
                  <a:pt x="283" y="101"/>
                </a:moveTo>
                <a:cubicBezTo>
                  <a:pt x="258" y="62"/>
                  <a:pt x="213" y="26"/>
                  <a:pt x="174" y="0"/>
                </a:cubicBezTo>
                <a:cubicBezTo>
                  <a:pt x="156" y="3"/>
                  <a:pt x="137" y="5"/>
                  <a:pt x="119" y="9"/>
                </a:cubicBezTo>
                <a:cubicBezTo>
                  <a:pt x="100" y="14"/>
                  <a:pt x="64" y="27"/>
                  <a:pt x="64" y="27"/>
                </a:cubicBezTo>
                <a:cubicBezTo>
                  <a:pt x="43" y="49"/>
                  <a:pt x="0" y="91"/>
                  <a:pt x="0" y="91"/>
                </a:cubicBezTo>
                <a:cubicBezTo>
                  <a:pt x="5" y="116"/>
                  <a:pt x="4" y="191"/>
                  <a:pt x="36" y="219"/>
                </a:cubicBezTo>
                <a:cubicBezTo>
                  <a:pt x="53" y="234"/>
                  <a:pt x="73" y="244"/>
                  <a:pt x="91" y="256"/>
                </a:cubicBezTo>
                <a:cubicBezTo>
                  <a:pt x="100" y="262"/>
                  <a:pt x="119" y="274"/>
                  <a:pt x="119" y="274"/>
                </a:cubicBezTo>
                <a:cubicBezTo>
                  <a:pt x="134" y="320"/>
                  <a:pt x="167" y="359"/>
                  <a:pt x="201" y="393"/>
                </a:cubicBezTo>
                <a:cubicBezTo>
                  <a:pt x="207" y="405"/>
                  <a:pt x="209" y="420"/>
                  <a:pt x="219" y="430"/>
                </a:cubicBezTo>
                <a:cubicBezTo>
                  <a:pt x="234" y="445"/>
                  <a:pt x="274" y="466"/>
                  <a:pt x="274" y="466"/>
                </a:cubicBezTo>
                <a:cubicBezTo>
                  <a:pt x="344" y="459"/>
                  <a:pt x="369" y="464"/>
                  <a:pt x="420" y="430"/>
                </a:cubicBezTo>
                <a:cubicBezTo>
                  <a:pt x="438" y="395"/>
                  <a:pt x="463" y="375"/>
                  <a:pt x="475" y="338"/>
                </a:cubicBezTo>
                <a:cubicBezTo>
                  <a:pt x="472" y="320"/>
                  <a:pt x="472" y="301"/>
                  <a:pt x="466" y="283"/>
                </a:cubicBezTo>
                <a:cubicBezTo>
                  <a:pt x="459" y="261"/>
                  <a:pt x="410" y="218"/>
                  <a:pt x="402" y="210"/>
                </a:cubicBezTo>
                <a:cubicBezTo>
                  <a:pt x="363" y="171"/>
                  <a:pt x="321" y="139"/>
                  <a:pt x="283" y="101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2" name="Freeform 92"/>
          <p:cNvSpPr>
            <a:spLocks/>
          </p:cNvSpPr>
          <p:nvPr/>
        </p:nvSpPr>
        <p:spPr bwMode="auto">
          <a:xfrm>
            <a:off x="4411663" y="5813425"/>
            <a:ext cx="1441450" cy="723900"/>
          </a:xfrm>
          <a:custGeom>
            <a:avLst/>
            <a:gdLst/>
            <a:ahLst/>
            <a:cxnLst>
              <a:cxn ang="0">
                <a:pos x="906" y="279"/>
              </a:cxn>
              <a:cxn ang="0">
                <a:pos x="887" y="178"/>
              </a:cxn>
              <a:cxn ang="0">
                <a:pos x="842" y="132"/>
              </a:cxn>
              <a:cxn ang="0">
                <a:pos x="778" y="77"/>
              </a:cxn>
              <a:cxn ang="0">
                <a:pos x="650" y="114"/>
              </a:cxn>
              <a:cxn ang="0">
                <a:pos x="595" y="132"/>
              </a:cxn>
              <a:cxn ang="0">
                <a:pos x="476" y="114"/>
              </a:cxn>
              <a:cxn ang="0">
                <a:pos x="430" y="77"/>
              </a:cxn>
              <a:cxn ang="0">
                <a:pos x="339" y="4"/>
              </a:cxn>
              <a:cxn ang="0">
                <a:pos x="165" y="32"/>
              </a:cxn>
              <a:cxn ang="0">
                <a:pos x="110" y="50"/>
              </a:cxn>
              <a:cxn ang="0">
                <a:pos x="64" y="187"/>
              </a:cxn>
              <a:cxn ang="0">
                <a:pos x="0" y="269"/>
              </a:cxn>
              <a:cxn ang="0">
                <a:pos x="64" y="343"/>
              </a:cxn>
              <a:cxn ang="0">
                <a:pos x="266" y="388"/>
              </a:cxn>
              <a:cxn ang="0">
                <a:pos x="339" y="434"/>
              </a:cxn>
              <a:cxn ang="0">
                <a:pos x="394" y="452"/>
              </a:cxn>
              <a:cxn ang="0">
                <a:pos x="714" y="443"/>
              </a:cxn>
              <a:cxn ang="0">
                <a:pos x="842" y="370"/>
              </a:cxn>
              <a:cxn ang="0">
                <a:pos x="906" y="279"/>
              </a:cxn>
            </a:cxnLst>
            <a:rect l="0" t="0" r="r" b="b"/>
            <a:pathLst>
              <a:path w="907" h="456">
                <a:moveTo>
                  <a:pt x="906" y="279"/>
                </a:moveTo>
                <a:cubicBezTo>
                  <a:pt x="901" y="245"/>
                  <a:pt x="907" y="206"/>
                  <a:pt x="887" y="178"/>
                </a:cubicBezTo>
                <a:cubicBezTo>
                  <a:pt x="874" y="161"/>
                  <a:pt x="842" y="132"/>
                  <a:pt x="842" y="132"/>
                </a:cubicBezTo>
                <a:cubicBezTo>
                  <a:pt x="829" y="96"/>
                  <a:pt x="813" y="90"/>
                  <a:pt x="778" y="77"/>
                </a:cubicBezTo>
                <a:cubicBezTo>
                  <a:pt x="725" y="85"/>
                  <a:pt x="699" y="100"/>
                  <a:pt x="650" y="114"/>
                </a:cubicBezTo>
                <a:cubicBezTo>
                  <a:pt x="632" y="119"/>
                  <a:pt x="595" y="132"/>
                  <a:pt x="595" y="132"/>
                </a:cubicBezTo>
                <a:cubicBezTo>
                  <a:pt x="555" y="126"/>
                  <a:pt x="515" y="124"/>
                  <a:pt x="476" y="114"/>
                </a:cubicBezTo>
                <a:cubicBezTo>
                  <a:pt x="452" y="108"/>
                  <a:pt x="447" y="91"/>
                  <a:pt x="430" y="77"/>
                </a:cubicBezTo>
                <a:cubicBezTo>
                  <a:pt x="400" y="52"/>
                  <a:pt x="366" y="33"/>
                  <a:pt x="339" y="4"/>
                </a:cubicBezTo>
                <a:cubicBezTo>
                  <a:pt x="198" y="15"/>
                  <a:pt x="259" y="0"/>
                  <a:pt x="165" y="32"/>
                </a:cubicBezTo>
                <a:cubicBezTo>
                  <a:pt x="147" y="38"/>
                  <a:pt x="110" y="50"/>
                  <a:pt x="110" y="50"/>
                </a:cubicBezTo>
                <a:cubicBezTo>
                  <a:pt x="51" y="90"/>
                  <a:pt x="90" y="114"/>
                  <a:pt x="64" y="187"/>
                </a:cubicBezTo>
                <a:cubicBezTo>
                  <a:pt x="51" y="223"/>
                  <a:pt x="25" y="245"/>
                  <a:pt x="0" y="269"/>
                </a:cubicBezTo>
                <a:cubicBezTo>
                  <a:pt x="11" y="322"/>
                  <a:pt x="16" y="325"/>
                  <a:pt x="64" y="343"/>
                </a:cubicBezTo>
                <a:cubicBezTo>
                  <a:pt x="115" y="391"/>
                  <a:pt x="203" y="383"/>
                  <a:pt x="266" y="388"/>
                </a:cubicBezTo>
                <a:cubicBezTo>
                  <a:pt x="298" y="399"/>
                  <a:pt x="308" y="421"/>
                  <a:pt x="339" y="434"/>
                </a:cubicBezTo>
                <a:cubicBezTo>
                  <a:pt x="357" y="442"/>
                  <a:pt x="394" y="452"/>
                  <a:pt x="394" y="452"/>
                </a:cubicBezTo>
                <a:cubicBezTo>
                  <a:pt x="501" y="449"/>
                  <a:pt x="608" y="456"/>
                  <a:pt x="714" y="443"/>
                </a:cubicBezTo>
                <a:cubicBezTo>
                  <a:pt x="789" y="429"/>
                  <a:pt x="818" y="388"/>
                  <a:pt x="842" y="370"/>
                </a:cubicBezTo>
                <a:cubicBezTo>
                  <a:pt x="874" y="343"/>
                  <a:pt x="899" y="311"/>
                  <a:pt x="906" y="279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3" name="Freeform 93"/>
          <p:cNvSpPr>
            <a:spLocks/>
          </p:cNvSpPr>
          <p:nvPr/>
        </p:nvSpPr>
        <p:spPr bwMode="auto">
          <a:xfrm>
            <a:off x="4106863" y="5210175"/>
            <a:ext cx="668337" cy="639763"/>
          </a:xfrm>
          <a:custGeom>
            <a:avLst/>
            <a:gdLst/>
            <a:ahLst/>
            <a:cxnLst>
              <a:cxn ang="0">
                <a:pos x="404" y="0"/>
              </a:cxn>
              <a:cxn ang="0">
                <a:pos x="376" y="9"/>
              </a:cxn>
              <a:cxn ang="0">
                <a:pos x="358" y="64"/>
              </a:cxn>
              <a:cxn ang="0">
                <a:pos x="367" y="110"/>
              </a:cxn>
              <a:cxn ang="0">
                <a:pos x="385" y="137"/>
              </a:cxn>
              <a:cxn ang="0">
                <a:pos x="395" y="192"/>
              </a:cxn>
              <a:cxn ang="0">
                <a:pos x="413" y="220"/>
              </a:cxn>
              <a:cxn ang="0">
                <a:pos x="422" y="247"/>
              </a:cxn>
              <a:cxn ang="0">
                <a:pos x="248" y="293"/>
              </a:cxn>
              <a:cxn ang="0">
                <a:pos x="184" y="366"/>
              </a:cxn>
              <a:cxn ang="0">
                <a:pos x="139" y="403"/>
              </a:cxn>
              <a:cxn ang="0">
                <a:pos x="47" y="384"/>
              </a:cxn>
              <a:cxn ang="0">
                <a:pos x="1" y="302"/>
              </a:cxn>
              <a:cxn ang="0">
                <a:pos x="11" y="201"/>
              </a:cxn>
              <a:cxn ang="0">
                <a:pos x="84" y="110"/>
              </a:cxn>
              <a:cxn ang="0">
                <a:pos x="404" y="0"/>
              </a:cxn>
            </a:cxnLst>
            <a:rect l="0" t="0" r="r" b="b"/>
            <a:pathLst>
              <a:path w="422" h="403">
                <a:moveTo>
                  <a:pt x="404" y="0"/>
                </a:moveTo>
                <a:cubicBezTo>
                  <a:pt x="395" y="3"/>
                  <a:pt x="382" y="1"/>
                  <a:pt x="376" y="9"/>
                </a:cubicBezTo>
                <a:cubicBezTo>
                  <a:pt x="365" y="25"/>
                  <a:pt x="358" y="64"/>
                  <a:pt x="358" y="64"/>
                </a:cubicBezTo>
                <a:cubicBezTo>
                  <a:pt x="361" y="79"/>
                  <a:pt x="362" y="95"/>
                  <a:pt x="367" y="110"/>
                </a:cubicBezTo>
                <a:cubicBezTo>
                  <a:pt x="371" y="120"/>
                  <a:pt x="382" y="127"/>
                  <a:pt x="385" y="137"/>
                </a:cubicBezTo>
                <a:cubicBezTo>
                  <a:pt x="391" y="155"/>
                  <a:pt x="389" y="174"/>
                  <a:pt x="395" y="192"/>
                </a:cubicBezTo>
                <a:cubicBezTo>
                  <a:pt x="399" y="203"/>
                  <a:pt x="408" y="210"/>
                  <a:pt x="413" y="220"/>
                </a:cubicBezTo>
                <a:cubicBezTo>
                  <a:pt x="417" y="229"/>
                  <a:pt x="419" y="238"/>
                  <a:pt x="422" y="247"/>
                </a:cubicBezTo>
                <a:cubicBezTo>
                  <a:pt x="382" y="309"/>
                  <a:pt x="327" y="287"/>
                  <a:pt x="248" y="293"/>
                </a:cubicBezTo>
                <a:cubicBezTo>
                  <a:pt x="203" y="323"/>
                  <a:pt x="227" y="302"/>
                  <a:pt x="184" y="366"/>
                </a:cubicBezTo>
                <a:cubicBezTo>
                  <a:pt x="173" y="382"/>
                  <a:pt x="152" y="389"/>
                  <a:pt x="139" y="403"/>
                </a:cubicBezTo>
                <a:cubicBezTo>
                  <a:pt x="108" y="397"/>
                  <a:pt x="74" y="400"/>
                  <a:pt x="47" y="384"/>
                </a:cubicBezTo>
                <a:cubicBezTo>
                  <a:pt x="24" y="371"/>
                  <a:pt x="11" y="328"/>
                  <a:pt x="1" y="302"/>
                </a:cubicBezTo>
                <a:cubicBezTo>
                  <a:pt x="4" y="268"/>
                  <a:pt x="0" y="233"/>
                  <a:pt x="11" y="201"/>
                </a:cubicBezTo>
                <a:cubicBezTo>
                  <a:pt x="29" y="147"/>
                  <a:pt x="54" y="145"/>
                  <a:pt x="84" y="110"/>
                </a:cubicBezTo>
                <a:cubicBezTo>
                  <a:pt x="162" y="19"/>
                  <a:pt x="291" y="8"/>
                  <a:pt x="404" y="0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4" name="Freeform 94"/>
          <p:cNvSpPr>
            <a:spLocks/>
          </p:cNvSpPr>
          <p:nvPr/>
        </p:nvSpPr>
        <p:spPr bwMode="auto">
          <a:xfrm>
            <a:off x="3570288" y="5783263"/>
            <a:ext cx="803275" cy="722312"/>
          </a:xfrm>
          <a:custGeom>
            <a:avLst/>
            <a:gdLst/>
            <a:ahLst/>
            <a:cxnLst>
              <a:cxn ang="0">
                <a:pos x="503" y="115"/>
              </a:cxn>
              <a:cxn ang="0">
                <a:pos x="311" y="78"/>
              </a:cxn>
              <a:cxn ang="0">
                <a:pos x="274" y="60"/>
              </a:cxn>
              <a:cxn ang="0">
                <a:pos x="238" y="51"/>
              </a:cxn>
              <a:cxn ang="0">
                <a:pos x="183" y="14"/>
              </a:cxn>
              <a:cxn ang="0">
                <a:pos x="92" y="32"/>
              </a:cxn>
              <a:cxn ang="0">
                <a:pos x="73" y="60"/>
              </a:cxn>
              <a:cxn ang="0">
                <a:pos x="0" y="133"/>
              </a:cxn>
              <a:cxn ang="0">
                <a:pos x="9" y="389"/>
              </a:cxn>
              <a:cxn ang="0">
                <a:pos x="46" y="435"/>
              </a:cxn>
              <a:cxn ang="0">
                <a:pos x="146" y="453"/>
              </a:cxn>
              <a:cxn ang="0">
                <a:pos x="256" y="334"/>
              </a:cxn>
              <a:cxn ang="0">
                <a:pos x="284" y="325"/>
              </a:cxn>
              <a:cxn ang="0">
                <a:pos x="430" y="316"/>
              </a:cxn>
              <a:cxn ang="0">
                <a:pos x="494" y="243"/>
              </a:cxn>
              <a:cxn ang="0">
                <a:pos x="503" y="115"/>
              </a:cxn>
            </a:cxnLst>
            <a:rect l="0" t="0" r="r" b="b"/>
            <a:pathLst>
              <a:path w="505" h="455">
                <a:moveTo>
                  <a:pt x="503" y="115"/>
                </a:moveTo>
                <a:cubicBezTo>
                  <a:pt x="438" y="104"/>
                  <a:pt x="375" y="89"/>
                  <a:pt x="311" y="78"/>
                </a:cubicBezTo>
                <a:cubicBezTo>
                  <a:pt x="299" y="72"/>
                  <a:pt x="287" y="65"/>
                  <a:pt x="274" y="60"/>
                </a:cubicBezTo>
                <a:cubicBezTo>
                  <a:pt x="262" y="56"/>
                  <a:pt x="248" y="58"/>
                  <a:pt x="238" y="51"/>
                </a:cubicBezTo>
                <a:cubicBezTo>
                  <a:pt x="164" y="0"/>
                  <a:pt x="287" y="39"/>
                  <a:pt x="183" y="14"/>
                </a:cubicBezTo>
                <a:cubicBezTo>
                  <a:pt x="152" y="18"/>
                  <a:pt x="116" y="13"/>
                  <a:pt x="92" y="32"/>
                </a:cubicBezTo>
                <a:cubicBezTo>
                  <a:pt x="83" y="39"/>
                  <a:pt x="81" y="52"/>
                  <a:pt x="73" y="60"/>
                </a:cubicBezTo>
                <a:cubicBezTo>
                  <a:pt x="44" y="89"/>
                  <a:pt x="23" y="99"/>
                  <a:pt x="0" y="133"/>
                </a:cubicBezTo>
                <a:cubicBezTo>
                  <a:pt x="3" y="218"/>
                  <a:pt x="1" y="304"/>
                  <a:pt x="9" y="389"/>
                </a:cubicBezTo>
                <a:cubicBezTo>
                  <a:pt x="9" y="392"/>
                  <a:pt x="39" y="433"/>
                  <a:pt x="46" y="435"/>
                </a:cubicBezTo>
                <a:cubicBezTo>
                  <a:pt x="78" y="446"/>
                  <a:pt x="113" y="445"/>
                  <a:pt x="146" y="453"/>
                </a:cubicBezTo>
                <a:cubicBezTo>
                  <a:pt x="315" y="436"/>
                  <a:pt x="207" y="455"/>
                  <a:pt x="256" y="334"/>
                </a:cubicBezTo>
                <a:cubicBezTo>
                  <a:pt x="260" y="325"/>
                  <a:pt x="274" y="326"/>
                  <a:pt x="284" y="325"/>
                </a:cubicBezTo>
                <a:cubicBezTo>
                  <a:pt x="333" y="320"/>
                  <a:pt x="381" y="319"/>
                  <a:pt x="430" y="316"/>
                </a:cubicBezTo>
                <a:cubicBezTo>
                  <a:pt x="484" y="262"/>
                  <a:pt x="464" y="288"/>
                  <a:pt x="494" y="243"/>
                </a:cubicBezTo>
                <a:cubicBezTo>
                  <a:pt x="505" y="152"/>
                  <a:pt x="503" y="195"/>
                  <a:pt x="503" y="115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5" name="Freeform 95"/>
          <p:cNvSpPr>
            <a:spLocks/>
          </p:cNvSpPr>
          <p:nvPr/>
        </p:nvSpPr>
        <p:spPr bwMode="auto">
          <a:xfrm>
            <a:off x="3468688" y="5195888"/>
            <a:ext cx="625475" cy="566737"/>
          </a:xfrm>
          <a:custGeom>
            <a:avLst/>
            <a:gdLst/>
            <a:ahLst/>
            <a:cxnLst>
              <a:cxn ang="0">
                <a:pos x="393" y="9"/>
              </a:cxn>
              <a:cxn ang="0">
                <a:pos x="329" y="64"/>
              </a:cxn>
              <a:cxn ang="0">
                <a:pos x="311" y="128"/>
              </a:cxn>
              <a:cxn ang="0">
                <a:pos x="293" y="247"/>
              </a:cxn>
              <a:cxn ang="0">
                <a:pos x="201" y="274"/>
              </a:cxn>
              <a:cxn ang="0">
                <a:pos x="110" y="357"/>
              </a:cxn>
              <a:cxn ang="0">
                <a:pos x="28" y="284"/>
              </a:cxn>
              <a:cxn ang="0">
                <a:pos x="9" y="229"/>
              </a:cxn>
              <a:cxn ang="0">
                <a:pos x="0" y="201"/>
              </a:cxn>
              <a:cxn ang="0">
                <a:pos x="64" y="137"/>
              </a:cxn>
              <a:cxn ang="0">
                <a:pos x="165" y="55"/>
              </a:cxn>
              <a:cxn ang="0">
                <a:pos x="229" y="0"/>
              </a:cxn>
              <a:cxn ang="0">
                <a:pos x="393" y="9"/>
              </a:cxn>
            </a:cxnLst>
            <a:rect l="0" t="0" r="r" b="b"/>
            <a:pathLst>
              <a:path w="393" h="357">
                <a:moveTo>
                  <a:pt x="393" y="9"/>
                </a:moveTo>
                <a:cubicBezTo>
                  <a:pt x="358" y="21"/>
                  <a:pt x="350" y="34"/>
                  <a:pt x="329" y="64"/>
                </a:cubicBezTo>
                <a:cubicBezTo>
                  <a:pt x="324" y="86"/>
                  <a:pt x="314" y="106"/>
                  <a:pt x="311" y="128"/>
                </a:cubicBezTo>
                <a:cubicBezTo>
                  <a:pt x="305" y="168"/>
                  <a:pt x="322" y="219"/>
                  <a:pt x="293" y="247"/>
                </a:cubicBezTo>
                <a:cubicBezTo>
                  <a:pt x="276" y="263"/>
                  <a:pt x="224" y="267"/>
                  <a:pt x="201" y="274"/>
                </a:cubicBezTo>
                <a:cubicBezTo>
                  <a:pt x="161" y="302"/>
                  <a:pt x="159" y="341"/>
                  <a:pt x="110" y="357"/>
                </a:cubicBezTo>
                <a:cubicBezTo>
                  <a:pt x="42" y="340"/>
                  <a:pt x="53" y="356"/>
                  <a:pt x="28" y="284"/>
                </a:cubicBezTo>
                <a:cubicBezTo>
                  <a:pt x="7" y="222"/>
                  <a:pt x="29" y="289"/>
                  <a:pt x="9" y="229"/>
                </a:cubicBezTo>
                <a:cubicBezTo>
                  <a:pt x="6" y="220"/>
                  <a:pt x="0" y="201"/>
                  <a:pt x="0" y="201"/>
                </a:cubicBezTo>
                <a:cubicBezTo>
                  <a:pt x="16" y="153"/>
                  <a:pt x="1" y="179"/>
                  <a:pt x="64" y="137"/>
                </a:cubicBezTo>
                <a:cubicBezTo>
                  <a:pt x="100" y="113"/>
                  <a:pt x="128" y="79"/>
                  <a:pt x="165" y="55"/>
                </a:cubicBezTo>
                <a:cubicBezTo>
                  <a:pt x="186" y="24"/>
                  <a:pt x="193" y="12"/>
                  <a:pt x="229" y="0"/>
                </a:cubicBezTo>
                <a:cubicBezTo>
                  <a:pt x="369" y="10"/>
                  <a:pt x="314" y="9"/>
                  <a:pt x="393" y="9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6" name="Freeform 96"/>
          <p:cNvSpPr>
            <a:spLocks/>
          </p:cNvSpPr>
          <p:nvPr/>
        </p:nvSpPr>
        <p:spPr bwMode="auto">
          <a:xfrm>
            <a:off x="2760663" y="5397500"/>
            <a:ext cx="752475" cy="908050"/>
          </a:xfrm>
          <a:custGeom>
            <a:avLst/>
            <a:gdLst/>
            <a:ahLst/>
            <a:cxnLst>
              <a:cxn ang="0">
                <a:pos x="464" y="303"/>
              </a:cxn>
              <a:cxn ang="0">
                <a:pos x="373" y="175"/>
              </a:cxn>
              <a:cxn ang="0">
                <a:pos x="355" y="56"/>
              </a:cxn>
              <a:cxn ang="0">
                <a:pos x="309" y="19"/>
              </a:cxn>
              <a:cxn ang="0">
                <a:pos x="181" y="29"/>
              </a:cxn>
              <a:cxn ang="0">
                <a:pos x="172" y="147"/>
              </a:cxn>
              <a:cxn ang="0">
                <a:pos x="62" y="211"/>
              </a:cxn>
              <a:cxn ang="0">
                <a:pos x="7" y="275"/>
              </a:cxn>
              <a:cxn ang="0">
                <a:pos x="35" y="367"/>
              </a:cxn>
              <a:cxn ang="0">
                <a:pos x="190" y="394"/>
              </a:cxn>
              <a:cxn ang="0">
                <a:pos x="245" y="458"/>
              </a:cxn>
              <a:cxn ang="0">
                <a:pos x="355" y="568"/>
              </a:cxn>
              <a:cxn ang="0">
                <a:pos x="455" y="495"/>
              </a:cxn>
              <a:cxn ang="0">
                <a:pos x="464" y="303"/>
              </a:cxn>
            </a:cxnLst>
            <a:rect l="0" t="0" r="r" b="b"/>
            <a:pathLst>
              <a:path w="474" h="572">
                <a:moveTo>
                  <a:pt x="464" y="303"/>
                </a:moveTo>
                <a:cubicBezTo>
                  <a:pt x="447" y="235"/>
                  <a:pt x="409" y="229"/>
                  <a:pt x="373" y="175"/>
                </a:cubicBezTo>
                <a:cubicBezTo>
                  <a:pt x="364" y="136"/>
                  <a:pt x="369" y="94"/>
                  <a:pt x="355" y="56"/>
                </a:cubicBezTo>
                <a:cubicBezTo>
                  <a:pt x="348" y="38"/>
                  <a:pt x="323" y="33"/>
                  <a:pt x="309" y="19"/>
                </a:cubicBezTo>
                <a:cubicBezTo>
                  <a:pt x="266" y="22"/>
                  <a:pt x="212" y="0"/>
                  <a:pt x="181" y="29"/>
                </a:cubicBezTo>
                <a:cubicBezTo>
                  <a:pt x="152" y="56"/>
                  <a:pt x="180" y="108"/>
                  <a:pt x="172" y="147"/>
                </a:cubicBezTo>
                <a:cubicBezTo>
                  <a:pt x="164" y="186"/>
                  <a:pt x="96" y="203"/>
                  <a:pt x="62" y="211"/>
                </a:cubicBezTo>
                <a:cubicBezTo>
                  <a:pt x="32" y="232"/>
                  <a:pt x="19" y="240"/>
                  <a:pt x="7" y="275"/>
                </a:cubicBezTo>
                <a:cubicBezTo>
                  <a:pt x="12" y="317"/>
                  <a:pt x="0" y="346"/>
                  <a:pt x="35" y="367"/>
                </a:cubicBezTo>
                <a:cubicBezTo>
                  <a:pt x="80" y="394"/>
                  <a:pt x="190" y="394"/>
                  <a:pt x="190" y="394"/>
                </a:cubicBezTo>
                <a:cubicBezTo>
                  <a:pt x="210" y="416"/>
                  <a:pt x="228" y="433"/>
                  <a:pt x="245" y="458"/>
                </a:cubicBezTo>
                <a:cubicBezTo>
                  <a:pt x="266" y="523"/>
                  <a:pt x="292" y="553"/>
                  <a:pt x="355" y="568"/>
                </a:cubicBezTo>
                <a:cubicBezTo>
                  <a:pt x="446" y="557"/>
                  <a:pt x="429" y="572"/>
                  <a:pt x="455" y="495"/>
                </a:cubicBezTo>
                <a:cubicBezTo>
                  <a:pt x="469" y="408"/>
                  <a:pt x="474" y="408"/>
                  <a:pt x="464" y="303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7" name="Freeform 97"/>
          <p:cNvSpPr>
            <a:spLocks/>
          </p:cNvSpPr>
          <p:nvPr/>
        </p:nvSpPr>
        <p:spPr bwMode="auto">
          <a:xfrm>
            <a:off x="3268663" y="4995863"/>
            <a:ext cx="447675" cy="325437"/>
          </a:xfrm>
          <a:custGeom>
            <a:avLst/>
            <a:gdLst/>
            <a:ahLst/>
            <a:cxnLst>
              <a:cxn ang="0">
                <a:pos x="283" y="117"/>
              </a:cxn>
              <a:cxn ang="0">
                <a:pos x="255" y="135"/>
              </a:cxn>
              <a:cxn ang="0">
                <a:pos x="237" y="163"/>
              </a:cxn>
              <a:cxn ang="0">
                <a:pos x="182" y="199"/>
              </a:cxn>
              <a:cxn ang="0">
                <a:pos x="63" y="181"/>
              </a:cxn>
              <a:cxn ang="0">
                <a:pos x="17" y="135"/>
              </a:cxn>
              <a:cxn ang="0">
                <a:pos x="63" y="35"/>
              </a:cxn>
              <a:cxn ang="0">
                <a:pos x="283" y="117"/>
              </a:cxn>
            </a:cxnLst>
            <a:rect l="0" t="0" r="r" b="b"/>
            <a:pathLst>
              <a:path w="283" h="205">
                <a:moveTo>
                  <a:pt x="283" y="117"/>
                </a:moveTo>
                <a:cubicBezTo>
                  <a:pt x="274" y="123"/>
                  <a:pt x="263" y="127"/>
                  <a:pt x="255" y="135"/>
                </a:cubicBezTo>
                <a:cubicBezTo>
                  <a:pt x="247" y="143"/>
                  <a:pt x="245" y="156"/>
                  <a:pt x="237" y="163"/>
                </a:cubicBezTo>
                <a:cubicBezTo>
                  <a:pt x="221" y="177"/>
                  <a:pt x="182" y="199"/>
                  <a:pt x="182" y="199"/>
                </a:cubicBezTo>
                <a:cubicBezTo>
                  <a:pt x="142" y="195"/>
                  <a:pt x="95" y="205"/>
                  <a:pt x="63" y="181"/>
                </a:cubicBezTo>
                <a:cubicBezTo>
                  <a:pt x="46" y="168"/>
                  <a:pt x="17" y="135"/>
                  <a:pt x="17" y="135"/>
                </a:cubicBezTo>
                <a:cubicBezTo>
                  <a:pt x="0" y="83"/>
                  <a:pt x="13" y="52"/>
                  <a:pt x="63" y="35"/>
                </a:cubicBezTo>
                <a:cubicBezTo>
                  <a:pt x="245" y="44"/>
                  <a:pt x="235" y="0"/>
                  <a:pt x="283" y="117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8" name="Freeform 98"/>
          <p:cNvSpPr>
            <a:spLocks/>
          </p:cNvSpPr>
          <p:nvPr/>
        </p:nvSpPr>
        <p:spPr bwMode="auto">
          <a:xfrm>
            <a:off x="1970088" y="4572000"/>
            <a:ext cx="1111250" cy="1030288"/>
          </a:xfrm>
          <a:custGeom>
            <a:avLst/>
            <a:gdLst/>
            <a:ahLst/>
            <a:cxnLst>
              <a:cxn ang="0">
                <a:pos x="679" y="421"/>
              </a:cxn>
              <a:cxn ang="0">
                <a:pos x="606" y="512"/>
              </a:cxn>
              <a:cxn ang="0">
                <a:pos x="578" y="530"/>
              </a:cxn>
              <a:cxn ang="0">
                <a:pos x="542" y="576"/>
              </a:cxn>
              <a:cxn ang="0">
                <a:pos x="469" y="631"/>
              </a:cxn>
              <a:cxn ang="0">
                <a:pos x="414" y="649"/>
              </a:cxn>
              <a:cxn ang="0">
                <a:pos x="313" y="640"/>
              </a:cxn>
              <a:cxn ang="0">
                <a:pos x="249" y="585"/>
              </a:cxn>
              <a:cxn ang="0">
                <a:pos x="185" y="567"/>
              </a:cxn>
              <a:cxn ang="0">
                <a:pos x="130" y="549"/>
              </a:cxn>
              <a:cxn ang="0">
                <a:pos x="12" y="448"/>
              </a:cxn>
              <a:cxn ang="0">
                <a:pos x="2" y="421"/>
              </a:cxn>
              <a:cxn ang="0">
                <a:pos x="21" y="402"/>
              </a:cxn>
              <a:cxn ang="0">
                <a:pos x="76" y="293"/>
              </a:cxn>
              <a:cxn ang="0">
                <a:pos x="112" y="247"/>
              </a:cxn>
              <a:cxn ang="0">
                <a:pos x="130" y="192"/>
              </a:cxn>
              <a:cxn ang="0">
                <a:pos x="140" y="55"/>
              </a:cxn>
              <a:cxn ang="0">
                <a:pos x="167" y="46"/>
              </a:cxn>
              <a:cxn ang="0">
                <a:pos x="277" y="27"/>
              </a:cxn>
              <a:cxn ang="0">
                <a:pos x="350" y="9"/>
              </a:cxn>
              <a:cxn ang="0">
                <a:pos x="386" y="0"/>
              </a:cxn>
              <a:cxn ang="0">
                <a:pos x="560" y="82"/>
              </a:cxn>
              <a:cxn ang="0">
                <a:pos x="697" y="283"/>
              </a:cxn>
              <a:cxn ang="0">
                <a:pos x="688" y="393"/>
              </a:cxn>
              <a:cxn ang="0">
                <a:pos x="679" y="421"/>
              </a:cxn>
            </a:cxnLst>
            <a:rect l="0" t="0" r="r" b="b"/>
            <a:pathLst>
              <a:path w="700" h="649">
                <a:moveTo>
                  <a:pt x="679" y="421"/>
                </a:moveTo>
                <a:cubicBezTo>
                  <a:pt x="643" y="445"/>
                  <a:pt x="637" y="482"/>
                  <a:pt x="606" y="512"/>
                </a:cubicBezTo>
                <a:cubicBezTo>
                  <a:pt x="598" y="520"/>
                  <a:pt x="587" y="523"/>
                  <a:pt x="578" y="530"/>
                </a:cubicBezTo>
                <a:cubicBezTo>
                  <a:pt x="534" y="565"/>
                  <a:pt x="588" y="531"/>
                  <a:pt x="542" y="576"/>
                </a:cubicBezTo>
                <a:cubicBezTo>
                  <a:pt x="532" y="586"/>
                  <a:pt x="482" y="625"/>
                  <a:pt x="469" y="631"/>
                </a:cubicBezTo>
                <a:cubicBezTo>
                  <a:pt x="451" y="639"/>
                  <a:pt x="414" y="649"/>
                  <a:pt x="414" y="649"/>
                </a:cubicBezTo>
                <a:cubicBezTo>
                  <a:pt x="380" y="646"/>
                  <a:pt x="346" y="647"/>
                  <a:pt x="313" y="640"/>
                </a:cubicBezTo>
                <a:cubicBezTo>
                  <a:pt x="284" y="634"/>
                  <a:pt x="272" y="599"/>
                  <a:pt x="249" y="585"/>
                </a:cubicBezTo>
                <a:cubicBezTo>
                  <a:pt x="238" y="578"/>
                  <a:pt x="194" y="570"/>
                  <a:pt x="185" y="567"/>
                </a:cubicBezTo>
                <a:cubicBezTo>
                  <a:pt x="166" y="562"/>
                  <a:pt x="130" y="549"/>
                  <a:pt x="130" y="549"/>
                </a:cubicBezTo>
                <a:cubicBezTo>
                  <a:pt x="87" y="519"/>
                  <a:pt x="56" y="477"/>
                  <a:pt x="12" y="448"/>
                </a:cubicBezTo>
                <a:cubicBezTo>
                  <a:pt x="9" y="439"/>
                  <a:pt x="0" y="430"/>
                  <a:pt x="2" y="421"/>
                </a:cubicBezTo>
                <a:cubicBezTo>
                  <a:pt x="4" y="412"/>
                  <a:pt x="16" y="410"/>
                  <a:pt x="21" y="402"/>
                </a:cubicBezTo>
                <a:cubicBezTo>
                  <a:pt x="41" y="368"/>
                  <a:pt x="55" y="327"/>
                  <a:pt x="76" y="293"/>
                </a:cubicBezTo>
                <a:cubicBezTo>
                  <a:pt x="86" y="276"/>
                  <a:pt x="101" y="263"/>
                  <a:pt x="112" y="247"/>
                </a:cubicBezTo>
                <a:cubicBezTo>
                  <a:pt x="118" y="229"/>
                  <a:pt x="129" y="211"/>
                  <a:pt x="130" y="192"/>
                </a:cubicBezTo>
                <a:cubicBezTo>
                  <a:pt x="133" y="146"/>
                  <a:pt x="129" y="99"/>
                  <a:pt x="140" y="55"/>
                </a:cubicBezTo>
                <a:cubicBezTo>
                  <a:pt x="142" y="46"/>
                  <a:pt x="158" y="49"/>
                  <a:pt x="167" y="46"/>
                </a:cubicBezTo>
                <a:cubicBezTo>
                  <a:pt x="229" y="29"/>
                  <a:pt x="189" y="44"/>
                  <a:pt x="277" y="27"/>
                </a:cubicBezTo>
                <a:cubicBezTo>
                  <a:pt x="302" y="22"/>
                  <a:pt x="326" y="15"/>
                  <a:pt x="350" y="9"/>
                </a:cubicBezTo>
                <a:cubicBezTo>
                  <a:pt x="362" y="6"/>
                  <a:pt x="386" y="0"/>
                  <a:pt x="386" y="0"/>
                </a:cubicBezTo>
                <a:cubicBezTo>
                  <a:pt x="473" y="21"/>
                  <a:pt x="494" y="32"/>
                  <a:pt x="560" y="82"/>
                </a:cubicBezTo>
                <a:cubicBezTo>
                  <a:pt x="603" y="148"/>
                  <a:pt x="672" y="208"/>
                  <a:pt x="697" y="283"/>
                </a:cubicBezTo>
                <a:cubicBezTo>
                  <a:pt x="694" y="320"/>
                  <a:pt x="700" y="358"/>
                  <a:pt x="688" y="393"/>
                </a:cubicBezTo>
                <a:cubicBezTo>
                  <a:pt x="676" y="428"/>
                  <a:pt x="595" y="462"/>
                  <a:pt x="679" y="421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19" name="Freeform 99"/>
          <p:cNvSpPr>
            <a:spLocks/>
          </p:cNvSpPr>
          <p:nvPr/>
        </p:nvSpPr>
        <p:spPr bwMode="auto">
          <a:xfrm>
            <a:off x="3021013" y="4600575"/>
            <a:ext cx="476250" cy="382588"/>
          </a:xfrm>
          <a:custGeom>
            <a:avLst/>
            <a:gdLst/>
            <a:ahLst/>
            <a:cxnLst>
              <a:cxn ang="0">
                <a:pos x="237" y="229"/>
              </a:cxn>
              <a:cxn ang="0">
                <a:pos x="155" y="192"/>
              </a:cxn>
              <a:cxn ang="0">
                <a:pos x="109" y="156"/>
              </a:cxn>
              <a:cxn ang="0">
                <a:pos x="91" y="137"/>
              </a:cxn>
              <a:cxn ang="0">
                <a:pos x="0" y="64"/>
              </a:cxn>
              <a:cxn ang="0">
                <a:pos x="73" y="0"/>
              </a:cxn>
              <a:cxn ang="0">
                <a:pos x="146" y="9"/>
              </a:cxn>
              <a:cxn ang="0">
                <a:pos x="247" y="101"/>
              </a:cxn>
              <a:cxn ang="0">
                <a:pos x="274" y="201"/>
              </a:cxn>
              <a:cxn ang="0">
                <a:pos x="228" y="238"/>
              </a:cxn>
              <a:cxn ang="0">
                <a:pos x="237" y="229"/>
              </a:cxn>
            </a:cxnLst>
            <a:rect l="0" t="0" r="r" b="b"/>
            <a:pathLst>
              <a:path w="300" h="241">
                <a:moveTo>
                  <a:pt x="237" y="229"/>
                </a:moveTo>
                <a:cubicBezTo>
                  <a:pt x="207" y="219"/>
                  <a:pt x="185" y="202"/>
                  <a:pt x="155" y="192"/>
                </a:cubicBezTo>
                <a:cubicBezTo>
                  <a:pt x="118" y="136"/>
                  <a:pt x="160" y="187"/>
                  <a:pt x="109" y="156"/>
                </a:cubicBezTo>
                <a:cubicBezTo>
                  <a:pt x="102" y="151"/>
                  <a:pt x="98" y="143"/>
                  <a:pt x="91" y="137"/>
                </a:cubicBezTo>
                <a:cubicBezTo>
                  <a:pt x="61" y="112"/>
                  <a:pt x="27" y="93"/>
                  <a:pt x="0" y="64"/>
                </a:cubicBezTo>
                <a:cubicBezTo>
                  <a:pt x="24" y="4"/>
                  <a:pt x="17" y="18"/>
                  <a:pt x="73" y="0"/>
                </a:cubicBezTo>
                <a:cubicBezTo>
                  <a:pt x="97" y="3"/>
                  <a:pt x="122" y="2"/>
                  <a:pt x="146" y="9"/>
                </a:cubicBezTo>
                <a:cubicBezTo>
                  <a:pt x="189" y="21"/>
                  <a:pt x="211" y="78"/>
                  <a:pt x="247" y="101"/>
                </a:cubicBezTo>
                <a:cubicBezTo>
                  <a:pt x="272" y="139"/>
                  <a:pt x="300" y="148"/>
                  <a:pt x="274" y="201"/>
                </a:cubicBezTo>
                <a:cubicBezTo>
                  <a:pt x="265" y="219"/>
                  <a:pt x="243" y="225"/>
                  <a:pt x="228" y="238"/>
                </a:cubicBezTo>
                <a:cubicBezTo>
                  <a:pt x="225" y="241"/>
                  <a:pt x="234" y="232"/>
                  <a:pt x="237" y="229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0" name="Freeform 100"/>
          <p:cNvSpPr>
            <a:spLocks/>
          </p:cNvSpPr>
          <p:nvPr/>
        </p:nvSpPr>
        <p:spPr bwMode="auto">
          <a:xfrm rot="2414518">
            <a:off x="1452563" y="4176713"/>
            <a:ext cx="755650" cy="798512"/>
          </a:xfrm>
          <a:custGeom>
            <a:avLst/>
            <a:gdLst/>
            <a:ahLst/>
            <a:cxnLst>
              <a:cxn ang="0">
                <a:pos x="64" y="92"/>
              </a:cxn>
              <a:cxn ang="0">
                <a:pos x="356" y="64"/>
              </a:cxn>
              <a:cxn ang="0">
                <a:pos x="420" y="156"/>
              </a:cxn>
              <a:cxn ang="0">
                <a:pos x="466" y="384"/>
              </a:cxn>
              <a:cxn ang="0">
                <a:pos x="265" y="439"/>
              </a:cxn>
              <a:cxn ang="0">
                <a:pos x="219" y="476"/>
              </a:cxn>
              <a:cxn ang="0">
                <a:pos x="192" y="485"/>
              </a:cxn>
              <a:cxn ang="0">
                <a:pos x="164" y="503"/>
              </a:cxn>
              <a:cxn ang="0">
                <a:pos x="119" y="494"/>
              </a:cxn>
              <a:cxn ang="0">
                <a:pos x="27" y="384"/>
              </a:cxn>
              <a:cxn ang="0">
                <a:pos x="9" y="329"/>
              </a:cxn>
              <a:cxn ang="0">
                <a:pos x="0" y="302"/>
              </a:cxn>
              <a:cxn ang="0">
                <a:pos x="73" y="137"/>
              </a:cxn>
              <a:cxn ang="0">
                <a:pos x="64" y="92"/>
              </a:cxn>
            </a:cxnLst>
            <a:rect l="0" t="0" r="r" b="b"/>
            <a:pathLst>
              <a:path w="476" h="503">
                <a:moveTo>
                  <a:pt x="64" y="92"/>
                </a:moveTo>
                <a:cubicBezTo>
                  <a:pt x="94" y="0"/>
                  <a:pt x="343" y="64"/>
                  <a:pt x="356" y="64"/>
                </a:cubicBezTo>
                <a:cubicBezTo>
                  <a:pt x="385" y="93"/>
                  <a:pt x="407" y="117"/>
                  <a:pt x="420" y="156"/>
                </a:cubicBezTo>
                <a:cubicBezTo>
                  <a:pt x="431" y="233"/>
                  <a:pt x="447" y="309"/>
                  <a:pt x="466" y="384"/>
                </a:cubicBezTo>
                <a:cubicBezTo>
                  <a:pt x="444" y="497"/>
                  <a:pt x="476" y="413"/>
                  <a:pt x="265" y="439"/>
                </a:cubicBezTo>
                <a:cubicBezTo>
                  <a:pt x="243" y="442"/>
                  <a:pt x="235" y="466"/>
                  <a:pt x="219" y="476"/>
                </a:cubicBezTo>
                <a:cubicBezTo>
                  <a:pt x="211" y="481"/>
                  <a:pt x="201" y="481"/>
                  <a:pt x="192" y="485"/>
                </a:cubicBezTo>
                <a:cubicBezTo>
                  <a:pt x="182" y="490"/>
                  <a:pt x="173" y="497"/>
                  <a:pt x="164" y="503"/>
                </a:cubicBezTo>
                <a:cubicBezTo>
                  <a:pt x="149" y="500"/>
                  <a:pt x="133" y="500"/>
                  <a:pt x="119" y="494"/>
                </a:cubicBezTo>
                <a:cubicBezTo>
                  <a:pt x="77" y="476"/>
                  <a:pt x="58" y="415"/>
                  <a:pt x="27" y="384"/>
                </a:cubicBezTo>
                <a:cubicBezTo>
                  <a:pt x="21" y="366"/>
                  <a:pt x="15" y="347"/>
                  <a:pt x="9" y="329"/>
                </a:cubicBezTo>
                <a:cubicBezTo>
                  <a:pt x="6" y="320"/>
                  <a:pt x="0" y="302"/>
                  <a:pt x="0" y="302"/>
                </a:cubicBezTo>
                <a:cubicBezTo>
                  <a:pt x="11" y="210"/>
                  <a:pt x="13" y="200"/>
                  <a:pt x="73" y="137"/>
                </a:cubicBezTo>
                <a:cubicBezTo>
                  <a:pt x="85" y="102"/>
                  <a:pt x="89" y="117"/>
                  <a:pt x="64" y="92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1" name="Freeform 101"/>
          <p:cNvSpPr>
            <a:spLocks/>
          </p:cNvSpPr>
          <p:nvPr/>
        </p:nvSpPr>
        <p:spPr bwMode="auto">
          <a:xfrm>
            <a:off x="2195513" y="4033838"/>
            <a:ext cx="828675" cy="439737"/>
          </a:xfrm>
          <a:custGeom>
            <a:avLst/>
            <a:gdLst/>
            <a:ahLst/>
            <a:cxnLst>
              <a:cxn ang="0">
                <a:pos x="327" y="266"/>
              </a:cxn>
              <a:cxn ang="0">
                <a:pos x="52" y="238"/>
              </a:cxn>
              <a:cxn ang="0">
                <a:pos x="7" y="184"/>
              </a:cxn>
              <a:cxn ang="0">
                <a:pos x="98" y="65"/>
              </a:cxn>
              <a:cxn ang="0">
                <a:pos x="464" y="83"/>
              </a:cxn>
              <a:cxn ang="0">
                <a:pos x="500" y="174"/>
              </a:cxn>
              <a:cxn ang="0">
                <a:pos x="400" y="229"/>
              </a:cxn>
              <a:cxn ang="0">
                <a:pos x="372" y="238"/>
              </a:cxn>
              <a:cxn ang="0">
                <a:pos x="327" y="266"/>
              </a:cxn>
            </a:cxnLst>
            <a:rect l="0" t="0" r="r" b="b"/>
            <a:pathLst>
              <a:path w="522" h="277">
                <a:moveTo>
                  <a:pt x="327" y="266"/>
                </a:moveTo>
                <a:cubicBezTo>
                  <a:pt x="205" y="260"/>
                  <a:pt x="157" y="252"/>
                  <a:pt x="52" y="238"/>
                </a:cubicBezTo>
                <a:cubicBezTo>
                  <a:pt x="45" y="231"/>
                  <a:pt x="9" y="198"/>
                  <a:pt x="7" y="184"/>
                </a:cubicBezTo>
                <a:cubicBezTo>
                  <a:pt x="0" y="122"/>
                  <a:pt x="46" y="82"/>
                  <a:pt x="98" y="65"/>
                </a:cubicBezTo>
                <a:cubicBezTo>
                  <a:pt x="193" y="0"/>
                  <a:pt x="354" y="48"/>
                  <a:pt x="464" y="83"/>
                </a:cubicBezTo>
                <a:cubicBezTo>
                  <a:pt x="502" y="108"/>
                  <a:pt x="522" y="124"/>
                  <a:pt x="500" y="174"/>
                </a:cubicBezTo>
                <a:cubicBezTo>
                  <a:pt x="485" y="208"/>
                  <a:pt x="427" y="220"/>
                  <a:pt x="400" y="229"/>
                </a:cubicBezTo>
                <a:cubicBezTo>
                  <a:pt x="391" y="232"/>
                  <a:pt x="372" y="238"/>
                  <a:pt x="372" y="238"/>
                </a:cubicBezTo>
                <a:cubicBezTo>
                  <a:pt x="359" y="277"/>
                  <a:pt x="373" y="266"/>
                  <a:pt x="327" y="266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2" name="Freeform 102"/>
          <p:cNvSpPr>
            <a:spLocks/>
          </p:cNvSpPr>
          <p:nvPr/>
        </p:nvSpPr>
        <p:spPr bwMode="auto">
          <a:xfrm>
            <a:off x="1071563" y="3106738"/>
            <a:ext cx="1181100" cy="974725"/>
          </a:xfrm>
          <a:custGeom>
            <a:avLst/>
            <a:gdLst/>
            <a:ahLst/>
            <a:cxnLst>
              <a:cxn ang="0">
                <a:pos x="623" y="594"/>
              </a:cxn>
              <a:cxn ang="0">
                <a:pos x="523" y="548"/>
              </a:cxn>
              <a:cxn ang="0">
                <a:pos x="404" y="566"/>
              </a:cxn>
              <a:cxn ang="0">
                <a:pos x="312" y="612"/>
              </a:cxn>
              <a:cxn ang="0">
                <a:pos x="175" y="566"/>
              </a:cxn>
              <a:cxn ang="0">
                <a:pos x="120" y="530"/>
              </a:cxn>
              <a:cxn ang="0">
                <a:pos x="38" y="402"/>
              </a:cxn>
              <a:cxn ang="0">
                <a:pos x="20" y="310"/>
              </a:cxn>
              <a:cxn ang="0">
                <a:pos x="166" y="45"/>
              </a:cxn>
              <a:cxn ang="0">
                <a:pos x="258" y="0"/>
              </a:cxn>
              <a:cxn ang="0">
                <a:pos x="395" y="9"/>
              </a:cxn>
              <a:cxn ang="0">
                <a:pos x="550" y="100"/>
              </a:cxn>
              <a:cxn ang="0">
                <a:pos x="623" y="173"/>
              </a:cxn>
              <a:cxn ang="0">
                <a:pos x="742" y="347"/>
              </a:cxn>
              <a:cxn ang="0">
                <a:pos x="733" y="521"/>
              </a:cxn>
              <a:cxn ang="0">
                <a:pos x="678" y="548"/>
              </a:cxn>
              <a:cxn ang="0">
                <a:pos x="623" y="594"/>
              </a:cxn>
            </a:cxnLst>
            <a:rect l="0" t="0" r="r" b="b"/>
            <a:pathLst>
              <a:path w="744" h="614">
                <a:moveTo>
                  <a:pt x="623" y="594"/>
                </a:moveTo>
                <a:cubicBezTo>
                  <a:pt x="587" y="576"/>
                  <a:pt x="562" y="558"/>
                  <a:pt x="523" y="548"/>
                </a:cubicBezTo>
                <a:cubicBezTo>
                  <a:pt x="522" y="548"/>
                  <a:pt x="429" y="550"/>
                  <a:pt x="404" y="566"/>
                </a:cubicBezTo>
                <a:cubicBezTo>
                  <a:pt x="366" y="590"/>
                  <a:pt x="362" y="600"/>
                  <a:pt x="312" y="612"/>
                </a:cubicBezTo>
                <a:cubicBezTo>
                  <a:pt x="214" y="601"/>
                  <a:pt x="238" y="614"/>
                  <a:pt x="175" y="566"/>
                </a:cubicBezTo>
                <a:cubicBezTo>
                  <a:pt x="158" y="553"/>
                  <a:pt x="120" y="530"/>
                  <a:pt x="120" y="530"/>
                </a:cubicBezTo>
                <a:cubicBezTo>
                  <a:pt x="92" y="487"/>
                  <a:pt x="61" y="448"/>
                  <a:pt x="38" y="402"/>
                </a:cubicBezTo>
                <a:cubicBezTo>
                  <a:pt x="32" y="371"/>
                  <a:pt x="26" y="341"/>
                  <a:pt x="20" y="310"/>
                </a:cubicBezTo>
                <a:cubicBezTo>
                  <a:pt x="0" y="210"/>
                  <a:pt x="90" y="96"/>
                  <a:pt x="166" y="45"/>
                </a:cubicBezTo>
                <a:cubicBezTo>
                  <a:pt x="195" y="25"/>
                  <a:pt x="228" y="19"/>
                  <a:pt x="258" y="0"/>
                </a:cubicBezTo>
                <a:cubicBezTo>
                  <a:pt x="304" y="3"/>
                  <a:pt x="350" y="4"/>
                  <a:pt x="395" y="9"/>
                </a:cubicBezTo>
                <a:cubicBezTo>
                  <a:pt x="455" y="16"/>
                  <a:pt x="503" y="69"/>
                  <a:pt x="550" y="100"/>
                </a:cubicBezTo>
                <a:cubicBezTo>
                  <a:pt x="571" y="133"/>
                  <a:pt x="599" y="143"/>
                  <a:pt x="623" y="173"/>
                </a:cubicBezTo>
                <a:cubicBezTo>
                  <a:pt x="663" y="223"/>
                  <a:pt x="722" y="286"/>
                  <a:pt x="742" y="347"/>
                </a:cubicBezTo>
                <a:cubicBezTo>
                  <a:pt x="739" y="405"/>
                  <a:pt x="744" y="464"/>
                  <a:pt x="733" y="521"/>
                </a:cubicBezTo>
                <a:cubicBezTo>
                  <a:pt x="731" y="532"/>
                  <a:pt x="728" y="533"/>
                  <a:pt x="678" y="548"/>
                </a:cubicBezTo>
                <a:lnTo>
                  <a:pt x="623" y="594"/>
                </a:ln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3" name="Freeform 103"/>
          <p:cNvSpPr>
            <a:spLocks/>
          </p:cNvSpPr>
          <p:nvPr/>
        </p:nvSpPr>
        <p:spPr bwMode="auto">
          <a:xfrm>
            <a:off x="2344738" y="3584575"/>
            <a:ext cx="469900" cy="406400"/>
          </a:xfrm>
          <a:custGeom>
            <a:avLst/>
            <a:gdLst/>
            <a:ahLst/>
            <a:cxnLst>
              <a:cxn ang="0">
                <a:pos x="214" y="211"/>
              </a:cxn>
              <a:cxn ang="0">
                <a:pos x="160" y="192"/>
              </a:cxn>
              <a:cxn ang="0">
                <a:pos x="132" y="183"/>
              </a:cxn>
              <a:cxn ang="0">
                <a:pos x="22" y="92"/>
              </a:cxn>
              <a:cxn ang="0">
                <a:pos x="86" y="0"/>
              </a:cxn>
              <a:cxn ang="0">
                <a:pos x="251" y="37"/>
              </a:cxn>
              <a:cxn ang="0">
                <a:pos x="251" y="256"/>
              </a:cxn>
              <a:cxn ang="0">
                <a:pos x="224" y="238"/>
              </a:cxn>
              <a:cxn ang="0">
                <a:pos x="214" y="211"/>
              </a:cxn>
            </a:cxnLst>
            <a:rect l="0" t="0" r="r" b="b"/>
            <a:pathLst>
              <a:path w="296" h="256">
                <a:moveTo>
                  <a:pt x="214" y="211"/>
                </a:moveTo>
                <a:cubicBezTo>
                  <a:pt x="196" y="205"/>
                  <a:pt x="178" y="198"/>
                  <a:pt x="160" y="192"/>
                </a:cubicBezTo>
                <a:cubicBezTo>
                  <a:pt x="151" y="189"/>
                  <a:pt x="132" y="183"/>
                  <a:pt x="132" y="183"/>
                </a:cubicBezTo>
                <a:cubicBezTo>
                  <a:pt x="93" y="157"/>
                  <a:pt x="56" y="124"/>
                  <a:pt x="22" y="92"/>
                </a:cubicBezTo>
                <a:cubicBezTo>
                  <a:pt x="0" y="24"/>
                  <a:pt x="28" y="19"/>
                  <a:pt x="86" y="0"/>
                </a:cubicBezTo>
                <a:cubicBezTo>
                  <a:pt x="147" y="6"/>
                  <a:pt x="200" y="3"/>
                  <a:pt x="251" y="37"/>
                </a:cubicBezTo>
                <a:cubicBezTo>
                  <a:pt x="295" y="102"/>
                  <a:pt x="296" y="188"/>
                  <a:pt x="251" y="256"/>
                </a:cubicBezTo>
                <a:cubicBezTo>
                  <a:pt x="242" y="250"/>
                  <a:pt x="231" y="246"/>
                  <a:pt x="224" y="238"/>
                </a:cubicBezTo>
                <a:cubicBezTo>
                  <a:pt x="218" y="231"/>
                  <a:pt x="214" y="211"/>
                  <a:pt x="214" y="211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4" name="Freeform 104"/>
          <p:cNvSpPr>
            <a:spLocks/>
          </p:cNvSpPr>
          <p:nvPr/>
        </p:nvSpPr>
        <p:spPr bwMode="auto">
          <a:xfrm>
            <a:off x="1989138" y="2859088"/>
            <a:ext cx="727075" cy="652462"/>
          </a:xfrm>
          <a:custGeom>
            <a:avLst/>
            <a:gdLst/>
            <a:ahLst/>
            <a:cxnLst>
              <a:cxn ang="0">
                <a:pos x="402" y="393"/>
              </a:cxn>
              <a:cxn ang="0">
                <a:pos x="219" y="393"/>
              </a:cxn>
              <a:cxn ang="0">
                <a:pos x="173" y="357"/>
              </a:cxn>
              <a:cxn ang="0">
                <a:pos x="73" y="274"/>
              </a:cxn>
              <a:cxn ang="0">
                <a:pos x="0" y="201"/>
              </a:cxn>
              <a:cxn ang="0">
                <a:pos x="146" y="146"/>
              </a:cxn>
              <a:cxn ang="0">
                <a:pos x="210" y="9"/>
              </a:cxn>
              <a:cxn ang="0">
                <a:pos x="256" y="0"/>
              </a:cxn>
              <a:cxn ang="0">
                <a:pos x="393" y="9"/>
              </a:cxn>
              <a:cxn ang="0">
                <a:pos x="411" y="28"/>
              </a:cxn>
              <a:cxn ang="0">
                <a:pos x="457" y="192"/>
              </a:cxn>
              <a:cxn ang="0">
                <a:pos x="448" y="247"/>
              </a:cxn>
              <a:cxn ang="0">
                <a:pos x="429" y="274"/>
              </a:cxn>
              <a:cxn ang="0">
                <a:pos x="402" y="393"/>
              </a:cxn>
            </a:cxnLst>
            <a:rect l="0" t="0" r="r" b="b"/>
            <a:pathLst>
              <a:path w="457" h="411">
                <a:moveTo>
                  <a:pt x="402" y="393"/>
                </a:moveTo>
                <a:cubicBezTo>
                  <a:pt x="342" y="398"/>
                  <a:pt x="279" y="411"/>
                  <a:pt x="219" y="393"/>
                </a:cubicBezTo>
                <a:cubicBezTo>
                  <a:pt x="200" y="387"/>
                  <a:pt x="187" y="368"/>
                  <a:pt x="173" y="357"/>
                </a:cubicBezTo>
                <a:cubicBezTo>
                  <a:pt x="139" y="330"/>
                  <a:pt x="103" y="305"/>
                  <a:pt x="73" y="274"/>
                </a:cubicBezTo>
                <a:cubicBezTo>
                  <a:pt x="60" y="236"/>
                  <a:pt x="38" y="214"/>
                  <a:pt x="0" y="201"/>
                </a:cubicBezTo>
                <a:cubicBezTo>
                  <a:pt x="34" y="151"/>
                  <a:pt x="90" y="154"/>
                  <a:pt x="146" y="146"/>
                </a:cubicBezTo>
                <a:cubicBezTo>
                  <a:pt x="177" y="100"/>
                  <a:pt x="154" y="30"/>
                  <a:pt x="210" y="9"/>
                </a:cubicBezTo>
                <a:cubicBezTo>
                  <a:pt x="225" y="3"/>
                  <a:pt x="241" y="3"/>
                  <a:pt x="256" y="0"/>
                </a:cubicBezTo>
                <a:cubicBezTo>
                  <a:pt x="302" y="3"/>
                  <a:pt x="348" y="1"/>
                  <a:pt x="393" y="9"/>
                </a:cubicBezTo>
                <a:cubicBezTo>
                  <a:pt x="402" y="11"/>
                  <a:pt x="407" y="20"/>
                  <a:pt x="411" y="28"/>
                </a:cubicBezTo>
                <a:cubicBezTo>
                  <a:pt x="436" y="78"/>
                  <a:pt x="444" y="139"/>
                  <a:pt x="457" y="192"/>
                </a:cubicBezTo>
                <a:cubicBezTo>
                  <a:pt x="454" y="210"/>
                  <a:pt x="454" y="229"/>
                  <a:pt x="448" y="247"/>
                </a:cubicBezTo>
                <a:cubicBezTo>
                  <a:pt x="444" y="257"/>
                  <a:pt x="432" y="264"/>
                  <a:pt x="429" y="274"/>
                </a:cubicBezTo>
                <a:cubicBezTo>
                  <a:pt x="417" y="313"/>
                  <a:pt x="411" y="353"/>
                  <a:pt x="402" y="393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5" name="Freeform 105"/>
          <p:cNvSpPr>
            <a:spLocks/>
          </p:cNvSpPr>
          <p:nvPr/>
        </p:nvSpPr>
        <p:spPr bwMode="auto">
          <a:xfrm>
            <a:off x="1301750" y="2293938"/>
            <a:ext cx="874713" cy="746125"/>
          </a:xfrm>
          <a:custGeom>
            <a:avLst/>
            <a:gdLst/>
            <a:ahLst/>
            <a:cxnLst>
              <a:cxn ang="0">
                <a:pos x="423" y="438"/>
              </a:cxn>
              <a:cxn ang="0">
                <a:pos x="58" y="429"/>
              </a:cxn>
              <a:cxn ang="0">
                <a:pos x="12" y="356"/>
              </a:cxn>
              <a:cxn ang="0">
                <a:pos x="39" y="182"/>
              </a:cxn>
              <a:cxn ang="0">
                <a:pos x="85" y="36"/>
              </a:cxn>
              <a:cxn ang="0">
                <a:pos x="140" y="0"/>
              </a:cxn>
              <a:cxn ang="0">
                <a:pos x="195" y="9"/>
              </a:cxn>
              <a:cxn ang="0">
                <a:pos x="268" y="54"/>
              </a:cxn>
              <a:cxn ang="0">
                <a:pos x="350" y="109"/>
              </a:cxn>
              <a:cxn ang="0">
                <a:pos x="451" y="146"/>
              </a:cxn>
              <a:cxn ang="0">
                <a:pos x="506" y="164"/>
              </a:cxn>
              <a:cxn ang="0">
                <a:pos x="551" y="246"/>
              </a:cxn>
              <a:cxn ang="0">
                <a:pos x="497" y="411"/>
              </a:cxn>
              <a:cxn ang="0">
                <a:pos x="423" y="438"/>
              </a:cxn>
            </a:cxnLst>
            <a:rect l="0" t="0" r="r" b="b"/>
            <a:pathLst>
              <a:path w="551" h="470">
                <a:moveTo>
                  <a:pt x="423" y="438"/>
                </a:moveTo>
                <a:cubicBezTo>
                  <a:pt x="301" y="453"/>
                  <a:pt x="180" y="449"/>
                  <a:pt x="58" y="429"/>
                </a:cubicBezTo>
                <a:cubicBezTo>
                  <a:pt x="34" y="406"/>
                  <a:pt x="22" y="388"/>
                  <a:pt x="12" y="356"/>
                </a:cubicBezTo>
                <a:cubicBezTo>
                  <a:pt x="4" y="283"/>
                  <a:pt x="0" y="243"/>
                  <a:pt x="39" y="182"/>
                </a:cubicBezTo>
                <a:cubicBezTo>
                  <a:pt x="53" y="133"/>
                  <a:pt x="69" y="85"/>
                  <a:pt x="85" y="36"/>
                </a:cubicBezTo>
                <a:cubicBezTo>
                  <a:pt x="92" y="15"/>
                  <a:pt x="140" y="0"/>
                  <a:pt x="140" y="0"/>
                </a:cubicBezTo>
                <a:cubicBezTo>
                  <a:pt x="158" y="3"/>
                  <a:pt x="177" y="3"/>
                  <a:pt x="195" y="9"/>
                </a:cubicBezTo>
                <a:cubicBezTo>
                  <a:pt x="224" y="19"/>
                  <a:pt x="238" y="44"/>
                  <a:pt x="268" y="54"/>
                </a:cubicBezTo>
                <a:cubicBezTo>
                  <a:pt x="323" y="109"/>
                  <a:pt x="293" y="95"/>
                  <a:pt x="350" y="109"/>
                </a:cubicBezTo>
                <a:cubicBezTo>
                  <a:pt x="380" y="139"/>
                  <a:pt x="410" y="135"/>
                  <a:pt x="451" y="146"/>
                </a:cubicBezTo>
                <a:cubicBezTo>
                  <a:pt x="470" y="151"/>
                  <a:pt x="506" y="164"/>
                  <a:pt x="506" y="164"/>
                </a:cubicBezTo>
                <a:cubicBezTo>
                  <a:pt x="547" y="227"/>
                  <a:pt x="535" y="198"/>
                  <a:pt x="551" y="246"/>
                </a:cubicBezTo>
                <a:cubicBezTo>
                  <a:pt x="542" y="303"/>
                  <a:pt x="528" y="362"/>
                  <a:pt x="497" y="411"/>
                </a:cubicBezTo>
                <a:cubicBezTo>
                  <a:pt x="485" y="430"/>
                  <a:pt x="366" y="470"/>
                  <a:pt x="423" y="438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6" name="Freeform 106"/>
          <p:cNvSpPr>
            <a:spLocks/>
          </p:cNvSpPr>
          <p:nvPr/>
        </p:nvSpPr>
        <p:spPr bwMode="auto">
          <a:xfrm>
            <a:off x="1903413" y="2162175"/>
            <a:ext cx="839787" cy="581025"/>
          </a:xfrm>
          <a:custGeom>
            <a:avLst/>
            <a:gdLst/>
            <a:ahLst/>
            <a:cxnLst>
              <a:cxn ang="0">
                <a:pos x="474" y="366"/>
              </a:cxn>
              <a:cxn ang="0">
                <a:pos x="374" y="320"/>
              </a:cxn>
              <a:cxn ang="0">
                <a:pos x="319" y="302"/>
              </a:cxn>
              <a:cxn ang="0">
                <a:pos x="291" y="256"/>
              </a:cxn>
              <a:cxn ang="0">
                <a:pos x="172" y="192"/>
              </a:cxn>
              <a:cxn ang="0">
                <a:pos x="90" y="137"/>
              </a:cxn>
              <a:cxn ang="0">
                <a:pos x="17" y="73"/>
              </a:cxn>
              <a:cxn ang="0">
                <a:pos x="63" y="0"/>
              </a:cxn>
              <a:cxn ang="0">
                <a:pos x="172" y="9"/>
              </a:cxn>
              <a:cxn ang="0">
                <a:pos x="218" y="37"/>
              </a:cxn>
              <a:cxn ang="0">
                <a:pos x="383" y="46"/>
              </a:cxn>
              <a:cxn ang="0">
                <a:pos x="428" y="156"/>
              </a:cxn>
              <a:cxn ang="0">
                <a:pos x="492" y="211"/>
              </a:cxn>
              <a:cxn ang="0">
                <a:pos x="529" y="293"/>
              </a:cxn>
              <a:cxn ang="0">
                <a:pos x="474" y="366"/>
              </a:cxn>
            </a:cxnLst>
            <a:rect l="0" t="0" r="r" b="b"/>
            <a:pathLst>
              <a:path w="529" h="366">
                <a:moveTo>
                  <a:pt x="474" y="366"/>
                </a:moveTo>
                <a:cubicBezTo>
                  <a:pt x="439" y="354"/>
                  <a:pt x="409" y="331"/>
                  <a:pt x="374" y="320"/>
                </a:cubicBezTo>
                <a:cubicBezTo>
                  <a:pt x="356" y="314"/>
                  <a:pt x="319" y="302"/>
                  <a:pt x="319" y="302"/>
                </a:cubicBezTo>
                <a:cubicBezTo>
                  <a:pt x="265" y="250"/>
                  <a:pt x="335" y="322"/>
                  <a:pt x="291" y="256"/>
                </a:cubicBezTo>
                <a:cubicBezTo>
                  <a:pt x="265" y="217"/>
                  <a:pt x="213" y="205"/>
                  <a:pt x="172" y="192"/>
                </a:cubicBezTo>
                <a:cubicBezTo>
                  <a:pt x="142" y="172"/>
                  <a:pt x="124" y="149"/>
                  <a:pt x="90" y="137"/>
                </a:cubicBezTo>
                <a:cubicBezTo>
                  <a:pt x="36" y="84"/>
                  <a:pt x="62" y="104"/>
                  <a:pt x="17" y="73"/>
                </a:cubicBezTo>
                <a:cubicBezTo>
                  <a:pt x="0" y="23"/>
                  <a:pt x="20" y="22"/>
                  <a:pt x="63" y="0"/>
                </a:cubicBezTo>
                <a:cubicBezTo>
                  <a:pt x="99" y="3"/>
                  <a:pt x="136" y="1"/>
                  <a:pt x="172" y="9"/>
                </a:cubicBezTo>
                <a:cubicBezTo>
                  <a:pt x="294" y="36"/>
                  <a:pt x="80" y="24"/>
                  <a:pt x="218" y="37"/>
                </a:cubicBezTo>
                <a:cubicBezTo>
                  <a:pt x="273" y="42"/>
                  <a:pt x="328" y="43"/>
                  <a:pt x="383" y="46"/>
                </a:cubicBezTo>
                <a:cubicBezTo>
                  <a:pt x="440" y="84"/>
                  <a:pt x="406" y="91"/>
                  <a:pt x="428" y="156"/>
                </a:cubicBezTo>
                <a:cubicBezTo>
                  <a:pt x="435" y="176"/>
                  <a:pt x="477" y="195"/>
                  <a:pt x="492" y="211"/>
                </a:cubicBezTo>
                <a:cubicBezTo>
                  <a:pt x="503" y="240"/>
                  <a:pt x="519" y="263"/>
                  <a:pt x="529" y="293"/>
                </a:cubicBezTo>
                <a:cubicBezTo>
                  <a:pt x="522" y="338"/>
                  <a:pt x="525" y="366"/>
                  <a:pt x="474" y="366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7" name="Freeform 107"/>
          <p:cNvSpPr>
            <a:spLocks/>
          </p:cNvSpPr>
          <p:nvPr/>
        </p:nvSpPr>
        <p:spPr bwMode="auto">
          <a:xfrm>
            <a:off x="1509713" y="1814513"/>
            <a:ext cx="377825" cy="361950"/>
          </a:xfrm>
          <a:custGeom>
            <a:avLst/>
            <a:gdLst/>
            <a:ahLst/>
            <a:cxnLst>
              <a:cxn ang="0">
                <a:pos x="192" y="192"/>
              </a:cxn>
              <a:cxn ang="0">
                <a:pos x="110" y="219"/>
              </a:cxn>
              <a:cxn ang="0">
                <a:pos x="82" y="228"/>
              </a:cxn>
              <a:cxn ang="0">
                <a:pos x="0" y="137"/>
              </a:cxn>
              <a:cxn ang="0">
                <a:pos x="174" y="46"/>
              </a:cxn>
              <a:cxn ang="0">
                <a:pos x="238" y="110"/>
              </a:cxn>
              <a:cxn ang="0">
                <a:pos x="228" y="155"/>
              </a:cxn>
              <a:cxn ang="0">
                <a:pos x="201" y="174"/>
              </a:cxn>
              <a:cxn ang="0">
                <a:pos x="192" y="192"/>
              </a:cxn>
            </a:cxnLst>
            <a:rect l="0" t="0" r="r" b="b"/>
            <a:pathLst>
              <a:path w="238" h="228">
                <a:moveTo>
                  <a:pt x="192" y="192"/>
                </a:moveTo>
                <a:cubicBezTo>
                  <a:pt x="165" y="201"/>
                  <a:pt x="137" y="210"/>
                  <a:pt x="110" y="219"/>
                </a:cubicBezTo>
                <a:cubicBezTo>
                  <a:pt x="101" y="222"/>
                  <a:pt x="82" y="228"/>
                  <a:pt x="82" y="228"/>
                </a:cubicBezTo>
                <a:cubicBezTo>
                  <a:pt x="31" y="195"/>
                  <a:pt x="18" y="192"/>
                  <a:pt x="0" y="137"/>
                </a:cubicBezTo>
                <a:cubicBezTo>
                  <a:pt x="17" y="0"/>
                  <a:pt x="20" y="35"/>
                  <a:pt x="174" y="46"/>
                </a:cubicBezTo>
                <a:cubicBezTo>
                  <a:pt x="224" y="58"/>
                  <a:pt x="221" y="63"/>
                  <a:pt x="238" y="110"/>
                </a:cubicBezTo>
                <a:cubicBezTo>
                  <a:pt x="235" y="125"/>
                  <a:pt x="236" y="142"/>
                  <a:pt x="228" y="155"/>
                </a:cubicBezTo>
                <a:cubicBezTo>
                  <a:pt x="222" y="165"/>
                  <a:pt x="208" y="165"/>
                  <a:pt x="201" y="174"/>
                </a:cubicBezTo>
                <a:cubicBezTo>
                  <a:pt x="191" y="187"/>
                  <a:pt x="192" y="216"/>
                  <a:pt x="192" y="192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8" name="Freeform 108"/>
          <p:cNvSpPr>
            <a:spLocks/>
          </p:cNvSpPr>
          <p:nvPr/>
        </p:nvSpPr>
        <p:spPr bwMode="auto">
          <a:xfrm>
            <a:off x="1998663" y="1739900"/>
            <a:ext cx="758825" cy="452438"/>
          </a:xfrm>
          <a:custGeom>
            <a:avLst/>
            <a:gdLst/>
            <a:ahLst/>
            <a:cxnLst>
              <a:cxn ang="0">
                <a:pos x="123" y="221"/>
              </a:cxn>
              <a:cxn ang="0">
                <a:pos x="59" y="211"/>
              </a:cxn>
              <a:cxn ang="0">
                <a:pos x="22" y="157"/>
              </a:cxn>
              <a:cxn ang="0">
                <a:pos x="86" y="38"/>
              </a:cxn>
              <a:cxn ang="0">
                <a:pos x="177" y="1"/>
              </a:cxn>
              <a:cxn ang="0">
                <a:pos x="379" y="47"/>
              </a:cxn>
              <a:cxn ang="0">
                <a:pos x="388" y="111"/>
              </a:cxn>
              <a:cxn ang="0">
                <a:pos x="443" y="129"/>
              </a:cxn>
              <a:cxn ang="0">
                <a:pos x="479" y="147"/>
              </a:cxn>
              <a:cxn ang="0">
                <a:pos x="379" y="285"/>
              </a:cxn>
              <a:cxn ang="0">
                <a:pos x="123" y="221"/>
              </a:cxn>
            </a:cxnLst>
            <a:rect l="0" t="0" r="r" b="b"/>
            <a:pathLst>
              <a:path w="479" h="285">
                <a:moveTo>
                  <a:pt x="123" y="221"/>
                </a:moveTo>
                <a:cubicBezTo>
                  <a:pt x="102" y="218"/>
                  <a:pt x="77" y="223"/>
                  <a:pt x="59" y="211"/>
                </a:cubicBezTo>
                <a:cubicBezTo>
                  <a:pt x="41" y="199"/>
                  <a:pt x="22" y="157"/>
                  <a:pt x="22" y="157"/>
                </a:cubicBezTo>
                <a:cubicBezTo>
                  <a:pt x="0" y="88"/>
                  <a:pt x="29" y="78"/>
                  <a:pt x="86" y="38"/>
                </a:cubicBezTo>
                <a:cubicBezTo>
                  <a:pt x="113" y="19"/>
                  <a:pt x="177" y="1"/>
                  <a:pt x="177" y="1"/>
                </a:cubicBezTo>
                <a:cubicBezTo>
                  <a:pt x="235" y="8"/>
                  <a:pt x="329" y="0"/>
                  <a:pt x="379" y="47"/>
                </a:cubicBezTo>
                <a:cubicBezTo>
                  <a:pt x="382" y="68"/>
                  <a:pt x="375" y="94"/>
                  <a:pt x="388" y="111"/>
                </a:cubicBezTo>
                <a:cubicBezTo>
                  <a:pt x="400" y="126"/>
                  <a:pt x="425" y="123"/>
                  <a:pt x="443" y="129"/>
                </a:cubicBezTo>
                <a:cubicBezTo>
                  <a:pt x="456" y="133"/>
                  <a:pt x="467" y="141"/>
                  <a:pt x="479" y="147"/>
                </a:cubicBezTo>
                <a:cubicBezTo>
                  <a:pt x="469" y="221"/>
                  <a:pt x="454" y="257"/>
                  <a:pt x="379" y="285"/>
                </a:cubicBezTo>
                <a:cubicBezTo>
                  <a:pt x="292" y="271"/>
                  <a:pt x="209" y="242"/>
                  <a:pt x="123" y="221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29" name="Freeform 109"/>
          <p:cNvSpPr>
            <a:spLocks/>
          </p:cNvSpPr>
          <p:nvPr/>
        </p:nvSpPr>
        <p:spPr bwMode="auto">
          <a:xfrm>
            <a:off x="2817813" y="1639888"/>
            <a:ext cx="650875" cy="877887"/>
          </a:xfrm>
          <a:custGeom>
            <a:avLst/>
            <a:gdLst/>
            <a:ahLst/>
            <a:cxnLst>
              <a:cxn ang="0">
                <a:pos x="100" y="521"/>
              </a:cxn>
              <a:cxn ang="0">
                <a:pos x="18" y="430"/>
              </a:cxn>
              <a:cxn ang="0">
                <a:pos x="55" y="329"/>
              </a:cxn>
              <a:cxn ang="0">
                <a:pos x="128" y="201"/>
              </a:cxn>
              <a:cxn ang="0">
                <a:pos x="192" y="64"/>
              </a:cxn>
              <a:cxn ang="0">
                <a:pos x="301" y="0"/>
              </a:cxn>
              <a:cxn ang="0">
                <a:pos x="365" y="9"/>
              </a:cxn>
              <a:cxn ang="0">
                <a:pos x="411" y="92"/>
              </a:cxn>
              <a:cxn ang="0">
                <a:pos x="301" y="366"/>
              </a:cxn>
              <a:cxn ang="0">
                <a:pos x="237" y="476"/>
              </a:cxn>
              <a:cxn ang="0">
                <a:pos x="228" y="503"/>
              </a:cxn>
              <a:cxn ang="0">
                <a:pos x="155" y="549"/>
              </a:cxn>
              <a:cxn ang="0">
                <a:pos x="100" y="521"/>
              </a:cxn>
            </a:cxnLst>
            <a:rect l="0" t="0" r="r" b="b"/>
            <a:pathLst>
              <a:path w="411" h="553">
                <a:moveTo>
                  <a:pt x="100" y="521"/>
                </a:moveTo>
                <a:cubicBezTo>
                  <a:pt x="76" y="485"/>
                  <a:pt x="42" y="466"/>
                  <a:pt x="18" y="430"/>
                </a:cubicBezTo>
                <a:cubicBezTo>
                  <a:pt x="0" y="374"/>
                  <a:pt x="14" y="357"/>
                  <a:pt x="55" y="329"/>
                </a:cubicBezTo>
                <a:cubicBezTo>
                  <a:pt x="85" y="284"/>
                  <a:pt x="89" y="240"/>
                  <a:pt x="128" y="201"/>
                </a:cubicBezTo>
                <a:cubicBezTo>
                  <a:pt x="148" y="140"/>
                  <a:pt x="123" y="86"/>
                  <a:pt x="192" y="64"/>
                </a:cubicBezTo>
                <a:cubicBezTo>
                  <a:pt x="229" y="40"/>
                  <a:pt x="265" y="24"/>
                  <a:pt x="301" y="0"/>
                </a:cubicBezTo>
                <a:cubicBezTo>
                  <a:pt x="322" y="3"/>
                  <a:pt x="345" y="2"/>
                  <a:pt x="365" y="9"/>
                </a:cubicBezTo>
                <a:cubicBezTo>
                  <a:pt x="388" y="17"/>
                  <a:pt x="402" y="74"/>
                  <a:pt x="411" y="92"/>
                </a:cubicBezTo>
                <a:cubicBezTo>
                  <a:pt x="403" y="208"/>
                  <a:pt x="402" y="301"/>
                  <a:pt x="301" y="366"/>
                </a:cubicBezTo>
                <a:cubicBezTo>
                  <a:pt x="272" y="410"/>
                  <a:pt x="275" y="438"/>
                  <a:pt x="237" y="476"/>
                </a:cubicBezTo>
                <a:cubicBezTo>
                  <a:pt x="234" y="485"/>
                  <a:pt x="234" y="496"/>
                  <a:pt x="228" y="503"/>
                </a:cubicBezTo>
                <a:cubicBezTo>
                  <a:pt x="219" y="514"/>
                  <a:pt x="172" y="553"/>
                  <a:pt x="155" y="549"/>
                </a:cubicBezTo>
                <a:cubicBezTo>
                  <a:pt x="135" y="544"/>
                  <a:pt x="118" y="530"/>
                  <a:pt x="100" y="521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0" name="Freeform 110"/>
          <p:cNvSpPr>
            <a:spLocks/>
          </p:cNvSpPr>
          <p:nvPr/>
        </p:nvSpPr>
        <p:spPr bwMode="auto">
          <a:xfrm>
            <a:off x="1828800" y="1143000"/>
            <a:ext cx="998538" cy="712788"/>
          </a:xfrm>
          <a:custGeom>
            <a:avLst/>
            <a:gdLst/>
            <a:ahLst/>
            <a:cxnLst>
              <a:cxn ang="0">
                <a:pos x="603" y="432"/>
              </a:cxn>
              <a:cxn ang="0">
                <a:pos x="475" y="295"/>
              </a:cxn>
              <a:cxn ang="0">
                <a:pos x="421" y="277"/>
              </a:cxn>
              <a:cxn ang="0">
                <a:pos x="393" y="267"/>
              </a:cxn>
              <a:cxn ang="0">
                <a:pos x="110" y="331"/>
              </a:cxn>
              <a:cxn ang="0">
                <a:pos x="37" y="331"/>
              </a:cxn>
              <a:cxn ang="0">
                <a:pos x="0" y="277"/>
              </a:cxn>
              <a:cxn ang="0">
                <a:pos x="9" y="176"/>
              </a:cxn>
              <a:cxn ang="0">
                <a:pos x="55" y="121"/>
              </a:cxn>
              <a:cxn ang="0">
                <a:pos x="192" y="11"/>
              </a:cxn>
              <a:cxn ang="0">
                <a:pos x="448" y="48"/>
              </a:cxn>
              <a:cxn ang="0">
                <a:pos x="466" y="103"/>
              </a:cxn>
              <a:cxn ang="0">
                <a:pos x="475" y="139"/>
              </a:cxn>
              <a:cxn ang="0">
                <a:pos x="530" y="176"/>
              </a:cxn>
              <a:cxn ang="0">
                <a:pos x="567" y="222"/>
              </a:cxn>
              <a:cxn ang="0">
                <a:pos x="603" y="341"/>
              </a:cxn>
              <a:cxn ang="0">
                <a:pos x="603" y="441"/>
              </a:cxn>
              <a:cxn ang="0">
                <a:pos x="576" y="432"/>
              </a:cxn>
              <a:cxn ang="0">
                <a:pos x="603" y="432"/>
              </a:cxn>
            </a:cxnLst>
            <a:rect l="0" t="0" r="r" b="b"/>
            <a:pathLst>
              <a:path w="629" h="449">
                <a:moveTo>
                  <a:pt x="603" y="432"/>
                </a:moveTo>
                <a:cubicBezTo>
                  <a:pt x="561" y="390"/>
                  <a:pt x="529" y="322"/>
                  <a:pt x="475" y="295"/>
                </a:cubicBezTo>
                <a:cubicBezTo>
                  <a:pt x="458" y="287"/>
                  <a:pt x="439" y="283"/>
                  <a:pt x="421" y="277"/>
                </a:cubicBezTo>
                <a:cubicBezTo>
                  <a:pt x="412" y="274"/>
                  <a:pt x="393" y="267"/>
                  <a:pt x="393" y="267"/>
                </a:cubicBezTo>
                <a:cubicBezTo>
                  <a:pt x="295" y="282"/>
                  <a:pt x="209" y="320"/>
                  <a:pt x="110" y="331"/>
                </a:cubicBezTo>
                <a:cubicBezTo>
                  <a:pt x="85" y="340"/>
                  <a:pt x="65" y="353"/>
                  <a:pt x="37" y="331"/>
                </a:cubicBezTo>
                <a:cubicBezTo>
                  <a:pt x="20" y="318"/>
                  <a:pt x="0" y="277"/>
                  <a:pt x="0" y="277"/>
                </a:cubicBezTo>
                <a:cubicBezTo>
                  <a:pt x="3" y="243"/>
                  <a:pt x="2" y="209"/>
                  <a:pt x="9" y="176"/>
                </a:cubicBezTo>
                <a:cubicBezTo>
                  <a:pt x="13" y="158"/>
                  <a:pt x="46" y="132"/>
                  <a:pt x="55" y="121"/>
                </a:cubicBezTo>
                <a:cubicBezTo>
                  <a:pt x="91" y="79"/>
                  <a:pt x="145" y="44"/>
                  <a:pt x="192" y="11"/>
                </a:cubicBezTo>
                <a:cubicBezTo>
                  <a:pt x="270" y="15"/>
                  <a:pt x="376" y="0"/>
                  <a:pt x="448" y="48"/>
                </a:cubicBezTo>
                <a:cubicBezTo>
                  <a:pt x="454" y="66"/>
                  <a:pt x="460" y="85"/>
                  <a:pt x="466" y="103"/>
                </a:cubicBezTo>
                <a:cubicBezTo>
                  <a:pt x="470" y="115"/>
                  <a:pt x="467" y="130"/>
                  <a:pt x="475" y="139"/>
                </a:cubicBezTo>
                <a:cubicBezTo>
                  <a:pt x="490" y="156"/>
                  <a:pt x="530" y="176"/>
                  <a:pt x="530" y="176"/>
                </a:cubicBezTo>
                <a:cubicBezTo>
                  <a:pt x="541" y="192"/>
                  <a:pt x="561" y="203"/>
                  <a:pt x="567" y="222"/>
                </a:cubicBezTo>
                <a:cubicBezTo>
                  <a:pt x="584" y="279"/>
                  <a:pt x="565" y="301"/>
                  <a:pt x="603" y="341"/>
                </a:cubicBezTo>
                <a:cubicBezTo>
                  <a:pt x="616" y="376"/>
                  <a:pt x="629" y="397"/>
                  <a:pt x="603" y="441"/>
                </a:cubicBezTo>
                <a:cubicBezTo>
                  <a:pt x="598" y="449"/>
                  <a:pt x="576" y="441"/>
                  <a:pt x="576" y="432"/>
                </a:cubicBezTo>
                <a:cubicBezTo>
                  <a:pt x="576" y="423"/>
                  <a:pt x="594" y="432"/>
                  <a:pt x="603" y="432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1" name="Freeform 111"/>
          <p:cNvSpPr>
            <a:spLocks/>
          </p:cNvSpPr>
          <p:nvPr/>
        </p:nvSpPr>
        <p:spPr bwMode="auto">
          <a:xfrm>
            <a:off x="2522538" y="701675"/>
            <a:ext cx="619125" cy="823913"/>
          </a:xfrm>
          <a:custGeom>
            <a:avLst/>
            <a:gdLst/>
            <a:ahLst/>
            <a:cxnLst>
              <a:cxn ang="0">
                <a:pos x="57" y="161"/>
              </a:cxn>
              <a:cxn ang="0">
                <a:pos x="75" y="308"/>
              </a:cxn>
              <a:cxn ang="0">
                <a:pos x="130" y="390"/>
              </a:cxn>
              <a:cxn ang="0">
                <a:pos x="157" y="454"/>
              </a:cxn>
              <a:cxn ang="0">
                <a:pos x="221" y="509"/>
              </a:cxn>
              <a:cxn ang="0">
                <a:pos x="377" y="463"/>
              </a:cxn>
              <a:cxn ang="0">
                <a:pos x="331" y="299"/>
              </a:cxn>
              <a:cxn ang="0">
                <a:pos x="112" y="143"/>
              </a:cxn>
              <a:cxn ang="0">
                <a:pos x="57" y="161"/>
              </a:cxn>
            </a:cxnLst>
            <a:rect l="0" t="0" r="r" b="b"/>
            <a:pathLst>
              <a:path w="390" h="519">
                <a:moveTo>
                  <a:pt x="57" y="161"/>
                </a:moveTo>
                <a:cubicBezTo>
                  <a:pt x="0" y="218"/>
                  <a:pt x="29" y="260"/>
                  <a:pt x="75" y="308"/>
                </a:cubicBezTo>
                <a:cubicBezTo>
                  <a:pt x="86" y="342"/>
                  <a:pt x="110" y="360"/>
                  <a:pt x="130" y="390"/>
                </a:cubicBezTo>
                <a:cubicBezTo>
                  <a:pt x="149" y="466"/>
                  <a:pt x="126" y="392"/>
                  <a:pt x="157" y="454"/>
                </a:cubicBezTo>
                <a:cubicBezTo>
                  <a:pt x="177" y="494"/>
                  <a:pt x="174" y="497"/>
                  <a:pt x="221" y="509"/>
                </a:cubicBezTo>
                <a:cubicBezTo>
                  <a:pt x="348" y="499"/>
                  <a:pt x="317" y="519"/>
                  <a:pt x="377" y="463"/>
                </a:cubicBezTo>
                <a:cubicBezTo>
                  <a:pt x="371" y="385"/>
                  <a:pt x="390" y="339"/>
                  <a:pt x="331" y="299"/>
                </a:cubicBezTo>
                <a:cubicBezTo>
                  <a:pt x="304" y="215"/>
                  <a:pt x="251" y="0"/>
                  <a:pt x="112" y="143"/>
                </a:cubicBezTo>
                <a:lnTo>
                  <a:pt x="57" y="161"/>
                </a:ln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2" name="Freeform 112"/>
          <p:cNvSpPr>
            <a:spLocks/>
          </p:cNvSpPr>
          <p:nvPr/>
        </p:nvSpPr>
        <p:spPr bwMode="auto">
          <a:xfrm>
            <a:off x="3268663" y="1103313"/>
            <a:ext cx="882650" cy="666750"/>
          </a:xfrm>
          <a:custGeom>
            <a:avLst/>
            <a:gdLst/>
            <a:ahLst/>
            <a:cxnLst>
              <a:cxn ang="0">
                <a:pos x="246" y="420"/>
              </a:cxn>
              <a:cxn ang="0">
                <a:pos x="72" y="283"/>
              </a:cxn>
              <a:cxn ang="0">
                <a:pos x="8" y="210"/>
              </a:cxn>
              <a:cxn ang="0">
                <a:pos x="36" y="146"/>
              </a:cxn>
              <a:cxn ang="0">
                <a:pos x="45" y="119"/>
              </a:cxn>
              <a:cxn ang="0">
                <a:pos x="155" y="46"/>
              </a:cxn>
              <a:cxn ang="0">
                <a:pos x="283" y="0"/>
              </a:cxn>
              <a:cxn ang="0">
                <a:pos x="447" y="9"/>
              </a:cxn>
              <a:cxn ang="0">
                <a:pos x="548" y="91"/>
              </a:cxn>
              <a:cxn ang="0">
                <a:pos x="557" y="137"/>
              </a:cxn>
              <a:cxn ang="0">
                <a:pos x="548" y="292"/>
              </a:cxn>
              <a:cxn ang="0">
                <a:pos x="411" y="366"/>
              </a:cxn>
              <a:cxn ang="0">
                <a:pos x="383" y="356"/>
              </a:cxn>
              <a:cxn ang="0">
                <a:pos x="365" y="375"/>
              </a:cxn>
              <a:cxn ang="0">
                <a:pos x="310" y="402"/>
              </a:cxn>
              <a:cxn ang="0">
                <a:pos x="246" y="420"/>
              </a:cxn>
            </a:cxnLst>
            <a:rect l="0" t="0" r="r" b="b"/>
            <a:pathLst>
              <a:path w="557" h="420">
                <a:moveTo>
                  <a:pt x="246" y="420"/>
                </a:moveTo>
                <a:cubicBezTo>
                  <a:pt x="185" y="359"/>
                  <a:pt x="158" y="300"/>
                  <a:pt x="72" y="283"/>
                </a:cubicBezTo>
                <a:cubicBezTo>
                  <a:pt x="45" y="256"/>
                  <a:pt x="20" y="247"/>
                  <a:pt x="8" y="210"/>
                </a:cubicBezTo>
                <a:cubicBezTo>
                  <a:pt x="29" y="103"/>
                  <a:pt x="0" y="204"/>
                  <a:pt x="36" y="146"/>
                </a:cubicBezTo>
                <a:cubicBezTo>
                  <a:pt x="41" y="138"/>
                  <a:pt x="40" y="127"/>
                  <a:pt x="45" y="119"/>
                </a:cubicBezTo>
                <a:cubicBezTo>
                  <a:pt x="71" y="74"/>
                  <a:pt x="106" y="58"/>
                  <a:pt x="155" y="46"/>
                </a:cubicBezTo>
                <a:cubicBezTo>
                  <a:pt x="194" y="19"/>
                  <a:pt x="239" y="14"/>
                  <a:pt x="283" y="0"/>
                </a:cubicBezTo>
                <a:cubicBezTo>
                  <a:pt x="338" y="3"/>
                  <a:pt x="393" y="1"/>
                  <a:pt x="447" y="9"/>
                </a:cubicBezTo>
                <a:cubicBezTo>
                  <a:pt x="464" y="11"/>
                  <a:pt x="531" y="75"/>
                  <a:pt x="548" y="91"/>
                </a:cubicBezTo>
                <a:cubicBezTo>
                  <a:pt x="551" y="106"/>
                  <a:pt x="557" y="121"/>
                  <a:pt x="557" y="137"/>
                </a:cubicBezTo>
                <a:cubicBezTo>
                  <a:pt x="557" y="189"/>
                  <a:pt x="556" y="241"/>
                  <a:pt x="548" y="292"/>
                </a:cubicBezTo>
                <a:cubicBezTo>
                  <a:pt x="544" y="315"/>
                  <a:pt x="436" y="357"/>
                  <a:pt x="411" y="366"/>
                </a:cubicBezTo>
                <a:cubicBezTo>
                  <a:pt x="402" y="363"/>
                  <a:pt x="393" y="354"/>
                  <a:pt x="383" y="356"/>
                </a:cubicBezTo>
                <a:cubicBezTo>
                  <a:pt x="374" y="358"/>
                  <a:pt x="372" y="370"/>
                  <a:pt x="365" y="375"/>
                </a:cubicBezTo>
                <a:cubicBezTo>
                  <a:pt x="341" y="394"/>
                  <a:pt x="311" y="382"/>
                  <a:pt x="310" y="402"/>
                </a:cubicBezTo>
                <a:lnTo>
                  <a:pt x="246" y="420"/>
                </a:ln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4" name="Freeform 114"/>
          <p:cNvSpPr>
            <a:spLocks/>
          </p:cNvSpPr>
          <p:nvPr/>
        </p:nvSpPr>
        <p:spPr bwMode="auto">
          <a:xfrm>
            <a:off x="3106738" y="871538"/>
            <a:ext cx="333375" cy="376237"/>
          </a:xfrm>
          <a:custGeom>
            <a:avLst/>
            <a:gdLst/>
            <a:ahLst/>
            <a:cxnLst>
              <a:cxn ang="0">
                <a:pos x="82" y="237"/>
              </a:cxn>
              <a:cxn ang="0">
                <a:pos x="0" y="54"/>
              </a:cxn>
              <a:cxn ang="0">
                <a:pos x="146" y="27"/>
              </a:cxn>
              <a:cxn ang="0">
                <a:pos x="201" y="109"/>
              </a:cxn>
              <a:cxn ang="0">
                <a:pos x="210" y="137"/>
              </a:cxn>
              <a:cxn ang="0">
                <a:pos x="82" y="237"/>
              </a:cxn>
            </a:cxnLst>
            <a:rect l="0" t="0" r="r" b="b"/>
            <a:pathLst>
              <a:path w="210" h="237">
                <a:moveTo>
                  <a:pt x="82" y="237"/>
                </a:moveTo>
                <a:cubicBezTo>
                  <a:pt x="40" y="175"/>
                  <a:pt x="23" y="124"/>
                  <a:pt x="0" y="54"/>
                </a:cubicBezTo>
                <a:cubicBezTo>
                  <a:pt x="36" y="0"/>
                  <a:pt x="86" y="20"/>
                  <a:pt x="146" y="27"/>
                </a:cubicBezTo>
                <a:cubicBezTo>
                  <a:pt x="173" y="54"/>
                  <a:pt x="179" y="78"/>
                  <a:pt x="201" y="109"/>
                </a:cubicBezTo>
                <a:cubicBezTo>
                  <a:pt x="204" y="118"/>
                  <a:pt x="210" y="127"/>
                  <a:pt x="210" y="137"/>
                </a:cubicBezTo>
                <a:cubicBezTo>
                  <a:pt x="210" y="233"/>
                  <a:pt x="152" y="214"/>
                  <a:pt x="82" y="237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5" name="Freeform 115"/>
          <p:cNvSpPr>
            <a:spLocks/>
          </p:cNvSpPr>
          <p:nvPr/>
        </p:nvSpPr>
        <p:spPr bwMode="auto">
          <a:xfrm>
            <a:off x="3217863" y="319088"/>
            <a:ext cx="889000" cy="747712"/>
          </a:xfrm>
          <a:custGeom>
            <a:avLst/>
            <a:gdLst/>
            <a:ahLst/>
            <a:cxnLst>
              <a:cxn ang="0">
                <a:pos x="113" y="46"/>
              </a:cxn>
              <a:cxn ang="0">
                <a:pos x="77" y="82"/>
              </a:cxn>
              <a:cxn ang="0">
                <a:pos x="22" y="110"/>
              </a:cxn>
              <a:cxn ang="0">
                <a:pos x="22" y="192"/>
              </a:cxn>
              <a:cxn ang="0">
                <a:pos x="77" y="229"/>
              </a:cxn>
              <a:cxn ang="0">
                <a:pos x="168" y="293"/>
              </a:cxn>
              <a:cxn ang="0">
                <a:pos x="187" y="320"/>
              </a:cxn>
              <a:cxn ang="0">
                <a:pos x="214" y="329"/>
              </a:cxn>
              <a:cxn ang="0">
                <a:pos x="251" y="439"/>
              </a:cxn>
              <a:cxn ang="0">
                <a:pos x="561" y="402"/>
              </a:cxn>
              <a:cxn ang="0">
                <a:pos x="452" y="110"/>
              </a:cxn>
              <a:cxn ang="0">
                <a:pos x="360" y="0"/>
              </a:cxn>
              <a:cxn ang="0">
                <a:pos x="196" y="9"/>
              </a:cxn>
              <a:cxn ang="0">
                <a:pos x="168" y="28"/>
              </a:cxn>
              <a:cxn ang="0">
                <a:pos x="113" y="46"/>
              </a:cxn>
            </a:cxnLst>
            <a:rect l="0" t="0" r="r" b="b"/>
            <a:pathLst>
              <a:path w="561" h="471">
                <a:moveTo>
                  <a:pt x="113" y="46"/>
                </a:moveTo>
                <a:cubicBezTo>
                  <a:pt x="54" y="66"/>
                  <a:pt x="112" y="38"/>
                  <a:pt x="77" y="82"/>
                </a:cubicBezTo>
                <a:cubicBezTo>
                  <a:pt x="63" y="99"/>
                  <a:pt x="41" y="104"/>
                  <a:pt x="22" y="110"/>
                </a:cubicBezTo>
                <a:cubicBezTo>
                  <a:pt x="13" y="138"/>
                  <a:pt x="0" y="161"/>
                  <a:pt x="22" y="192"/>
                </a:cubicBezTo>
                <a:cubicBezTo>
                  <a:pt x="35" y="210"/>
                  <a:pt x="59" y="216"/>
                  <a:pt x="77" y="229"/>
                </a:cubicBezTo>
                <a:cubicBezTo>
                  <a:pt x="108" y="253"/>
                  <a:pt x="131" y="281"/>
                  <a:pt x="168" y="293"/>
                </a:cubicBezTo>
                <a:cubicBezTo>
                  <a:pt x="174" y="302"/>
                  <a:pt x="178" y="313"/>
                  <a:pt x="187" y="320"/>
                </a:cubicBezTo>
                <a:cubicBezTo>
                  <a:pt x="194" y="326"/>
                  <a:pt x="210" y="320"/>
                  <a:pt x="214" y="329"/>
                </a:cubicBezTo>
                <a:cubicBezTo>
                  <a:pt x="239" y="380"/>
                  <a:pt x="211" y="401"/>
                  <a:pt x="251" y="439"/>
                </a:cubicBezTo>
                <a:cubicBezTo>
                  <a:pt x="280" y="438"/>
                  <a:pt x="496" y="471"/>
                  <a:pt x="561" y="402"/>
                </a:cubicBezTo>
                <a:cubicBezTo>
                  <a:pt x="553" y="278"/>
                  <a:pt x="551" y="189"/>
                  <a:pt x="452" y="110"/>
                </a:cubicBezTo>
                <a:cubicBezTo>
                  <a:pt x="430" y="68"/>
                  <a:pt x="400" y="26"/>
                  <a:pt x="360" y="0"/>
                </a:cubicBezTo>
                <a:cubicBezTo>
                  <a:pt x="305" y="3"/>
                  <a:pt x="250" y="1"/>
                  <a:pt x="196" y="9"/>
                </a:cubicBezTo>
                <a:cubicBezTo>
                  <a:pt x="185" y="11"/>
                  <a:pt x="178" y="23"/>
                  <a:pt x="168" y="28"/>
                </a:cubicBezTo>
                <a:cubicBezTo>
                  <a:pt x="150" y="36"/>
                  <a:pt x="94" y="46"/>
                  <a:pt x="113" y="46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6" name="Freeform 116"/>
          <p:cNvSpPr>
            <a:spLocks/>
          </p:cNvSpPr>
          <p:nvPr/>
        </p:nvSpPr>
        <p:spPr bwMode="auto">
          <a:xfrm rot="1173495">
            <a:off x="4005263" y="187325"/>
            <a:ext cx="536575" cy="509588"/>
          </a:xfrm>
          <a:custGeom>
            <a:avLst/>
            <a:gdLst/>
            <a:ahLst/>
            <a:cxnLst>
              <a:cxn ang="0">
                <a:pos x="237" y="47"/>
              </a:cxn>
              <a:cxn ang="0">
                <a:pos x="73" y="38"/>
              </a:cxn>
              <a:cxn ang="0">
                <a:pos x="36" y="93"/>
              </a:cxn>
              <a:cxn ang="0">
                <a:pos x="64" y="212"/>
              </a:cxn>
              <a:cxn ang="0">
                <a:pos x="91" y="230"/>
              </a:cxn>
              <a:cxn ang="0">
                <a:pos x="164" y="285"/>
              </a:cxn>
              <a:cxn ang="0">
                <a:pos x="183" y="303"/>
              </a:cxn>
              <a:cxn ang="0">
                <a:pos x="237" y="321"/>
              </a:cxn>
              <a:cxn ang="0">
                <a:pos x="338" y="266"/>
              </a:cxn>
              <a:cxn ang="0">
                <a:pos x="329" y="175"/>
              </a:cxn>
              <a:cxn ang="0">
                <a:pos x="292" y="129"/>
              </a:cxn>
              <a:cxn ang="0">
                <a:pos x="237" y="47"/>
              </a:cxn>
            </a:cxnLst>
            <a:rect l="0" t="0" r="r" b="b"/>
            <a:pathLst>
              <a:path w="338" h="321">
                <a:moveTo>
                  <a:pt x="237" y="47"/>
                </a:moveTo>
                <a:cubicBezTo>
                  <a:pt x="182" y="10"/>
                  <a:pt x="178" y="0"/>
                  <a:pt x="73" y="38"/>
                </a:cubicBezTo>
                <a:cubicBezTo>
                  <a:pt x="52" y="46"/>
                  <a:pt x="36" y="93"/>
                  <a:pt x="36" y="93"/>
                </a:cubicBezTo>
                <a:cubicBezTo>
                  <a:pt x="15" y="159"/>
                  <a:pt x="0" y="166"/>
                  <a:pt x="64" y="212"/>
                </a:cubicBezTo>
                <a:cubicBezTo>
                  <a:pt x="73" y="218"/>
                  <a:pt x="82" y="224"/>
                  <a:pt x="91" y="230"/>
                </a:cubicBezTo>
                <a:cubicBezTo>
                  <a:pt x="112" y="262"/>
                  <a:pt x="128" y="273"/>
                  <a:pt x="164" y="285"/>
                </a:cubicBezTo>
                <a:cubicBezTo>
                  <a:pt x="170" y="291"/>
                  <a:pt x="175" y="299"/>
                  <a:pt x="183" y="303"/>
                </a:cubicBezTo>
                <a:cubicBezTo>
                  <a:pt x="200" y="311"/>
                  <a:pt x="237" y="321"/>
                  <a:pt x="237" y="321"/>
                </a:cubicBezTo>
                <a:cubicBezTo>
                  <a:pt x="288" y="311"/>
                  <a:pt x="303" y="303"/>
                  <a:pt x="338" y="266"/>
                </a:cubicBezTo>
                <a:cubicBezTo>
                  <a:pt x="335" y="236"/>
                  <a:pt x="336" y="205"/>
                  <a:pt x="329" y="175"/>
                </a:cubicBezTo>
                <a:cubicBezTo>
                  <a:pt x="324" y="154"/>
                  <a:pt x="304" y="145"/>
                  <a:pt x="292" y="129"/>
                </a:cubicBezTo>
                <a:cubicBezTo>
                  <a:pt x="272" y="103"/>
                  <a:pt x="256" y="74"/>
                  <a:pt x="237" y="47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37" name="Freeform 117"/>
          <p:cNvSpPr>
            <a:spLocks/>
          </p:cNvSpPr>
          <p:nvPr/>
        </p:nvSpPr>
        <p:spPr bwMode="auto">
          <a:xfrm>
            <a:off x="4235450" y="941388"/>
            <a:ext cx="322263" cy="415925"/>
          </a:xfrm>
          <a:custGeom>
            <a:avLst/>
            <a:gdLst/>
            <a:ahLst/>
            <a:cxnLst>
              <a:cxn ang="0">
                <a:pos x="74" y="367"/>
              </a:cxn>
              <a:cxn ang="0">
                <a:pos x="19" y="211"/>
              </a:cxn>
              <a:cxn ang="0">
                <a:pos x="1" y="138"/>
              </a:cxn>
              <a:cxn ang="0">
                <a:pos x="10" y="47"/>
              </a:cxn>
              <a:cxn ang="0">
                <a:pos x="37" y="38"/>
              </a:cxn>
              <a:cxn ang="0">
                <a:pos x="83" y="10"/>
              </a:cxn>
              <a:cxn ang="0">
                <a:pos x="184" y="19"/>
              </a:cxn>
              <a:cxn ang="0">
                <a:pos x="202" y="38"/>
              </a:cxn>
              <a:cxn ang="0">
                <a:pos x="266" y="147"/>
              </a:cxn>
              <a:cxn ang="0">
                <a:pos x="211" y="230"/>
              </a:cxn>
              <a:cxn ang="0">
                <a:pos x="193" y="257"/>
              </a:cxn>
              <a:cxn ang="0">
                <a:pos x="165" y="284"/>
              </a:cxn>
              <a:cxn ang="0">
                <a:pos x="129" y="339"/>
              </a:cxn>
              <a:cxn ang="0">
                <a:pos x="111" y="394"/>
              </a:cxn>
              <a:cxn ang="0">
                <a:pos x="74" y="367"/>
              </a:cxn>
            </a:cxnLst>
            <a:rect l="0" t="0" r="r" b="b"/>
            <a:pathLst>
              <a:path w="266" h="427">
                <a:moveTo>
                  <a:pt x="74" y="367"/>
                </a:moveTo>
                <a:cubicBezTo>
                  <a:pt x="45" y="322"/>
                  <a:pt x="33" y="263"/>
                  <a:pt x="19" y="211"/>
                </a:cubicBezTo>
                <a:cubicBezTo>
                  <a:pt x="13" y="187"/>
                  <a:pt x="1" y="138"/>
                  <a:pt x="1" y="138"/>
                </a:cubicBezTo>
                <a:cubicBezTo>
                  <a:pt x="4" y="108"/>
                  <a:pt x="0" y="76"/>
                  <a:pt x="10" y="47"/>
                </a:cubicBezTo>
                <a:cubicBezTo>
                  <a:pt x="13" y="38"/>
                  <a:pt x="29" y="43"/>
                  <a:pt x="37" y="38"/>
                </a:cubicBezTo>
                <a:cubicBezTo>
                  <a:pt x="99" y="0"/>
                  <a:pt x="9" y="35"/>
                  <a:pt x="83" y="10"/>
                </a:cubicBezTo>
                <a:cubicBezTo>
                  <a:pt x="117" y="13"/>
                  <a:pt x="151" y="11"/>
                  <a:pt x="184" y="19"/>
                </a:cubicBezTo>
                <a:cubicBezTo>
                  <a:pt x="192" y="21"/>
                  <a:pt x="197" y="31"/>
                  <a:pt x="202" y="38"/>
                </a:cubicBezTo>
                <a:cubicBezTo>
                  <a:pt x="229" y="74"/>
                  <a:pt x="252" y="106"/>
                  <a:pt x="266" y="147"/>
                </a:cubicBezTo>
                <a:cubicBezTo>
                  <a:pt x="255" y="190"/>
                  <a:pt x="248" y="205"/>
                  <a:pt x="211" y="230"/>
                </a:cubicBezTo>
                <a:cubicBezTo>
                  <a:pt x="205" y="239"/>
                  <a:pt x="200" y="249"/>
                  <a:pt x="193" y="257"/>
                </a:cubicBezTo>
                <a:cubicBezTo>
                  <a:pt x="185" y="267"/>
                  <a:pt x="173" y="274"/>
                  <a:pt x="165" y="284"/>
                </a:cubicBezTo>
                <a:cubicBezTo>
                  <a:pt x="152" y="301"/>
                  <a:pt x="129" y="339"/>
                  <a:pt x="129" y="339"/>
                </a:cubicBezTo>
                <a:cubicBezTo>
                  <a:pt x="123" y="357"/>
                  <a:pt x="117" y="376"/>
                  <a:pt x="111" y="394"/>
                </a:cubicBezTo>
                <a:cubicBezTo>
                  <a:pt x="100" y="427"/>
                  <a:pt x="43" y="301"/>
                  <a:pt x="74" y="367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50" name="AutoShape 130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-886183">
            <a:off x="3348038" y="620713"/>
            <a:ext cx="715962" cy="719137"/>
          </a:xfrm>
          <a:prstGeom prst="flowChartPunchedCar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CN" sz="1200">
                <a:ea typeface="宋体" pitchFamily="2" charset="-122"/>
              </a:rPr>
              <a:t>Continue</a:t>
            </a:r>
          </a:p>
        </p:txBody>
      </p:sp>
      <p:grpSp>
        <p:nvGrpSpPr>
          <p:cNvPr id="5267" name="Group 147"/>
          <p:cNvGrpSpPr>
            <a:grpSpLocks/>
          </p:cNvGrpSpPr>
          <p:nvPr/>
        </p:nvGrpSpPr>
        <p:grpSpPr bwMode="auto">
          <a:xfrm>
            <a:off x="1708150" y="1165225"/>
            <a:ext cx="1676400" cy="1412875"/>
            <a:chOff x="1112" y="781"/>
            <a:chExt cx="1056" cy="890"/>
          </a:xfrm>
        </p:grpSpPr>
        <p:sp>
          <p:nvSpPr>
            <p:cNvPr id="5268" name="Rectangle 148">
              <a:hlinkHover r:id="" action="ppaction://hlinkshowjump?jump=nextslide"/>
            </p:cNvPr>
            <p:cNvSpPr>
              <a:spLocks noChangeArrowheads="1"/>
            </p:cNvSpPr>
            <p:nvPr/>
          </p:nvSpPr>
          <p:spPr bwMode="auto">
            <a:xfrm rot="1796038">
              <a:off x="1112" y="1002"/>
              <a:ext cx="1056" cy="45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/>
              <a:endParaRPr lang="zh-CN" altLang="en-US" b="1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5269" name="AutoShape 149">
              <a:hlinkHover r:id="" action="ppaction://hlinkshowjump?jump=nextslide"/>
            </p:cNvPr>
            <p:cNvSpPr>
              <a:spLocks noChangeArrowheads="1"/>
            </p:cNvSpPr>
            <p:nvPr/>
          </p:nvSpPr>
          <p:spPr bwMode="auto">
            <a:xfrm rot="1796038">
              <a:off x="1696" y="1152"/>
              <a:ext cx="392" cy="451"/>
            </a:xfrm>
            <a:prstGeom prst="parallelogram">
              <a:avLst>
                <a:gd name="adj" fmla="val 58824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0" name="AutoShape 150">
              <a:hlinkHover r:id="" action="ppaction://hlinkshowjump?jump=nextslide"/>
            </p:cNvPr>
            <p:cNvSpPr>
              <a:spLocks noChangeArrowheads="1"/>
            </p:cNvSpPr>
            <p:nvPr/>
          </p:nvSpPr>
          <p:spPr bwMode="auto">
            <a:xfrm rot="1796038">
              <a:off x="1434" y="997"/>
              <a:ext cx="392" cy="450"/>
            </a:xfrm>
            <a:prstGeom prst="parallelogram">
              <a:avLst>
                <a:gd name="adj" fmla="val 58824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1" name="AutoShape 151">
              <a:hlinkHover r:id="" action="ppaction://hlinkshowjump?jump=nextslide"/>
            </p:cNvPr>
            <p:cNvSpPr>
              <a:spLocks noChangeArrowheads="1"/>
            </p:cNvSpPr>
            <p:nvPr/>
          </p:nvSpPr>
          <p:spPr bwMode="auto">
            <a:xfrm rot="1796038">
              <a:off x="1153" y="838"/>
              <a:ext cx="392" cy="448"/>
            </a:xfrm>
            <a:prstGeom prst="parallelogram">
              <a:avLst>
                <a:gd name="adj" fmla="val 58824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2" name="AutoShape 152">
              <a:hlinkHover r:id="" action="ppaction://hlinkshowjump?jump=nextslide"/>
            </p:cNvPr>
            <p:cNvSpPr>
              <a:spLocks noChangeArrowheads="1"/>
            </p:cNvSpPr>
            <p:nvPr/>
          </p:nvSpPr>
          <p:spPr bwMode="auto">
            <a:xfrm rot="7200000">
              <a:off x="1200" y="826"/>
              <a:ext cx="186" cy="95"/>
            </a:xfrm>
            <a:prstGeom prst="rtTriangl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3" name="AutoShape 153">
              <a:hlinkHover r:id="" action="ppaction://hlinkshowjump?jump=nextslide"/>
            </p:cNvPr>
            <p:cNvSpPr>
              <a:spLocks noChangeArrowheads="1"/>
            </p:cNvSpPr>
            <p:nvPr/>
          </p:nvSpPr>
          <p:spPr bwMode="auto">
            <a:xfrm rot="-3600000">
              <a:off x="1876" y="1503"/>
              <a:ext cx="221" cy="116"/>
            </a:xfrm>
            <a:prstGeom prst="rtTriangl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281" name="Group 161"/>
          <p:cNvGrpSpPr>
            <a:grpSpLocks/>
          </p:cNvGrpSpPr>
          <p:nvPr/>
        </p:nvGrpSpPr>
        <p:grpSpPr bwMode="auto">
          <a:xfrm>
            <a:off x="4887913" y="620713"/>
            <a:ext cx="673100" cy="673100"/>
            <a:chOff x="3079" y="391"/>
            <a:chExt cx="424" cy="424"/>
          </a:xfrm>
        </p:grpSpPr>
        <p:sp>
          <p:nvSpPr>
            <p:cNvPr id="5276" name="Oval 156"/>
            <p:cNvSpPr>
              <a:spLocks noChangeArrowheads="1"/>
            </p:cNvSpPr>
            <p:nvPr/>
          </p:nvSpPr>
          <p:spPr bwMode="auto">
            <a:xfrm>
              <a:off x="3079" y="391"/>
              <a:ext cx="424" cy="424"/>
            </a:xfrm>
            <a:prstGeom prst="ellipse">
              <a:avLst/>
            </a:prstGeom>
            <a:solidFill>
              <a:srgbClr val="333399"/>
            </a:solidFill>
            <a:ln w="38100" algn="ctr">
              <a:solidFill>
                <a:srgbClr val="77777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77" name="AutoShape 157"/>
            <p:cNvSpPr>
              <a:spLocks noChangeArrowheads="1"/>
            </p:cNvSpPr>
            <p:nvPr/>
          </p:nvSpPr>
          <p:spPr bwMode="auto">
            <a:xfrm>
              <a:off x="3131" y="442"/>
              <a:ext cx="320" cy="320"/>
            </a:xfrm>
            <a:custGeom>
              <a:avLst/>
              <a:gdLst>
                <a:gd name="G0" fmla="+- 0 0 0"/>
                <a:gd name="G1" fmla="+- 8139846 0 0"/>
                <a:gd name="G2" fmla="+- 0 0 8139846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8139846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8139846"/>
                <a:gd name="G36" fmla="sin G34 8139846"/>
                <a:gd name="G37" fmla="+/ 8139846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5746 w 21600"/>
                <a:gd name="T5" fmla="*/ 1255 h 21600"/>
                <a:gd name="T6" fmla="*/ 6246 w 21600"/>
                <a:gd name="T7" fmla="*/ 17499 h 21600"/>
                <a:gd name="T8" fmla="*/ 8273 w 21600"/>
                <a:gd name="T9" fmla="*/ 6027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cubicBezTo>
                    <a:pt x="5399" y="12588"/>
                    <a:pt x="6285" y="14260"/>
                    <a:pt x="7764" y="15266"/>
                  </a:cubicBezTo>
                  <a:lnTo>
                    <a:pt x="4728" y="19732"/>
                  </a:lnTo>
                  <a:cubicBezTo>
                    <a:pt x="1770" y="17721"/>
                    <a:pt x="0" y="14376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CCE0C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2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900" fill="hold"/>
                                        <p:tgtEl>
                                          <p:spTgt spid="528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79191E-6 L -0.10659 -0.081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00" y="-4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81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Oval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4868863" y="3743325"/>
            <a:ext cx="1371600" cy="1371600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Try again?</a:t>
            </a:r>
          </a:p>
        </p:txBody>
      </p:sp>
      <p:pic>
        <p:nvPicPr>
          <p:cNvPr id="18739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2205038"/>
            <a:ext cx="2667000" cy="1695450"/>
          </a:xfrm>
          <a:prstGeom prst="rect">
            <a:avLst/>
          </a:prstGeom>
          <a:noFill/>
        </p:spPr>
      </p:pic>
      <p:sp>
        <p:nvSpPr>
          <p:cNvPr id="187398" name="Rectangle 6"/>
          <p:cNvSpPr>
            <a:spLocks noGrp="1" noChangeArrowheads="1"/>
          </p:cNvSpPr>
          <p:nvPr>
            <p:ph type="title"/>
          </p:nvPr>
        </p:nvSpPr>
        <p:spPr>
          <a:xfrm>
            <a:off x="550863" y="539750"/>
            <a:ext cx="8229600" cy="1143000"/>
          </a:xfrm>
          <a:noFill/>
          <a:ln/>
        </p:spPr>
        <p:txBody>
          <a:bodyPr/>
          <a:lstStyle/>
          <a:p>
            <a:r>
              <a:rPr lang="zh-TW" altLang="en-US">
                <a:ea typeface="PMingLiU" pitchFamily="18" charset="-120"/>
              </a:rPr>
              <a:t>你死了</a:t>
            </a:r>
            <a:endParaRPr lang="en-US" altLang="zh-CN">
              <a:ea typeface="PMingLiU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30051" name="Rectangle 3">
              <a:hlinkHover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B9E8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52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385" y="1643"/>
              <a:ext cx="308" cy="20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053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3708" y="2802"/>
              <a:ext cx="424" cy="28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054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3769" y="418"/>
              <a:ext cx="308" cy="20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055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1306" y="3063"/>
              <a:ext cx="1089" cy="73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056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517" y="201"/>
              <a:ext cx="738" cy="49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057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4558" y="1953"/>
              <a:ext cx="785" cy="52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058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1402" y="996"/>
              <a:ext cx="738" cy="49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059" name="AutoShape 11"/>
          <p:cNvSpPr>
            <a:spLocks noChangeArrowheads="1"/>
          </p:cNvSpPr>
          <p:nvPr/>
        </p:nvSpPr>
        <p:spPr bwMode="auto">
          <a:xfrm>
            <a:off x="1042988" y="5776913"/>
            <a:ext cx="720725" cy="720725"/>
          </a:xfrm>
          <a:prstGeom prst="roundRect">
            <a:avLst>
              <a:gd name="adj" fmla="val 8810"/>
            </a:avLst>
          </a:prstGeom>
          <a:solidFill>
            <a:srgbClr val="6DB6FF"/>
          </a:soli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 sz="1200">
              <a:latin typeface="Stencil" pitchFamily="82" charset="0"/>
              <a:ea typeface="PMingLiU" pitchFamily="18" charset="-120"/>
            </a:endParaRPr>
          </a:p>
        </p:txBody>
      </p:sp>
      <p:sp>
        <p:nvSpPr>
          <p:cNvPr id="130060" name="AutoShape 12"/>
          <p:cNvSpPr>
            <a:spLocks noChangeArrowheads="1"/>
          </p:cNvSpPr>
          <p:nvPr/>
        </p:nvSpPr>
        <p:spPr bwMode="auto">
          <a:xfrm>
            <a:off x="7453313" y="1341438"/>
            <a:ext cx="719137" cy="720725"/>
          </a:xfrm>
          <a:prstGeom prst="roundRect">
            <a:avLst>
              <a:gd name="adj" fmla="val 8810"/>
            </a:avLst>
          </a:prstGeom>
          <a:solidFill>
            <a:srgbClr val="6DB6FF"/>
          </a:soli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 sz="1200">
              <a:latin typeface="Stencil" pitchFamily="82" charset="0"/>
              <a:ea typeface="PMingLiU" pitchFamily="18" charset="-120"/>
            </a:endParaRPr>
          </a:p>
        </p:txBody>
      </p:sp>
      <p:sp>
        <p:nvSpPr>
          <p:cNvPr id="130061" name="AutoShape 13"/>
          <p:cNvSpPr>
            <a:spLocks noChangeArrowheads="1"/>
          </p:cNvSpPr>
          <p:nvPr/>
        </p:nvSpPr>
        <p:spPr bwMode="auto">
          <a:xfrm>
            <a:off x="1720850" y="5989638"/>
            <a:ext cx="2633663" cy="293687"/>
          </a:xfrm>
          <a:prstGeom prst="roundRect">
            <a:avLst>
              <a:gd name="adj" fmla="val 16667"/>
            </a:avLst>
          </a:prstGeom>
          <a:solidFill>
            <a:srgbClr val="6DB6FF"/>
          </a:soli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62" name="AutoShape 14"/>
          <p:cNvSpPr>
            <a:spLocks noChangeArrowheads="1"/>
          </p:cNvSpPr>
          <p:nvPr/>
        </p:nvSpPr>
        <p:spPr bwMode="auto">
          <a:xfrm rot="16200000">
            <a:off x="2522538" y="3781425"/>
            <a:ext cx="4098925" cy="288925"/>
          </a:xfrm>
          <a:prstGeom prst="roundRect">
            <a:avLst>
              <a:gd name="adj" fmla="val 16667"/>
            </a:avLst>
          </a:prstGeom>
          <a:solidFill>
            <a:srgbClr val="6DB6FF"/>
          </a:soli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63" name="AutoShape 15"/>
          <p:cNvSpPr>
            <a:spLocks noChangeArrowheads="1"/>
          </p:cNvSpPr>
          <p:nvPr/>
        </p:nvSpPr>
        <p:spPr bwMode="auto">
          <a:xfrm>
            <a:off x="4745038" y="1557338"/>
            <a:ext cx="2779712" cy="301625"/>
          </a:xfrm>
          <a:prstGeom prst="roundRect">
            <a:avLst>
              <a:gd name="adj" fmla="val 16667"/>
            </a:avLst>
          </a:prstGeom>
          <a:solidFill>
            <a:srgbClr val="6DB6FF"/>
          </a:soli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 sz="4400">
              <a:ea typeface="PMingLiU" pitchFamily="18" charset="-120"/>
            </a:endParaRPr>
          </a:p>
        </p:txBody>
      </p:sp>
      <p:sp>
        <p:nvSpPr>
          <p:cNvPr id="130064" name="AutoShape 16"/>
          <p:cNvSpPr>
            <a:spLocks noChangeArrowheads="1"/>
          </p:cNvSpPr>
          <p:nvPr/>
        </p:nvSpPr>
        <p:spPr bwMode="auto">
          <a:xfrm>
            <a:off x="4322763" y="5895975"/>
            <a:ext cx="496887" cy="498475"/>
          </a:xfrm>
          <a:prstGeom prst="roundRect">
            <a:avLst>
              <a:gd name="adj" fmla="val 16667"/>
            </a:avLst>
          </a:prstGeom>
          <a:solidFill>
            <a:srgbClr val="6DB6FF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65" name="AutoShape 17"/>
          <p:cNvSpPr>
            <a:spLocks noChangeArrowheads="1"/>
          </p:cNvSpPr>
          <p:nvPr/>
        </p:nvSpPr>
        <p:spPr bwMode="auto">
          <a:xfrm>
            <a:off x="4319588" y="1446213"/>
            <a:ext cx="498475" cy="498475"/>
          </a:xfrm>
          <a:prstGeom prst="roundRect">
            <a:avLst>
              <a:gd name="adj" fmla="val 16667"/>
            </a:avLst>
          </a:prstGeom>
          <a:solidFill>
            <a:srgbClr val="6DB6FF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66" name="AutoShap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575550" y="1473200"/>
            <a:ext cx="474663" cy="473075"/>
          </a:xfrm>
          <a:prstGeom prst="roundRect">
            <a:avLst>
              <a:gd name="adj" fmla="val 29005"/>
            </a:avLst>
          </a:prstGeom>
          <a:gradFill rotWithShape="1">
            <a:gsLst>
              <a:gs pos="0">
                <a:srgbClr val="A4F600"/>
              </a:gs>
              <a:gs pos="100000">
                <a:srgbClr val="A4F600">
                  <a:gamma/>
                  <a:tint val="98431"/>
                  <a:invGamma/>
                </a:srgbClr>
              </a:gs>
            </a:gsLst>
            <a:lin ang="5400000" scaled="1"/>
          </a:gradFill>
          <a:ln w="76200">
            <a:solidFill>
              <a:srgbClr val="A7FFA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 advClick="0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300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31075" name="Rectangle 3">
              <a:hlinkHover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B9E8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76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385" y="1643"/>
              <a:ext cx="308" cy="20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077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3708" y="2802"/>
              <a:ext cx="424" cy="28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078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3769" y="418"/>
              <a:ext cx="308" cy="20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079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1306" y="3063"/>
              <a:ext cx="1089" cy="73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080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517" y="201"/>
              <a:ext cx="738" cy="49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081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4558" y="1953"/>
              <a:ext cx="785" cy="52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082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1402" y="996"/>
              <a:ext cx="738" cy="49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1083" name="AutoShape 11"/>
          <p:cNvSpPr>
            <a:spLocks noChangeArrowheads="1"/>
          </p:cNvSpPr>
          <p:nvPr/>
        </p:nvSpPr>
        <p:spPr bwMode="auto">
          <a:xfrm>
            <a:off x="7450138" y="1339850"/>
            <a:ext cx="720725" cy="720725"/>
          </a:xfrm>
          <a:prstGeom prst="roundRect">
            <a:avLst>
              <a:gd name="adj" fmla="val 8810"/>
            </a:avLst>
          </a:prstGeom>
          <a:solidFill>
            <a:srgbClr val="6DB6FF"/>
          </a:soli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 sz="1200">
              <a:latin typeface="Stencil" pitchFamily="82" charset="0"/>
              <a:ea typeface="PMingLiU" pitchFamily="18" charset="-120"/>
            </a:endParaRPr>
          </a:p>
        </p:txBody>
      </p:sp>
      <p:sp>
        <p:nvSpPr>
          <p:cNvPr id="131084" name="AutoShape 12"/>
          <p:cNvSpPr>
            <a:spLocks noChangeArrowheads="1"/>
          </p:cNvSpPr>
          <p:nvPr/>
        </p:nvSpPr>
        <p:spPr bwMode="auto">
          <a:xfrm>
            <a:off x="7453313" y="1341438"/>
            <a:ext cx="719137" cy="720725"/>
          </a:xfrm>
          <a:prstGeom prst="roundRect">
            <a:avLst>
              <a:gd name="adj" fmla="val 8810"/>
            </a:avLst>
          </a:prstGeom>
          <a:solidFill>
            <a:srgbClr val="6DB6FF"/>
          </a:soli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 sz="1200">
              <a:latin typeface="Stencil" pitchFamily="82" charset="0"/>
              <a:ea typeface="PMingLiU" pitchFamily="18" charset="-120"/>
            </a:endParaRPr>
          </a:p>
        </p:txBody>
      </p:sp>
      <p:sp>
        <p:nvSpPr>
          <p:cNvPr id="131085" name="AutoShape 13"/>
          <p:cNvSpPr>
            <a:spLocks noChangeArrowheads="1"/>
          </p:cNvSpPr>
          <p:nvPr/>
        </p:nvSpPr>
        <p:spPr bwMode="auto">
          <a:xfrm>
            <a:off x="2616200" y="2601913"/>
            <a:ext cx="722313" cy="720725"/>
          </a:xfrm>
          <a:prstGeom prst="roundRect">
            <a:avLst>
              <a:gd name="adj" fmla="val 8810"/>
            </a:avLst>
          </a:prstGeom>
          <a:solidFill>
            <a:srgbClr val="6DB6FF"/>
          </a:soli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 sz="1200">
              <a:latin typeface="Stencil" pitchFamily="82" charset="0"/>
              <a:ea typeface="PMingLiU" pitchFamily="18" charset="-120"/>
            </a:endParaRPr>
          </a:p>
        </p:txBody>
      </p:sp>
      <p:sp>
        <p:nvSpPr>
          <p:cNvPr id="131086" name="AutoShape 14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2725738" y="2733675"/>
            <a:ext cx="473075" cy="473075"/>
          </a:xfrm>
          <a:prstGeom prst="roundRect">
            <a:avLst>
              <a:gd name="adj" fmla="val 29005"/>
            </a:avLst>
          </a:prstGeom>
          <a:gradFill rotWithShape="1">
            <a:gsLst>
              <a:gs pos="0">
                <a:srgbClr val="A4F600"/>
              </a:gs>
              <a:gs pos="100000">
                <a:srgbClr val="A4F600">
                  <a:gamma/>
                  <a:tint val="98431"/>
                  <a:invGamma/>
                </a:srgbClr>
              </a:gs>
            </a:gsLst>
            <a:lin ang="5400000" scaled="1"/>
          </a:gradFill>
          <a:ln w="76200">
            <a:solidFill>
              <a:srgbClr val="A7FFA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87" name="AutoShape 15"/>
          <p:cNvSpPr>
            <a:spLocks noChangeArrowheads="1"/>
          </p:cNvSpPr>
          <p:nvPr/>
        </p:nvSpPr>
        <p:spPr bwMode="auto">
          <a:xfrm>
            <a:off x="2868613" y="1708150"/>
            <a:ext cx="217487" cy="942975"/>
          </a:xfrm>
          <a:prstGeom prst="roundRect">
            <a:avLst>
              <a:gd name="adj" fmla="val 16667"/>
            </a:avLst>
          </a:prstGeom>
          <a:solidFill>
            <a:srgbClr val="6DB6FF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88" name="AutoShape 16"/>
          <p:cNvSpPr>
            <a:spLocks noChangeArrowheads="1"/>
          </p:cNvSpPr>
          <p:nvPr/>
        </p:nvSpPr>
        <p:spPr bwMode="auto">
          <a:xfrm>
            <a:off x="2878138" y="1709738"/>
            <a:ext cx="2741612" cy="230187"/>
          </a:xfrm>
          <a:prstGeom prst="roundRect">
            <a:avLst>
              <a:gd name="adj" fmla="val 16667"/>
            </a:avLst>
          </a:prstGeom>
          <a:solidFill>
            <a:srgbClr val="6DB6FF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89" name="AutoShape 17"/>
          <p:cNvSpPr>
            <a:spLocks noChangeArrowheads="1"/>
          </p:cNvSpPr>
          <p:nvPr/>
        </p:nvSpPr>
        <p:spPr bwMode="auto">
          <a:xfrm>
            <a:off x="5380038" y="1746250"/>
            <a:ext cx="244475" cy="4130675"/>
          </a:xfrm>
          <a:prstGeom prst="roundRect">
            <a:avLst>
              <a:gd name="adj" fmla="val 16667"/>
            </a:avLst>
          </a:prstGeom>
          <a:solidFill>
            <a:srgbClr val="6DB6FF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90" name="AutoShape 18"/>
          <p:cNvSpPr>
            <a:spLocks noChangeArrowheads="1"/>
          </p:cNvSpPr>
          <p:nvPr/>
        </p:nvSpPr>
        <p:spPr bwMode="auto">
          <a:xfrm>
            <a:off x="5651500" y="5930900"/>
            <a:ext cx="2274888" cy="234950"/>
          </a:xfrm>
          <a:prstGeom prst="roundRect">
            <a:avLst>
              <a:gd name="adj" fmla="val 16667"/>
            </a:avLst>
          </a:prstGeom>
          <a:solidFill>
            <a:srgbClr val="6DB6FF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91" name="AutoShape 19"/>
          <p:cNvSpPr>
            <a:spLocks noChangeArrowheads="1"/>
          </p:cNvSpPr>
          <p:nvPr/>
        </p:nvSpPr>
        <p:spPr bwMode="auto">
          <a:xfrm>
            <a:off x="7656513" y="1992313"/>
            <a:ext cx="274637" cy="4173537"/>
          </a:xfrm>
          <a:prstGeom prst="roundRect">
            <a:avLst>
              <a:gd name="adj" fmla="val 16667"/>
            </a:avLst>
          </a:prstGeom>
          <a:solidFill>
            <a:srgbClr val="6DB6FF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92" name="AutoShape 20"/>
          <p:cNvSpPr>
            <a:spLocks noChangeArrowheads="1"/>
          </p:cNvSpPr>
          <p:nvPr/>
        </p:nvSpPr>
        <p:spPr bwMode="auto">
          <a:xfrm>
            <a:off x="5257800" y="5795963"/>
            <a:ext cx="500063" cy="498475"/>
          </a:xfrm>
          <a:prstGeom prst="roundRect">
            <a:avLst>
              <a:gd name="adj" fmla="val 16667"/>
            </a:avLst>
          </a:prstGeom>
          <a:solidFill>
            <a:srgbClr val="6DB6FF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32099" name="Rectangle 3">
              <a:hlinkHover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B9E8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00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385" y="1643"/>
              <a:ext cx="308" cy="20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101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3708" y="2802"/>
              <a:ext cx="424" cy="28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102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3769" y="418"/>
              <a:ext cx="308" cy="20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103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1306" y="3063"/>
              <a:ext cx="1089" cy="73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104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517" y="201"/>
              <a:ext cx="738" cy="49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105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4558" y="1953"/>
              <a:ext cx="785" cy="52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2106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1402" y="996"/>
              <a:ext cx="738" cy="49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2107" name="AutoShape 11"/>
          <p:cNvSpPr>
            <a:spLocks noChangeArrowheads="1"/>
          </p:cNvSpPr>
          <p:nvPr/>
        </p:nvSpPr>
        <p:spPr bwMode="auto">
          <a:xfrm>
            <a:off x="2616200" y="2601913"/>
            <a:ext cx="722313" cy="720725"/>
          </a:xfrm>
          <a:prstGeom prst="roundRect">
            <a:avLst>
              <a:gd name="adj" fmla="val 8810"/>
            </a:avLst>
          </a:prstGeom>
          <a:solidFill>
            <a:srgbClr val="6DB6FF"/>
          </a:soli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 sz="1200">
              <a:latin typeface="Stencil" pitchFamily="82" charset="0"/>
              <a:ea typeface="PMingLiU" pitchFamily="18" charset="-120"/>
            </a:endParaRPr>
          </a:p>
        </p:txBody>
      </p:sp>
      <p:sp>
        <p:nvSpPr>
          <p:cNvPr id="132108" name="AutoShape 12"/>
          <p:cNvSpPr>
            <a:spLocks noChangeArrowheads="1"/>
          </p:cNvSpPr>
          <p:nvPr/>
        </p:nvSpPr>
        <p:spPr bwMode="auto">
          <a:xfrm>
            <a:off x="1270000" y="1695450"/>
            <a:ext cx="246063" cy="1157288"/>
          </a:xfrm>
          <a:prstGeom prst="roundRect">
            <a:avLst>
              <a:gd name="adj" fmla="val 16667"/>
            </a:avLst>
          </a:prstGeom>
          <a:solidFill>
            <a:srgbClr val="6DB6FF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AutoShape 13"/>
          <p:cNvSpPr>
            <a:spLocks noChangeArrowheads="1"/>
          </p:cNvSpPr>
          <p:nvPr/>
        </p:nvSpPr>
        <p:spPr bwMode="auto">
          <a:xfrm>
            <a:off x="1487488" y="2832100"/>
            <a:ext cx="1181100" cy="293688"/>
          </a:xfrm>
          <a:prstGeom prst="roundRect">
            <a:avLst>
              <a:gd name="adj" fmla="val 16667"/>
            </a:avLst>
          </a:prstGeom>
          <a:solidFill>
            <a:srgbClr val="6DB6FF"/>
          </a:soli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0" name="AutoShape 14"/>
          <p:cNvSpPr>
            <a:spLocks noChangeArrowheads="1"/>
          </p:cNvSpPr>
          <p:nvPr/>
        </p:nvSpPr>
        <p:spPr bwMode="auto">
          <a:xfrm rot="-2700000">
            <a:off x="1270000" y="534988"/>
            <a:ext cx="2509838" cy="2509837"/>
          </a:xfrm>
          <a:custGeom>
            <a:avLst/>
            <a:gdLst>
              <a:gd name="G0" fmla="+- 8703 0 0"/>
              <a:gd name="G1" fmla="+- -8991698 0 0"/>
              <a:gd name="G2" fmla="+- 0 0 -8991698"/>
              <a:gd name="T0" fmla="*/ 0 256 1"/>
              <a:gd name="T1" fmla="*/ 180 256 1"/>
              <a:gd name="G3" fmla="+- -8991698 T0 T1"/>
              <a:gd name="T2" fmla="*/ 0 256 1"/>
              <a:gd name="T3" fmla="*/ 90 256 1"/>
              <a:gd name="G4" fmla="+- -8991698 T2 T3"/>
              <a:gd name="G5" fmla="*/ G4 2 1"/>
              <a:gd name="T4" fmla="*/ 90 256 1"/>
              <a:gd name="T5" fmla="*/ 0 256 1"/>
              <a:gd name="G6" fmla="+- -8991698 T4 T5"/>
              <a:gd name="G7" fmla="*/ G6 2 1"/>
              <a:gd name="G8" fmla="abs -8991698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703"/>
              <a:gd name="G18" fmla="*/ 8703 1 2"/>
              <a:gd name="G19" fmla="+- G18 5400 0"/>
              <a:gd name="G20" fmla="cos G19 -8991698"/>
              <a:gd name="G21" fmla="sin G19 -8991698"/>
              <a:gd name="G22" fmla="+- G20 10800 0"/>
              <a:gd name="G23" fmla="+- G21 10800 0"/>
              <a:gd name="G24" fmla="+- 10800 0 G20"/>
              <a:gd name="G25" fmla="+- 8703 10800 0"/>
              <a:gd name="G26" fmla="?: G9 G17 G25"/>
              <a:gd name="G27" fmla="?: G9 0 21600"/>
              <a:gd name="G28" fmla="cos 10800 -8991698"/>
              <a:gd name="G29" fmla="sin 10800 -8991698"/>
              <a:gd name="G30" fmla="sin 8703 -8991698"/>
              <a:gd name="G31" fmla="+- G28 10800 0"/>
              <a:gd name="G32" fmla="+- G29 10800 0"/>
              <a:gd name="G33" fmla="+- G30 10800 0"/>
              <a:gd name="G34" fmla="?: G4 0 G31"/>
              <a:gd name="G35" fmla="?: -8991698 G34 0"/>
              <a:gd name="G36" fmla="?: G6 G35 G31"/>
              <a:gd name="G37" fmla="+- 21600 0 G36"/>
              <a:gd name="G38" fmla="?: G4 0 G33"/>
              <a:gd name="G39" fmla="?: -8991698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3644 w 21600"/>
              <a:gd name="T15" fmla="*/ 4174 h 21600"/>
              <a:gd name="T16" fmla="*/ 10800 w 21600"/>
              <a:gd name="T17" fmla="*/ 2097 h 21600"/>
              <a:gd name="T18" fmla="*/ 17956 w 21600"/>
              <a:gd name="T19" fmla="*/ 4174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4414" y="4887"/>
                </a:moveTo>
                <a:cubicBezTo>
                  <a:pt x="6061" y="3108"/>
                  <a:pt x="8375" y="2096"/>
                  <a:pt x="10800" y="2097"/>
                </a:cubicBezTo>
                <a:cubicBezTo>
                  <a:pt x="13224" y="2097"/>
                  <a:pt x="15538" y="3108"/>
                  <a:pt x="17185" y="4887"/>
                </a:cubicBezTo>
                <a:lnTo>
                  <a:pt x="18724" y="3462"/>
                </a:lnTo>
                <a:cubicBezTo>
                  <a:pt x="16680" y="1254"/>
                  <a:pt x="13808" y="-1"/>
                  <a:pt x="10799" y="0"/>
                </a:cubicBezTo>
                <a:cubicBezTo>
                  <a:pt x="7791" y="0"/>
                  <a:pt x="4919" y="1254"/>
                  <a:pt x="2875" y="3462"/>
                </a:cubicBezTo>
                <a:close/>
              </a:path>
            </a:pathLst>
          </a:custGeom>
          <a:solidFill>
            <a:srgbClr val="6DB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1" name="AutoShape 15"/>
          <p:cNvSpPr>
            <a:spLocks noChangeArrowheads="1"/>
          </p:cNvSpPr>
          <p:nvPr/>
        </p:nvSpPr>
        <p:spPr bwMode="auto">
          <a:xfrm>
            <a:off x="2538413" y="534988"/>
            <a:ext cx="4406900" cy="244475"/>
          </a:xfrm>
          <a:prstGeom prst="roundRect">
            <a:avLst>
              <a:gd name="adj" fmla="val 15000"/>
            </a:avLst>
          </a:prstGeom>
          <a:solidFill>
            <a:srgbClr val="6DB6FF"/>
          </a:soli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2" name="AutoShape 16"/>
          <p:cNvSpPr>
            <a:spLocks noChangeArrowheads="1"/>
          </p:cNvSpPr>
          <p:nvPr/>
        </p:nvSpPr>
        <p:spPr bwMode="auto">
          <a:xfrm>
            <a:off x="1166813" y="2722563"/>
            <a:ext cx="498475" cy="498475"/>
          </a:xfrm>
          <a:prstGeom prst="roundRect">
            <a:avLst>
              <a:gd name="adj" fmla="val 16667"/>
            </a:avLst>
          </a:prstGeom>
          <a:solidFill>
            <a:srgbClr val="6DB6FF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3" name="AutoShape 17"/>
          <p:cNvSpPr>
            <a:spLocks noChangeArrowheads="1"/>
          </p:cNvSpPr>
          <p:nvPr/>
        </p:nvSpPr>
        <p:spPr bwMode="auto">
          <a:xfrm rot="2700000">
            <a:off x="5694363" y="533400"/>
            <a:ext cx="2509838" cy="2509837"/>
          </a:xfrm>
          <a:custGeom>
            <a:avLst/>
            <a:gdLst>
              <a:gd name="G0" fmla="+- 8700 0 0"/>
              <a:gd name="G1" fmla="+- -8962424 0 0"/>
              <a:gd name="G2" fmla="+- 0 0 -8962424"/>
              <a:gd name="T0" fmla="*/ 0 256 1"/>
              <a:gd name="T1" fmla="*/ 180 256 1"/>
              <a:gd name="G3" fmla="+- -8962424 T0 T1"/>
              <a:gd name="T2" fmla="*/ 0 256 1"/>
              <a:gd name="T3" fmla="*/ 90 256 1"/>
              <a:gd name="G4" fmla="+- -8962424 T2 T3"/>
              <a:gd name="G5" fmla="*/ G4 2 1"/>
              <a:gd name="T4" fmla="*/ 90 256 1"/>
              <a:gd name="T5" fmla="*/ 0 256 1"/>
              <a:gd name="G6" fmla="+- -8962424 T4 T5"/>
              <a:gd name="G7" fmla="*/ G6 2 1"/>
              <a:gd name="G8" fmla="abs -8962424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700"/>
              <a:gd name="G18" fmla="*/ 8700 1 2"/>
              <a:gd name="G19" fmla="+- G18 5400 0"/>
              <a:gd name="G20" fmla="cos G19 -8962424"/>
              <a:gd name="G21" fmla="sin G19 -8962424"/>
              <a:gd name="G22" fmla="+- G20 10800 0"/>
              <a:gd name="G23" fmla="+- G21 10800 0"/>
              <a:gd name="G24" fmla="+- 10800 0 G20"/>
              <a:gd name="G25" fmla="+- 8700 10800 0"/>
              <a:gd name="G26" fmla="?: G9 G17 G25"/>
              <a:gd name="G27" fmla="?: G9 0 21600"/>
              <a:gd name="G28" fmla="cos 10800 -8962424"/>
              <a:gd name="G29" fmla="sin 10800 -8962424"/>
              <a:gd name="G30" fmla="sin 8700 -8962424"/>
              <a:gd name="G31" fmla="+- G28 10800 0"/>
              <a:gd name="G32" fmla="+- G29 10800 0"/>
              <a:gd name="G33" fmla="+- G30 10800 0"/>
              <a:gd name="G34" fmla="?: G4 0 G31"/>
              <a:gd name="G35" fmla="?: -8962424 G34 0"/>
              <a:gd name="G36" fmla="?: G6 G35 G31"/>
              <a:gd name="G37" fmla="+- 21600 0 G36"/>
              <a:gd name="G38" fmla="?: G4 0 G33"/>
              <a:gd name="G39" fmla="?: -8962424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3697 w 21600"/>
              <a:gd name="T15" fmla="*/ 4120 h 21600"/>
              <a:gd name="T16" fmla="*/ 10800 w 21600"/>
              <a:gd name="T17" fmla="*/ 2100 h 21600"/>
              <a:gd name="T18" fmla="*/ 17903 w 21600"/>
              <a:gd name="T19" fmla="*/ 412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4462" y="4839"/>
                </a:moveTo>
                <a:cubicBezTo>
                  <a:pt x="6106" y="3091"/>
                  <a:pt x="8400" y="2099"/>
                  <a:pt x="10800" y="2100"/>
                </a:cubicBezTo>
                <a:cubicBezTo>
                  <a:pt x="13199" y="2100"/>
                  <a:pt x="15493" y="3091"/>
                  <a:pt x="17137" y="4839"/>
                </a:cubicBezTo>
                <a:lnTo>
                  <a:pt x="18667" y="3400"/>
                </a:lnTo>
                <a:cubicBezTo>
                  <a:pt x="16626" y="1230"/>
                  <a:pt x="13779" y="-1"/>
                  <a:pt x="10799" y="0"/>
                </a:cubicBezTo>
                <a:cubicBezTo>
                  <a:pt x="7820" y="0"/>
                  <a:pt x="4973" y="1230"/>
                  <a:pt x="2932" y="3400"/>
                </a:cubicBezTo>
                <a:close/>
              </a:path>
            </a:pathLst>
          </a:custGeom>
          <a:solidFill>
            <a:srgbClr val="6DB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4" name="AutoShape 18"/>
          <p:cNvSpPr>
            <a:spLocks noChangeArrowheads="1"/>
          </p:cNvSpPr>
          <p:nvPr/>
        </p:nvSpPr>
        <p:spPr bwMode="auto">
          <a:xfrm>
            <a:off x="7958138" y="1752600"/>
            <a:ext cx="250825" cy="3267075"/>
          </a:xfrm>
          <a:prstGeom prst="roundRect">
            <a:avLst>
              <a:gd name="adj" fmla="val 16667"/>
            </a:avLst>
          </a:prstGeom>
          <a:solidFill>
            <a:srgbClr val="6DB6FF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5" name="AutoShape 19"/>
          <p:cNvSpPr>
            <a:spLocks noChangeArrowheads="1"/>
          </p:cNvSpPr>
          <p:nvPr/>
        </p:nvSpPr>
        <p:spPr bwMode="auto">
          <a:xfrm rot="8100000">
            <a:off x="5697538" y="3754438"/>
            <a:ext cx="2511425" cy="2509837"/>
          </a:xfrm>
          <a:custGeom>
            <a:avLst/>
            <a:gdLst>
              <a:gd name="G0" fmla="+- 8648 0 0"/>
              <a:gd name="G1" fmla="+- -8986778 0 0"/>
              <a:gd name="G2" fmla="+- 0 0 -8986778"/>
              <a:gd name="T0" fmla="*/ 0 256 1"/>
              <a:gd name="T1" fmla="*/ 180 256 1"/>
              <a:gd name="G3" fmla="+- -8986778 T0 T1"/>
              <a:gd name="T2" fmla="*/ 0 256 1"/>
              <a:gd name="T3" fmla="*/ 90 256 1"/>
              <a:gd name="G4" fmla="+- -8986778 T2 T3"/>
              <a:gd name="G5" fmla="*/ G4 2 1"/>
              <a:gd name="T4" fmla="*/ 90 256 1"/>
              <a:gd name="T5" fmla="*/ 0 256 1"/>
              <a:gd name="G6" fmla="+- -8986778 T4 T5"/>
              <a:gd name="G7" fmla="*/ G6 2 1"/>
              <a:gd name="G8" fmla="abs -8986778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648"/>
              <a:gd name="G18" fmla="*/ 8648 1 2"/>
              <a:gd name="G19" fmla="+- G18 5400 0"/>
              <a:gd name="G20" fmla="cos G19 -8986778"/>
              <a:gd name="G21" fmla="sin G19 -8986778"/>
              <a:gd name="G22" fmla="+- G20 10800 0"/>
              <a:gd name="G23" fmla="+- G21 10800 0"/>
              <a:gd name="G24" fmla="+- 10800 0 G20"/>
              <a:gd name="G25" fmla="+- 8648 10800 0"/>
              <a:gd name="G26" fmla="?: G9 G17 G25"/>
              <a:gd name="G27" fmla="?: G9 0 21600"/>
              <a:gd name="G28" fmla="cos 10800 -8986778"/>
              <a:gd name="G29" fmla="sin 10800 -8986778"/>
              <a:gd name="G30" fmla="sin 8648 -8986778"/>
              <a:gd name="G31" fmla="+- G28 10800 0"/>
              <a:gd name="G32" fmla="+- G29 10800 0"/>
              <a:gd name="G33" fmla="+- G30 10800 0"/>
              <a:gd name="G34" fmla="?: G4 0 G31"/>
              <a:gd name="G35" fmla="?: -8986778 G34 0"/>
              <a:gd name="G36" fmla="?: G6 G35 G31"/>
              <a:gd name="G37" fmla="+- 21600 0 G36"/>
              <a:gd name="G38" fmla="?: G4 0 G33"/>
              <a:gd name="G39" fmla="?: -8986778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3673 w 21600"/>
              <a:gd name="T15" fmla="*/ 4184 h 21600"/>
              <a:gd name="T16" fmla="*/ 10800 w 21600"/>
              <a:gd name="T17" fmla="*/ 2152 h 21600"/>
              <a:gd name="T18" fmla="*/ 17927 w 21600"/>
              <a:gd name="T19" fmla="*/ 4184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4462" y="4916"/>
                </a:moveTo>
                <a:cubicBezTo>
                  <a:pt x="6098" y="3153"/>
                  <a:pt x="8394" y="2151"/>
                  <a:pt x="10800" y="2152"/>
                </a:cubicBezTo>
                <a:cubicBezTo>
                  <a:pt x="13205" y="2152"/>
                  <a:pt x="15501" y="3153"/>
                  <a:pt x="17137" y="4916"/>
                </a:cubicBezTo>
                <a:lnTo>
                  <a:pt x="18714" y="3451"/>
                </a:lnTo>
                <a:cubicBezTo>
                  <a:pt x="16671" y="1250"/>
                  <a:pt x="13803" y="-1"/>
                  <a:pt x="10799" y="0"/>
                </a:cubicBezTo>
                <a:cubicBezTo>
                  <a:pt x="7796" y="0"/>
                  <a:pt x="4928" y="1250"/>
                  <a:pt x="2885" y="3451"/>
                </a:cubicBezTo>
                <a:close/>
              </a:path>
            </a:pathLst>
          </a:custGeom>
          <a:solidFill>
            <a:srgbClr val="6DB6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6" name="AutoShape 20"/>
          <p:cNvSpPr>
            <a:spLocks noChangeArrowheads="1"/>
          </p:cNvSpPr>
          <p:nvPr/>
        </p:nvSpPr>
        <p:spPr bwMode="auto">
          <a:xfrm>
            <a:off x="3829050" y="5792788"/>
            <a:ext cx="722313" cy="720725"/>
          </a:xfrm>
          <a:prstGeom prst="roundRect">
            <a:avLst>
              <a:gd name="adj" fmla="val 8810"/>
            </a:avLst>
          </a:prstGeom>
          <a:solidFill>
            <a:srgbClr val="6DB6FF"/>
          </a:soli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 sz="1200">
              <a:latin typeface="Stencil" pitchFamily="82" charset="0"/>
              <a:ea typeface="PMingLiU" pitchFamily="18" charset="-120"/>
            </a:endParaRPr>
          </a:p>
        </p:txBody>
      </p:sp>
      <p:sp>
        <p:nvSpPr>
          <p:cNvPr id="132117" name="AutoShape 21"/>
          <p:cNvSpPr>
            <a:spLocks noChangeArrowheads="1"/>
          </p:cNvSpPr>
          <p:nvPr/>
        </p:nvSpPr>
        <p:spPr bwMode="auto">
          <a:xfrm>
            <a:off x="6376988" y="6015038"/>
            <a:ext cx="549275" cy="249237"/>
          </a:xfrm>
          <a:prstGeom prst="roundRect">
            <a:avLst>
              <a:gd name="adj" fmla="val 5194"/>
            </a:avLst>
          </a:prstGeom>
          <a:solidFill>
            <a:srgbClr val="6DB6FF"/>
          </a:soli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8" name="AutoShape 22"/>
          <p:cNvSpPr>
            <a:spLocks noChangeArrowheads="1"/>
          </p:cNvSpPr>
          <p:nvPr/>
        </p:nvSpPr>
        <p:spPr bwMode="auto">
          <a:xfrm>
            <a:off x="7840663" y="3165475"/>
            <a:ext cx="498475" cy="498475"/>
          </a:xfrm>
          <a:prstGeom prst="roundRect">
            <a:avLst>
              <a:gd name="adj" fmla="val 16667"/>
            </a:avLst>
          </a:prstGeom>
          <a:solidFill>
            <a:srgbClr val="6DB6FF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19" name="AutoShape 2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3948113" y="5915025"/>
            <a:ext cx="471487" cy="473075"/>
          </a:xfrm>
          <a:prstGeom prst="roundRect">
            <a:avLst>
              <a:gd name="adj" fmla="val 29005"/>
            </a:avLst>
          </a:prstGeom>
          <a:gradFill rotWithShape="1">
            <a:gsLst>
              <a:gs pos="0">
                <a:srgbClr val="A4F600"/>
              </a:gs>
              <a:gs pos="100000">
                <a:srgbClr val="A4F600">
                  <a:gamma/>
                  <a:tint val="98431"/>
                  <a:invGamma/>
                </a:srgbClr>
              </a:gs>
            </a:gsLst>
            <a:lin ang="5400000" scaled="1"/>
          </a:gradFill>
          <a:ln w="76200">
            <a:solidFill>
              <a:srgbClr val="A7FFA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20" name="Group 24"/>
          <p:cNvGrpSpPr>
            <a:grpSpLocks/>
          </p:cNvGrpSpPr>
          <p:nvPr/>
        </p:nvGrpSpPr>
        <p:grpSpPr bwMode="auto">
          <a:xfrm>
            <a:off x="3827463" y="5795963"/>
            <a:ext cx="682625" cy="682625"/>
            <a:chOff x="2429" y="3667"/>
            <a:chExt cx="430" cy="430"/>
          </a:xfrm>
        </p:grpSpPr>
        <p:sp>
          <p:nvSpPr>
            <p:cNvPr id="132121" name="Rectangle 25"/>
            <p:cNvSpPr>
              <a:spLocks noChangeArrowheads="1"/>
            </p:cNvSpPr>
            <p:nvPr/>
          </p:nvSpPr>
          <p:spPr bwMode="auto">
            <a:xfrm>
              <a:off x="2432" y="3675"/>
              <a:ext cx="411" cy="411"/>
            </a:xfrm>
            <a:prstGeom prst="rect">
              <a:avLst/>
            </a:prstGeom>
            <a:solidFill>
              <a:srgbClr val="6DB6FF">
                <a:alpha val="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2" name="AutoShape 26"/>
            <p:cNvSpPr>
              <a:spLocks noChangeArrowheads="1"/>
            </p:cNvSpPr>
            <p:nvPr/>
          </p:nvSpPr>
          <p:spPr bwMode="auto">
            <a:xfrm rot="2700000">
              <a:off x="2429" y="3667"/>
              <a:ext cx="430" cy="430"/>
            </a:xfrm>
            <a:prstGeom prst="plus">
              <a:avLst>
                <a:gd name="adj" fmla="val 41444"/>
              </a:avLst>
            </a:prstGeom>
            <a:solidFill>
              <a:srgbClr val="FF1515"/>
            </a:solidFill>
            <a:ln w="57150" algn="ctr">
              <a:solidFill>
                <a:srgbClr val="D00000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eaLnBrk="1" hangingPunct="1"/>
              <a:endParaRPr kumimoji="1" lang="en-US">
                <a:ea typeface="PMingLiU" pitchFamily="18" charset="-120"/>
              </a:endParaRPr>
            </a:p>
          </p:txBody>
        </p:sp>
      </p:grpSp>
      <p:sp>
        <p:nvSpPr>
          <p:cNvPr id="132123" name="AutoShape 27"/>
          <p:cNvSpPr>
            <a:spLocks noChangeArrowheads="1"/>
          </p:cNvSpPr>
          <p:nvPr/>
        </p:nvSpPr>
        <p:spPr bwMode="auto">
          <a:xfrm>
            <a:off x="6107113" y="5780088"/>
            <a:ext cx="285750" cy="728662"/>
          </a:xfrm>
          <a:prstGeom prst="roundRect">
            <a:avLst>
              <a:gd name="adj" fmla="val 5194"/>
            </a:avLst>
          </a:prstGeom>
          <a:solidFill>
            <a:srgbClr val="6DB6FF"/>
          </a:soli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24" name="AutoShape 28"/>
          <p:cNvSpPr>
            <a:spLocks noChangeArrowheads="1"/>
          </p:cNvSpPr>
          <p:nvPr/>
        </p:nvSpPr>
        <p:spPr bwMode="auto">
          <a:xfrm>
            <a:off x="4502150" y="6021388"/>
            <a:ext cx="207963" cy="293687"/>
          </a:xfrm>
          <a:prstGeom prst="roundRect">
            <a:avLst>
              <a:gd name="adj" fmla="val 16667"/>
            </a:avLst>
          </a:prstGeom>
          <a:solidFill>
            <a:srgbClr val="6DB6FF"/>
          </a:soli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25" name="AutoShape 29"/>
          <p:cNvSpPr>
            <a:spLocks noChangeArrowheads="1"/>
          </p:cNvSpPr>
          <p:nvPr/>
        </p:nvSpPr>
        <p:spPr bwMode="auto">
          <a:xfrm>
            <a:off x="4643438" y="5800725"/>
            <a:ext cx="238125" cy="730250"/>
          </a:xfrm>
          <a:prstGeom prst="roundRect">
            <a:avLst>
              <a:gd name="adj" fmla="val 16667"/>
            </a:avLst>
          </a:prstGeom>
          <a:solidFill>
            <a:srgbClr val="6DB6FF"/>
          </a:soli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26" name="Group 30"/>
          <p:cNvGrpSpPr>
            <a:grpSpLocks/>
          </p:cNvGrpSpPr>
          <p:nvPr/>
        </p:nvGrpSpPr>
        <p:grpSpPr bwMode="auto">
          <a:xfrm rot="5400000">
            <a:off x="4741863" y="5027613"/>
            <a:ext cx="1476375" cy="2263775"/>
            <a:chOff x="2447" y="1420"/>
            <a:chExt cx="788" cy="1208"/>
          </a:xfrm>
        </p:grpSpPr>
        <p:grpSp>
          <p:nvGrpSpPr>
            <p:cNvPr id="132127" name="Group 31"/>
            <p:cNvGrpSpPr>
              <a:grpSpLocks/>
            </p:cNvGrpSpPr>
            <p:nvPr/>
          </p:nvGrpSpPr>
          <p:grpSpPr bwMode="auto">
            <a:xfrm>
              <a:off x="2447" y="1420"/>
              <a:ext cx="788" cy="1208"/>
              <a:chOff x="2447" y="1420"/>
              <a:chExt cx="788" cy="1208"/>
            </a:xfrm>
          </p:grpSpPr>
          <p:sp>
            <p:nvSpPr>
              <p:cNvPr id="132128" name="AutoShape 32"/>
              <p:cNvSpPr>
                <a:spLocks noChangeArrowheads="1"/>
              </p:cNvSpPr>
              <p:nvPr/>
            </p:nvSpPr>
            <p:spPr bwMode="auto">
              <a:xfrm rot="5400000">
                <a:off x="2701" y="1218"/>
                <a:ext cx="277" cy="786"/>
              </a:xfrm>
              <a:prstGeom prst="roundRect">
                <a:avLst>
                  <a:gd name="adj" fmla="val 6060"/>
                </a:avLst>
              </a:prstGeom>
              <a:solidFill>
                <a:srgbClr val="E271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eaLnBrk="1" hangingPunct="1"/>
                <a:endParaRPr lang="en-US">
                  <a:ea typeface="PMingLiU" pitchFamily="18" charset="-120"/>
                </a:endParaRPr>
              </a:p>
            </p:txBody>
          </p:sp>
          <p:sp>
            <p:nvSpPr>
              <p:cNvPr id="132129" name="AutoShape 33"/>
              <p:cNvSpPr>
                <a:spLocks noChangeArrowheads="1"/>
              </p:cNvSpPr>
              <p:nvPr/>
            </p:nvSpPr>
            <p:spPr bwMode="auto">
              <a:xfrm rot="5400000">
                <a:off x="2703" y="1610"/>
                <a:ext cx="277" cy="786"/>
              </a:xfrm>
              <a:prstGeom prst="roundRect">
                <a:avLst>
                  <a:gd name="adj" fmla="val 6060"/>
                </a:avLst>
              </a:prstGeom>
              <a:solidFill>
                <a:srgbClr val="E271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eaLnBrk="1" hangingPunct="1"/>
                <a:endParaRPr lang="en-US">
                  <a:ea typeface="PMingLiU" pitchFamily="18" charset="-120"/>
                </a:endParaRPr>
              </a:p>
            </p:txBody>
          </p:sp>
          <p:sp>
            <p:nvSpPr>
              <p:cNvPr id="132130" name="AutoShape 34"/>
              <p:cNvSpPr>
                <a:spLocks noChangeArrowheads="1"/>
              </p:cNvSpPr>
              <p:nvPr/>
            </p:nvSpPr>
            <p:spPr bwMode="auto">
              <a:xfrm rot="5400000">
                <a:off x="2703" y="2044"/>
                <a:ext cx="277" cy="786"/>
              </a:xfrm>
              <a:prstGeom prst="roundRect">
                <a:avLst>
                  <a:gd name="adj" fmla="val 6060"/>
                </a:avLst>
              </a:prstGeom>
              <a:solidFill>
                <a:srgbClr val="E271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eaLnBrk="1" hangingPunct="1"/>
                <a:endParaRPr lang="en-US">
                  <a:ea typeface="PMingLiU" pitchFamily="18" charset="-120"/>
                </a:endParaRPr>
              </a:p>
            </p:txBody>
          </p:sp>
          <p:sp>
            <p:nvSpPr>
              <p:cNvPr id="132131" name="AutoShape 35"/>
              <p:cNvSpPr>
                <a:spLocks noChangeArrowheads="1"/>
              </p:cNvSpPr>
              <p:nvPr/>
            </p:nvSpPr>
            <p:spPr bwMode="auto">
              <a:xfrm>
                <a:off x="2502" y="1420"/>
                <a:ext cx="667" cy="1208"/>
              </a:xfrm>
              <a:prstGeom prst="roundRect">
                <a:avLst>
                  <a:gd name="adj" fmla="val 16667"/>
                </a:avLst>
              </a:prstGeom>
              <a:solidFill>
                <a:srgbClr val="E27100"/>
              </a:soli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2132" name="AutoShape 36"/>
            <p:cNvSpPr>
              <a:spLocks noChangeArrowheads="1"/>
            </p:cNvSpPr>
            <p:nvPr/>
          </p:nvSpPr>
          <p:spPr bwMode="auto">
            <a:xfrm rot="5400000">
              <a:off x="2682" y="2216"/>
              <a:ext cx="308" cy="376"/>
            </a:xfrm>
            <a:prstGeom prst="chevron">
              <a:avLst>
                <a:gd name="adj" fmla="val 35000"/>
              </a:avLst>
            </a:prstGeom>
            <a:solidFill>
              <a:srgbClr val="FFFFCC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3" name="AutoShape 37"/>
            <p:cNvSpPr>
              <a:spLocks noChangeArrowheads="1"/>
            </p:cNvSpPr>
            <p:nvPr/>
          </p:nvSpPr>
          <p:spPr bwMode="auto">
            <a:xfrm rot="5400000">
              <a:off x="2719" y="1483"/>
              <a:ext cx="234" cy="278"/>
            </a:xfrm>
            <a:prstGeom prst="chevron">
              <a:avLst>
                <a:gd name="adj" fmla="val 35000"/>
              </a:avLst>
            </a:prstGeom>
            <a:solidFill>
              <a:srgbClr val="FFFFCC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4" name="AutoShape 38"/>
            <p:cNvSpPr>
              <a:spLocks noChangeArrowheads="1"/>
            </p:cNvSpPr>
            <p:nvPr/>
          </p:nvSpPr>
          <p:spPr bwMode="auto">
            <a:xfrm rot="5400000">
              <a:off x="2719" y="1739"/>
              <a:ext cx="234" cy="278"/>
            </a:xfrm>
            <a:prstGeom prst="chevron">
              <a:avLst>
                <a:gd name="adj" fmla="val 35000"/>
              </a:avLst>
            </a:prstGeom>
            <a:solidFill>
              <a:srgbClr val="FFFFCC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5" name="AutoShape 39"/>
            <p:cNvSpPr>
              <a:spLocks noChangeArrowheads="1"/>
            </p:cNvSpPr>
            <p:nvPr/>
          </p:nvSpPr>
          <p:spPr bwMode="auto">
            <a:xfrm rot="5400000">
              <a:off x="2719" y="1994"/>
              <a:ext cx="234" cy="278"/>
            </a:xfrm>
            <a:prstGeom prst="chevron">
              <a:avLst>
                <a:gd name="adj" fmla="val 35000"/>
              </a:avLst>
            </a:prstGeom>
            <a:solidFill>
              <a:srgbClr val="FFFFCC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36" name="AutoShape 40"/>
          <p:cNvSpPr>
            <a:spLocks noChangeArrowheads="1"/>
          </p:cNvSpPr>
          <p:nvPr/>
        </p:nvSpPr>
        <p:spPr bwMode="auto">
          <a:xfrm>
            <a:off x="4573588" y="420688"/>
            <a:ext cx="498475" cy="498475"/>
          </a:xfrm>
          <a:prstGeom prst="roundRect">
            <a:avLst>
              <a:gd name="adj" fmla="val 16667"/>
            </a:avLst>
          </a:prstGeom>
          <a:solidFill>
            <a:srgbClr val="6DB6FF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2137" name="Oval 41"/>
          <p:cNvSpPr>
            <a:spLocks noChangeArrowheads="1"/>
          </p:cNvSpPr>
          <p:nvPr/>
        </p:nvSpPr>
        <p:spPr bwMode="auto">
          <a:xfrm>
            <a:off x="7878763" y="3205163"/>
            <a:ext cx="390525" cy="390525"/>
          </a:xfrm>
          <a:prstGeom prst="ellipse">
            <a:avLst/>
          </a:prstGeom>
          <a:solidFill>
            <a:srgbClr val="FF4747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>
              <a:ea typeface="PMingLiU" pitchFamily="18" charset="-120"/>
            </a:endParaRPr>
          </a:p>
        </p:txBody>
      </p:sp>
      <p:sp>
        <p:nvSpPr>
          <p:cNvPr id="132138" name="Oval 42"/>
          <p:cNvSpPr>
            <a:spLocks noChangeArrowheads="1"/>
          </p:cNvSpPr>
          <p:nvPr/>
        </p:nvSpPr>
        <p:spPr bwMode="auto">
          <a:xfrm>
            <a:off x="4614863" y="463550"/>
            <a:ext cx="390525" cy="390525"/>
          </a:xfrm>
          <a:prstGeom prst="ellipse">
            <a:avLst/>
          </a:prstGeom>
          <a:solidFill>
            <a:srgbClr val="FF4747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>
              <a:ea typeface="PMingLiU" pitchFamily="18" charset="-120"/>
            </a:endParaRPr>
          </a:p>
        </p:txBody>
      </p:sp>
      <p:sp>
        <p:nvSpPr>
          <p:cNvPr id="132139" name="Oval 43"/>
          <p:cNvSpPr>
            <a:spLocks noChangeArrowheads="1"/>
          </p:cNvSpPr>
          <p:nvPr/>
        </p:nvSpPr>
        <p:spPr bwMode="auto">
          <a:xfrm>
            <a:off x="5294313" y="5949950"/>
            <a:ext cx="331787" cy="333375"/>
          </a:xfrm>
          <a:prstGeom prst="ellipse">
            <a:avLst/>
          </a:prstGeom>
          <a:solidFill>
            <a:srgbClr val="FFFF99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3.33333E-6 L 0.00503 -3.33333E-6 L 0.00503 0.00625 L 0.00035 0.00625 L 0.00035 -3.33333E-6 Z " pathEditMode="relative" rAng="0" ptsTypes="FFFFF">
                                      <p:cBhvr>
                                        <p:cTn id="6" dur="100" fill="hold"/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3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" dur="500" fill="hold"/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" dur="500" fill="hold"/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" dur="500" fill="hold"/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32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" fill="hold"/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0000"/>
                                      </p:to>
                                    </p:animClr>
                                    <p:set>
                                      <p:cBhvr>
                                        <p:cTn id="17" dur="100" fill="hold"/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" fill="hold"/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mph" presetSubtype="0" ac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300" fill="hold"/>
                                        <p:tgtEl>
                                          <p:spTgt spid="132126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7" dur="8000"/>
                                        <p:tgtEl>
                                          <p:spTgt spid="132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1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0" fill="hold"/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4747"/>
                                      </p:to>
                                    </p:animClr>
                                    <p:set>
                                      <p:cBhvr>
                                        <p:cTn id="36" dur="100" fill="hold"/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132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13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32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0" fill="hold"/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60000"/>
                                      </p:to>
                                    </p:animClr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137"/>
                  </p:tgtEl>
                </p:cond>
              </p:nextCondLst>
            </p:seq>
          </p:childTnLst>
        </p:cTn>
      </p:par>
    </p:tnLst>
    <p:bldLst>
      <p:bldP spid="132119" grpId="0" animBg="1"/>
      <p:bldP spid="132137" grpId="0" animBg="1"/>
      <p:bldP spid="132138" grpId="0" animBg="1"/>
      <p:bldP spid="132139" grpId="0" animBg="1"/>
      <p:bldP spid="132139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33123" name="Rectangle 3">
              <a:hlinkHover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B9E8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24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385" y="1643"/>
              <a:ext cx="308" cy="20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125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3708" y="2802"/>
              <a:ext cx="424" cy="28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126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3769" y="418"/>
              <a:ext cx="308" cy="20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127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1306" y="3063"/>
              <a:ext cx="1089" cy="73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128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517" y="201"/>
              <a:ext cx="738" cy="49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129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4558" y="1953"/>
              <a:ext cx="785" cy="52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3130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1402" y="996"/>
              <a:ext cx="738" cy="49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131" name="AutoShape 11"/>
          <p:cNvSpPr>
            <a:spLocks noChangeArrowheads="1"/>
          </p:cNvSpPr>
          <p:nvPr/>
        </p:nvSpPr>
        <p:spPr bwMode="auto">
          <a:xfrm>
            <a:off x="3829050" y="5792788"/>
            <a:ext cx="722313" cy="720725"/>
          </a:xfrm>
          <a:prstGeom prst="roundRect">
            <a:avLst>
              <a:gd name="adj" fmla="val 8810"/>
            </a:avLst>
          </a:prstGeom>
          <a:solidFill>
            <a:srgbClr val="6DB6FF"/>
          </a:soli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 sz="1200">
              <a:latin typeface="Stencil" pitchFamily="82" charset="0"/>
              <a:ea typeface="PMingLiU" pitchFamily="18" charset="-120"/>
            </a:endParaRPr>
          </a:p>
        </p:txBody>
      </p:sp>
      <p:sp>
        <p:nvSpPr>
          <p:cNvPr id="133132" name="AutoShape 12"/>
          <p:cNvSpPr>
            <a:spLocks noChangeArrowheads="1"/>
          </p:cNvSpPr>
          <p:nvPr/>
        </p:nvSpPr>
        <p:spPr bwMode="auto">
          <a:xfrm>
            <a:off x="4068763" y="3357563"/>
            <a:ext cx="247650" cy="2500312"/>
          </a:xfrm>
          <a:prstGeom prst="roundRect">
            <a:avLst>
              <a:gd name="adj" fmla="val 16667"/>
            </a:avLst>
          </a:prstGeom>
          <a:solidFill>
            <a:srgbClr val="6DB6FF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3" name="AutoShape 13"/>
          <p:cNvSpPr>
            <a:spLocks noChangeArrowheads="1"/>
          </p:cNvSpPr>
          <p:nvPr/>
        </p:nvSpPr>
        <p:spPr bwMode="auto">
          <a:xfrm>
            <a:off x="4452938" y="765175"/>
            <a:ext cx="250825" cy="2500313"/>
          </a:xfrm>
          <a:prstGeom prst="roundRect">
            <a:avLst>
              <a:gd name="adj" fmla="val 16667"/>
            </a:avLst>
          </a:prstGeom>
          <a:solidFill>
            <a:srgbClr val="6DB6FF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4" name="AutoShape 14"/>
          <p:cNvSpPr>
            <a:spLocks noChangeArrowheads="1"/>
          </p:cNvSpPr>
          <p:nvPr/>
        </p:nvSpPr>
        <p:spPr bwMode="auto">
          <a:xfrm>
            <a:off x="4068763" y="3141663"/>
            <a:ext cx="638175" cy="293687"/>
          </a:xfrm>
          <a:prstGeom prst="roundRect">
            <a:avLst>
              <a:gd name="adj" fmla="val 16667"/>
            </a:avLst>
          </a:prstGeom>
          <a:solidFill>
            <a:srgbClr val="6DB6FF"/>
          </a:solidFill>
          <a:ln w="5715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35" name="AutoShape 1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4211638" y="115888"/>
            <a:ext cx="720725" cy="720725"/>
          </a:xfrm>
          <a:prstGeom prst="pentagon">
            <a:avLst/>
          </a:prstGeom>
          <a:solidFill>
            <a:srgbClr val="800000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kumimoji="1" lang="en-US" altLang="zh-TW" sz="1300">
                <a:solidFill>
                  <a:schemeClr val="bg1"/>
                </a:solidFill>
                <a:latin typeface="Showcard Gothic" pitchFamily="82" charset="0"/>
                <a:ea typeface="PMingLiU" pitchFamily="18" charset="-120"/>
              </a:rPr>
              <a:t>Next</a:t>
            </a:r>
          </a:p>
          <a:p>
            <a:pPr eaLnBrk="1" hangingPunct="1"/>
            <a:r>
              <a:rPr kumimoji="1" lang="en-US" altLang="zh-TW" sz="100">
                <a:solidFill>
                  <a:srgbClr val="800000"/>
                </a:solidFill>
                <a:latin typeface="Showcard Gothic" pitchFamily="82" charset="0"/>
                <a:ea typeface="PMingLiU" pitchFamily="18" charset="-120"/>
              </a:rPr>
              <a:t>d</a:t>
            </a:r>
          </a:p>
        </p:txBody>
      </p:sp>
    </p:spTree>
  </p:cSld>
  <p:clrMapOvr>
    <a:masterClrMapping/>
  </p:clrMapOvr>
  <p:transition spd="med">
    <p:strips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38243" name="AutoShap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042988" y="5773738"/>
            <a:ext cx="720725" cy="720725"/>
          </a:xfrm>
          <a:prstGeom prst="roundRect">
            <a:avLst>
              <a:gd name="adj" fmla="val 8810"/>
            </a:avLst>
          </a:prstGeom>
          <a:solidFill>
            <a:srgbClr val="FF99FF">
              <a:alpha val="81000"/>
            </a:srgbClr>
          </a:solidFill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kumimoji="1" lang="en-US" altLang="zh-TW" sz="1300">
                <a:latin typeface="Showcard Gothic" pitchFamily="82" charset="0"/>
                <a:ea typeface="PMingLiU" pitchFamily="18" charset="-120"/>
              </a:rPr>
              <a:t>R E T R Y</a:t>
            </a:r>
          </a:p>
        </p:txBody>
      </p:sp>
    </p:spTree>
  </p:cSld>
  <p:clrMapOvr>
    <a:masterClrMapping/>
  </p:clrMapOvr>
  <p:transition spd="slow" advClick="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7" name="Oval 3"/>
          <p:cNvSpPr>
            <a:spLocks noChangeArrowheads="1"/>
          </p:cNvSpPr>
          <p:nvPr/>
        </p:nvSpPr>
        <p:spPr bwMode="auto">
          <a:xfrm>
            <a:off x="1200150" y="42863"/>
            <a:ext cx="6756400" cy="6756400"/>
          </a:xfrm>
          <a:prstGeom prst="ellipse">
            <a:avLst/>
          </a:prstGeom>
          <a:solidFill>
            <a:srgbClr val="72F688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8" name="Oval 4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2100263" y="981075"/>
            <a:ext cx="4879975" cy="4879975"/>
          </a:xfrm>
          <a:prstGeom prst="ellipse">
            <a:avLst/>
          </a:prstGeom>
          <a:solidFill>
            <a:srgbClr val="80000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4356100" y="908050"/>
            <a:ext cx="431800" cy="5041900"/>
          </a:xfrm>
          <a:prstGeom prst="rect">
            <a:avLst/>
          </a:prstGeom>
          <a:solidFill>
            <a:srgbClr val="72F68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0" name="AutoShape 6"/>
          <p:cNvSpPr>
            <a:spLocks noChangeArrowheads="1"/>
          </p:cNvSpPr>
          <p:nvPr/>
        </p:nvSpPr>
        <p:spPr bwMode="auto">
          <a:xfrm rot="13500000">
            <a:off x="2482851" y="5373687"/>
            <a:ext cx="576262" cy="5762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1" name="Oval 7"/>
          <p:cNvSpPr>
            <a:spLocks noChangeArrowheads="1"/>
          </p:cNvSpPr>
          <p:nvPr/>
        </p:nvSpPr>
        <p:spPr bwMode="auto">
          <a:xfrm>
            <a:off x="2554288" y="5446713"/>
            <a:ext cx="431800" cy="431800"/>
          </a:xfrm>
          <a:prstGeom prst="ellipse">
            <a:avLst/>
          </a:prstGeom>
          <a:solidFill>
            <a:srgbClr val="FF0000"/>
          </a:soli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>
              <a:ea typeface="PMingLiU" pitchFamily="18" charset="-120"/>
            </a:endParaRPr>
          </a:p>
        </p:txBody>
      </p:sp>
      <p:sp>
        <p:nvSpPr>
          <p:cNvPr id="134152" name="AutoShape 8"/>
          <p:cNvSpPr>
            <a:spLocks noChangeArrowheads="1"/>
          </p:cNvSpPr>
          <p:nvPr/>
        </p:nvSpPr>
        <p:spPr bwMode="auto">
          <a:xfrm rot="2700000">
            <a:off x="6229350" y="5302250"/>
            <a:ext cx="576263" cy="5762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3" name="Oval 9"/>
          <p:cNvSpPr>
            <a:spLocks noChangeArrowheads="1"/>
          </p:cNvSpPr>
          <p:nvPr/>
        </p:nvSpPr>
        <p:spPr bwMode="auto">
          <a:xfrm>
            <a:off x="6300788" y="5373688"/>
            <a:ext cx="431800" cy="431800"/>
          </a:xfrm>
          <a:prstGeom prst="ellipse">
            <a:avLst/>
          </a:prstGeom>
          <a:solidFill>
            <a:srgbClr val="FF0000"/>
          </a:soli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>
              <a:ea typeface="PMingLiU" pitchFamily="18" charset="-120"/>
            </a:endParaRPr>
          </a:p>
        </p:txBody>
      </p:sp>
      <p:sp>
        <p:nvSpPr>
          <p:cNvPr id="134154" name="AutoShape 10"/>
          <p:cNvSpPr>
            <a:spLocks noChangeArrowheads="1"/>
          </p:cNvSpPr>
          <p:nvPr/>
        </p:nvSpPr>
        <p:spPr bwMode="auto">
          <a:xfrm rot="-3600000">
            <a:off x="1693069" y="1772444"/>
            <a:ext cx="576263" cy="574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5" name="Oval 11"/>
          <p:cNvSpPr>
            <a:spLocks noChangeArrowheads="1"/>
          </p:cNvSpPr>
          <p:nvPr/>
        </p:nvSpPr>
        <p:spPr bwMode="auto">
          <a:xfrm>
            <a:off x="1763713" y="1844675"/>
            <a:ext cx="431800" cy="431800"/>
          </a:xfrm>
          <a:prstGeom prst="ellipse">
            <a:avLst/>
          </a:prstGeom>
          <a:solidFill>
            <a:srgbClr val="FF0000"/>
          </a:soli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>
              <a:ea typeface="PMingLiU" pitchFamily="18" charset="-120"/>
            </a:endParaRPr>
          </a:p>
        </p:txBody>
      </p:sp>
      <p:sp>
        <p:nvSpPr>
          <p:cNvPr id="134156" name="AutoShape 12"/>
          <p:cNvSpPr>
            <a:spLocks noChangeArrowheads="1"/>
          </p:cNvSpPr>
          <p:nvPr/>
        </p:nvSpPr>
        <p:spPr bwMode="auto">
          <a:xfrm rot="3600000">
            <a:off x="6732587" y="1485901"/>
            <a:ext cx="576263" cy="5762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7" name="Oval 13"/>
          <p:cNvSpPr>
            <a:spLocks noChangeArrowheads="1"/>
          </p:cNvSpPr>
          <p:nvPr/>
        </p:nvSpPr>
        <p:spPr bwMode="auto">
          <a:xfrm>
            <a:off x="6805613" y="1557338"/>
            <a:ext cx="431800" cy="431800"/>
          </a:xfrm>
          <a:prstGeom prst="ellipse">
            <a:avLst/>
          </a:prstGeom>
          <a:solidFill>
            <a:srgbClr val="FF0000"/>
          </a:soli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>
              <a:ea typeface="PMingLiU" pitchFamily="18" charset="-120"/>
            </a:endParaRPr>
          </a:p>
        </p:txBody>
      </p:sp>
      <p:sp>
        <p:nvSpPr>
          <p:cNvPr id="134158" name="AutoShape 14"/>
          <p:cNvSpPr>
            <a:spLocks noChangeArrowheads="1"/>
          </p:cNvSpPr>
          <p:nvPr/>
        </p:nvSpPr>
        <p:spPr bwMode="auto">
          <a:xfrm rot="900000">
            <a:off x="7142163" y="3573463"/>
            <a:ext cx="574675" cy="5762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9" name="Oval 15"/>
          <p:cNvSpPr>
            <a:spLocks noChangeArrowheads="1"/>
          </p:cNvSpPr>
          <p:nvPr/>
        </p:nvSpPr>
        <p:spPr bwMode="auto">
          <a:xfrm>
            <a:off x="7212013" y="3644900"/>
            <a:ext cx="431800" cy="431800"/>
          </a:xfrm>
          <a:prstGeom prst="ellipse">
            <a:avLst/>
          </a:prstGeom>
          <a:solidFill>
            <a:srgbClr val="FF0000"/>
          </a:soli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>
              <a:ea typeface="PMingLiU" pitchFamily="18" charset="-120"/>
            </a:endParaRPr>
          </a:p>
        </p:txBody>
      </p:sp>
      <p:sp>
        <p:nvSpPr>
          <p:cNvPr id="134160" name="AutoShape 16"/>
          <p:cNvSpPr>
            <a:spLocks noChangeArrowheads="1"/>
          </p:cNvSpPr>
          <p:nvPr/>
        </p:nvSpPr>
        <p:spPr bwMode="auto">
          <a:xfrm rot="15300000">
            <a:off x="1477169" y="3645694"/>
            <a:ext cx="576263" cy="574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1" name="Oval 17"/>
          <p:cNvSpPr>
            <a:spLocks noChangeArrowheads="1"/>
          </p:cNvSpPr>
          <p:nvPr/>
        </p:nvSpPr>
        <p:spPr bwMode="auto">
          <a:xfrm>
            <a:off x="1547813" y="3716338"/>
            <a:ext cx="431800" cy="431800"/>
          </a:xfrm>
          <a:prstGeom prst="ellipse">
            <a:avLst/>
          </a:prstGeom>
          <a:solidFill>
            <a:srgbClr val="FF0000"/>
          </a:soli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>
              <a:ea typeface="PMingLiU" pitchFamily="18" charset="-120"/>
            </a:endParaRPr>
          </a:p>
        </p:txBody>
      </p:sp>
      <p:sp>
        <p:nvSpPr>
          <p:cNvPr id="134162" name="AutoShape 18"/>
          <p:cNvSpPr>
            <a:spLocks noChangeArrowheads="1"/>
          </p:cNvSpPr>
          <p:nvPr/>
        </p:nvSpPr>
        <p:spPr bwMode="auto">
          <a:xfrm rot="-900000">
            <a:off x="3132138" y="477838"/>
            <a:ext cx="576262" cy="5762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3" name="Oval 19"/>
          <p:cNvSpPr>
            <a:spLocks noChangeArrowheads="1"/>
          </p:cNvSpPr>
          <p:nvPr/>
        </p:nvSpPr>
        <p:spPr bwMode="auto">
          <a:xfrm>
            <a:off x="3205163" y="549275"/>
            <a:ext cx="431800" cy="431800"/>
          </a:xfrm>
          <a:prstGeom prst="ellipse">
            <a:avLst/>
          </a:prstGeom>
          <a:solidFill>
            <a:srgbClr val="FF0000"/>
          </a:soli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>
              <a:ea typeface="PMingLiU" pitchFamily="18" charset="-120"/>
            </a:endParaRPr>
          </a:p>
        </p:txBody>
      </p:sp>
      <p:sp>
        <p:nvSpPr>
          <p:cNvPr id="134164" name="AutoShape 20"/>
          <p:cNvSpPr>
            <a:spLocks noChangeArrowheads="1"/>
          </p:cNvSpPr>
          <p:nvPr/>
        </p:nvSpPr>
        <p:spPr bwMode="auto">
          <a:xfrm rot="900000">
            <a:off x="5364163" y="477838"/>
            <a:ext cx="577850" cy="5762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5" name="Oval 21"/>
          <p:cNvSpPr>
            <a:spLocks noChangeArrowheads="1"/>
          </p:cNvSpPr>
          <p:nvPr/>
        </p:nvSpPr>
        <p:spPr bwMode="auto">
          <a:xfrm>
            <a:off x="5435600" y="549275"/>
            <a:ext cx="431800" cy="431800"/>
          </a:xfrm>
          <a:prstGeom prst="ellipse">
            <a:avLst/>
          </a:prstGeom>
          <a:solidFill>
            <a:srgbClr val="FF0000"/>
          </a:soli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>
              <a:ea typeface="PMingLiU" pitchFamily="18" charset="-120"/>
            </a:endParaRPr>
          </a:p>
        </p:txBody>
      </p:sp>
      <p:sp>
        <p:nvSpPr>
          <p:cNvPr id="134166" name="AutoShape 22"/>
          <p:cNvSpPr>
            <a:spLocks noChangeArrowheads="1"/>
          </p:cNvSpPr>
          <p:nvPr/>
        </p:nvSpPr>
        <p:spPr bwMode="auto">
          <a:xfrm rot="10800000">
            <a:off x="4284663" y="6021388"/>
            <a:ext cx="577850" cy="5762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7" name="Oval 23"/>
          <p:cNvSpPr>
            <a:spLocks noChangeArrowheads="1"/>
          </p:cNvSpPr>
          <p:nvPr/>
        </p:nvSpPr>
        <p:spPr bwMode="auto">
          <a:xfrm>
            <a:off x="4356100" y="6092825"/>
            <a:ext cx="431800" cy="431800"/>
          </a:xfrm>
          <a:prstGeom prst="ellipse">
            <a:avLst/>
          </a:prstGeom>
          <a:solidFill>
            <a:srgbClr val="FF0000"/>
          </a:soli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>
              <a:ea typeface="PMingLiU" pitchFamily="18" charset="-120"/>
            </a:endParaRPr>
          </a:p>
        </p:txBody>
      </p:sp>
      <p:sp>
        <p:nvSpPr>
          <p:cNvPr id="134168" name="Oval 24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4083050" y="2954338"/>
            <a:ext cx="938213" cy="936625"/>
          </a:xfrm>
          <a:prstGeom prst="ellipse">
            <a:avLst/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9" name="Oval 2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3348038" y="2181225"/>
            <a:ext cx="2378075" cy="2378075"/>
          </a:xfrm>
          <a:prstGeom prst="ellipse">
            <a:avLst/>
          </a:prstGeom>
          <a:solidFill>
            <a:schemeClr val="bg1">
              <a:alpha val="49001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>
              <a:ea typeface="PMingLiU" pitchFamily="18" charset="-120"/>
            </a:endParaRPr>
          </a:p>
        </p:txBody>
      </p:sp>
      <p:grpSp>
        <p:nvGrpSpPr>
          <p:cNvPr id="134170" name="Group 26"/>
          <p:cNvGrpSpPr>
            <a:grpSpLocks/>
          </p:cNvGrpSpPr>
          <p:nvPr/>
        </p:nvGrpSpPr>
        <p:grpSpPr bwMode="auto">
          <a:xfrm>
            <a:off x="2627313" y="1412875"/>
            <a:ext cx="3962400" cy="3960813"/>
            <a:chOff x="1655" y="890"/>
            <a:chExt cx="2495" cy="2495"/>
          </a:xfrm>
        </p:grpSpPr>
        <p:sp>
          <p:nvSpPr>
            <p:cNvPr id="134171" name="AutoShape 27">
              <a:hlinkHover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56" y="890"/>
              <a:ext cx="2494" cy="2494"/>
            </a:xfrm>
            <a:custGeom>
              <a:avLst/>
              <a:gdLst>
                <a:gd name="G0" fmla="+- 8473 0 0"/>
                <a:gd name="G1" fmla="+- 7268014 0 0"/>
                <a:gd name="G2" fmla="+- 0 0 7268014"/>
                <a:gd name="T0" fmla="*/ 0 256 1"/>
                <a:gd name="T1" fmla="*/ 180 256 1"/>
                <a:gd name="G3" fmla="+- 7268014 T0 T1"/>
                <a:gd name="T2" fmla="*/ 0 256 1"/>
                <a:gd name="T3" fmla="*/ 90 256 1"/>
                <a:gd name="G4" fmla="+- 7268014 T2 T3"/>
                <a:gd name="G5" fmla="*/ G4 2 1"/>
                <a:gd name="T4" fmla="*/ 90 256 1"/>
                <a:gd name="T5" fmla="*/ 0 256 1"/>
                <a:gd name="G6" fmla="+- 7268014 T4 T5"/>
                <a:gd name="G7" fmla="*/ G6 2 1"/>
                <a:gd name="G8" fmla="abs 726801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473"/>
                <a:gd name="G18" fmla="*/ 8473 1 2"/>
                <a:gd name="G19" fmla="+- G18 5400 0"/>
                <a:gd name="G20" fmla="cos G19 7268014"/>
                <a:gd name="G21" fmla="sin G19 7268014"/>
                <a:gd name="G22" fmla="+- G20 10800 0"/>
                <a:gd name="G23" fmla="+- G21 10800 0"/>
                <a:gd name="G24" fmla="+- 10800 0 G20"/>
                <a:gd name="G25" fmla="+- 8473 10800 0"/>
                <a:gd name="G26" fmla="?: G9 G17 G25"/>
                <a:gd name="G27" fmla="?: G9 0 21600"/>
                <a:gd name="G28" fmla="cos 10800 7268014"/>
                <a:gd name="G29" fmla="sin 10800 7268014"/>
                <a:gd name="G30" fmla="sin 8473 7268014"/>
                <a:gd name="G31" fmla="+- G28 10800 0"/>
                <a:gd name="G32" fmla="+- G29 10800 0"/>
                <a:gd name="G33" fmla="+- G30 10800 0"/>
                <a:gd name="G34" fmla="?: G4 0 G31"/>
                <a:gd name="G35" fmla="?: 7268014 G34 0"/>
                <a:gd name="G36" fmla="?: G6 G35 G31"/>
                <a:gd name="G37" fmla="+- 21600 0 G36"/>
                <a:gd name="G38" fmla="?: G4 0 G33"/>
                <a:gd name="G39" fmla="?: 726801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7361 w 21600"/>
                <a:gd name="T15" fmla="*/ 19802 h 21600"/>
                <a:gd name="T16" fmla="*/ 10800 w 21600"/>
                <a:gd name="T17" fmla="*/ 2327 h 21600"/>
                <a:gd name="T18" fmla="*/ 14239 w 21600"/>
                <a:gd name="T19" fmla="*/ 19802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7777" y="18715"/>
                  </a:moveTo>
                  <a:cubicBezTo>
                    <a:pt x="4495" y="17462"/>
                    <a:pt x="2327" y="14313"/>
                    <a:pt x="2327" y="10800"/>
                  </a:cubicBezTo>
                  <a:cubicBezTo>
                    <a:pt x="2327" y="6120"/>
                    <a:pt x="6120" y="2327"/>
                    <a:pt x="10800" y="2327"/>
                  </a:cubicBezTo>
                  <a:cubicBezTo>
                    <a:pt x="15479" y="2327"/>
                    <a:pt x="19273" y="6120"/>
                    <a:pt x="19273" y="10800"/>
                  </a:cubicBezTo>
                  <a:cubicBezTo>
                    <a:pt x="19273" y="14313"/>
                    <a:pt x="17104" y="17462"/>
                    <a:pt x="13822" y="18715"/>
                  </a:cubicBezTo>
                  <a:lnTo>
                    <a:pt x="14652" y="20889"/>
                  </a:lnTo>
                  <a:cubicBezTo>
                    <a:pt x="18836" y="19291"/>
                    <a:pt x="21600" y="15278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5278"/>
                    <a:pt x="2763" y="19291"/>
                    <a:pt x="6947" y="20889"/>
                  </a:cubicBezTo>
                  <a:close/>
                </a:path>
              </a:pathLst>
            </a:custGeom>
            <a:solidFill>
              <a:srgbClr val="EB037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2" name="AutoShape 28"/>
            <p:cNvSpPr>
              <a:spLocks noChangeArrowheads="1"/>
            </p:cNvSpPr>
            <p:nvPr/>
          </p:nvSpPr>
          <p:spPr bwMode="auto">
            <a:xfrm rot="10800000">
              <a:off x="1655" y="890"/>
              <a:ext cx="2495" cy="2495"/>
            </a:xfrm>
            <a:custGeom>
              <a:avLst/>
              <a:gdLst>
                <a:gd name="G0" fmla="+- 8540 0 0"/>
                <a:gd name="G1" fmla="+- -7278849 0 0"/>
                <a:gd name="G2" fmla="+- 0 0 -7278849"/>
                <a:gd name="T0" fmla="*/ 0 256 1"/>
                <a:gd name="T1" fmla="*/ 180 256 1"/>
                <a:gd name="G3" fmla="+- -7278849 T0 T1"/>
                <a:gd name="T2" fmla="*/ 0 256 1"/>
                <a:gd name="T3" fmla="*/ 90 256 1"/>
                <a:gd name="G4" fmla="+- -7278849 T2 T3"/>
                <a:gd name="G5" fmla="*/ G4 2 1"/>
                <a:gd name="T4" fmla="*/ 90 256 1"/>
                <a:gd name="T5" fmla="*/ 0 256 1"/>
                <a:gd name="G6" fmla="+- -7278849 T4 T5"/>
                <a:gd name="G7" fmla="*/ G6 2 1"/>
                <a:gd name="G8" fmla="abs -727884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540"/>
                <a:gd name="G18" fmla="*/ 8540 1 2"/>
                <a:gd name="G19" fmla="+- G18 5400 0"/>
                <a:gd name="G20" fmla="cos G19 -7278849"/>
                <a:gd name="G21" fmla="sin G19 -7278849"/>
                <a:gd name="G22" fmla="+- G20 10800 0"/>
                <a:gd name="G23" fmla="+- G21 10800 0"/>
                <a:gd name="G24" fmla="+- 10800 0 G20"/>
                <a:gd name="G25" fmla="+- 8540 10800 0"/>
                <a:gd name="G26" fmla="?: G9 G17 G25"/>
                <a:gd name="G27" fmla="?: G9 0 21600"/>
                <a:gd name="G28" fmla="cos 10800 -7278849"/>
                <a:gd name="G29" fmla="sin 10800 -7278849"/>
                <a:gd name="G30" fmla="sin 8540 -7278849"/>
                <a:gd name="G31" fmla="+- G28 10800 0"/>
                <a:gd name="G32" fmla="+- G29 10800 0"/>
                <a:gd name="G33" fmla="+- G30 10800 0"/>
                <a:gd name="G34" fmla="?: G4 0 G31"/>
                <a:gd name="G35" fmla="?: -7278849 G34 0"/>
                <a:gd name="G36" fmla="?: G6 G35 G31"/>
                <a:gd name="G37" fmla="+- 21600 0 G36"/>
                <a:gd name="G38" fmla="?: G4 0 G33"/>
                <a:gd name="G39" fmla="?: -727884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7324 w 21600"/>
                <a:gd name="T15" fmla="*/ 1776 h 21600"/>
                <a:gd name="T16" fmla="*/ 10800 w 21600"/>
                <a:gd name="T17" fmla="*/ 2260 h 21600"/>
                <a:gd name="T18" fmla="*/ 14276 w 21600"/>
                <a:gd name="T19" fmla="*/ 1776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7730" y="2830"/>
                  </a:moveTo>
                  <a:cubicBezTo>
                    <a:pt x="8709" y="2453"/>
                    <a:pt x="9750" y="2259"/>
                    <a:pt x="10800" y="2260"/>
                  </a:cubicBezTo>
                  <a:cubicBezTo>
                    <a:pt x="11849" y="2260"/>
                    <a:pt x="12890" y="2453"/>
                    <a:pt x="13869" y="2830"/>
                  </a:cubicBezTo>
                  <a:lnTo>
                    <a:pt x="14682" y="721"/>
                  </a:lnTo>
                  <a:cubicBezTo>
                    <a:pt x="13443" y="244"/>
                    <a:pt x="12127" y="-1"/>
                    <a:pt x="10799" y="0"/>
                  </a:cubicBezTo>
                  <a:cubicBezTo>
                    <a:pt x="9472" y="0"/>
                    <a:pt x="8156" y="244"/>
                    <a:pt x="6917" y="721"/>
                  </a:cubicBezTo>
                  <a:close/>
                </a:path>
              </a:pathLst>
            </a:custGeom>
            <a:solidFill>
              <a:srgbClr val="EB037D">
                <a:alpha val="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341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155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1341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153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341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15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341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157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1341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163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1341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159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341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161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1341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3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16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1341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14" dur="3000" fill="hold"/>
                                        <p:tgtEl>
                                          <p:spTgt spid="13417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167"/>
                  </p:tgtEl>
                </p:cond>
              </p:nextCondLst>
            </p:seq>
          </p:childTnLst>
        </p:cTn>
      </p:par>
    </p:tnLst>
    <p:bldLst>
      <p:bldP spid="134149" grpId="0" animBg="1"/>
      <p:bldP spid="134150" grpId="0" animBg="1"/>
      <p:bldP spid="134151" grpId="0" animBg="1"/>
      <p:bldP spid="134152" grpId="0" animBg="1"/>
      <p:bldP spid="134153" grpId="0" animBg="1"/>
      <p:bldP spid="134153" grpId="1" animBg="1"/>
      <p:bldP spid="134154" grpId="0" animBg="1"/>
      <p:bldP spid="134155" grpId="0" animBg="1"/>
      <p:bldP spid="134155" grpId="1" animBg="1"/>
      <p:bldP spid="134156" grpId="0" animBg="1"/>
      <p:bldP spid="134157" grpId="0" animBg="1"/>
      <p:bldP spid="134157" grpId="1" animBg="1"/>
      <p:bldP spid="134158" grpId="0" animBg="1"/>
      <p:bldP spid="134159" grpId="0" animBg="1"/>
      <p:bldP spid="134159" grpId="1" animBg="1"/>
      <p:bldP spid="134160" grpId="0" animBg="1"/>
      <p:bldP spid="134161" grpId="0" animBg="1"/>
      <p:bldP spid="134161" grpId="1" animBg="1"/>
      <p:bldP spid="134162" grpId="0" animBg="1"/>
      <p:bldP spid="134163" grpId="0" animBg="1"/>
      <p:bldP spid="134163" grpId="1" animBg="1"/>
      <p:bldP spid="134164" grpId="0" animBg="1"/>
      <p:bldP spid="134165" grpId="0" animBg="1"/>
      <p:bldP spid="134165" grpId="1" animBg="1"/>
      <p:bldP spid="134166" grpId="0" animBg="1"/>
      <p:bldP spid="134167" grpId="0" animBg="1"/>
      <p:bldP spid="134167" grpId="1" animBg="1"/>
      <p:bldP spid="13416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1" name="Oval 3"/>
          <p:cNvSpPr>
            <a:spLocks noChangeArrowheads="1"/>
          </p:cNvSpPr>
          <p:nvPr/>
        </p:nvSpPr>
        <p:spPr bwMode="auto">
          <a:xfrm>
            <a:off x="1200150" y="42863"/>
            <a:ext cx="6756400" cy="6756400"/>
          </a:xfrm>
          <a:prstGeom prst="ellipse">
            <a:avLst/>
          </a:prstGeom>
          <a:solidFill>
            <a:srgbClr val="72F688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2" name="Oval 4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2100263" y="981075"/>
            <a:ext cx="4879975" cy="4879975"/>
          </a:xfrm>
          <a:prstGeom prst="ellipse">
            <a:avLst/>
          </a:prstGeom>
          <a:solidFill>
            <a:srgbClr val="80000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11" name="AutoShape 43"/>
          <p:cNvSpPr>
            <a:spLocks noChangeArrowheads="1"/>
          </p:cNvSpPr>
          <p:nvPr/>
        </p:nvSpPr>
        <p:spPr bwMode="auto">
          <a:xfrm rot="16200000">
            <a:off x="3189288" y="2003425"/>
            <a:ext cx="2736850" cy="2736850"/>
          </a:xfrm>
          <a:custGeom>
            <a:avLst/>
            <a:gdLst>
              <a:gd name="G0" fmla="+- 7696 0 0"/>
              <a:gd name="G1" fmla="+- -11686202 0 0"/>
              <a:gd name="G2" fmla="+- 0 0 -11686202"/>
              <a:gd name="T0" fmla="*/ 0 256 1"/>
              <a:gd name="T1" fmla="*/ 180 256 1"/>
              <a:gd name="G3" fmla="+- -11686202 T0 T1"/>
              <a:gd name="T2" fmla="*/ 0 256 1"/>
              <a:gd name="T3" fmla="*/ 90 256 1"/>
              <a:gd name="G4" fmla="+- -11686202 T2 T3"/>
              <a:gd name="G5" fmla="*/ G4 2 1"/>
              <a:gd name="T4" fmla="*/ 90 256 1"/>
              <a:gd name="T5" fmla="*/ 0 256 1"/>
              <a:gd name="G6" fmla="+- -11686202 T4 T5"/>
              <a:gd name="G7" fmla="*/ G6 2 1"/>
              <a:gd name="G8" fmla="abs -11686202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696"/>
              <a:gd name="G18" fmla="*/ 7696 1 2"/>
              <a:gd name="G19" fmla="+- G18 5400 0"/>
              <a:gd name="G20" fmla="cos G19 -11686202"/>
              <a:gd name="G21" fmla="sin G19 -11686202"/>
              <a:gd name="G22" fmla="+- G20 10800 0"/>
              <a:gd name="G23" fmla="+- G21 10800 0"/>
              <a:gd name="G24" fmla="+- 10800 0 G20"/>
              <a:gd name="G25" fmla="+- 7696 10800 0"/>
              <a:gd name="G26" fmla="?: G9 G17 G25"/>
              <a:gd name="G27" fmla="?: G9 0 21600"/>
              <a:gd name="G28" fmla="cos 10800 -11686202"/>
              <a:gd name="G29" fmla="sin 10800 -11686202"/>
              <a:gd name="G30" fmla="sin 7696 -11686202"/>
              <a:gd name="G31" fmla="+- G28 10800 0"/>
              <a:gd name="G32" fmla="+- G29 10800 0"/>
              <a:gd name="G33" fmla="+- G30 10800 0"/>
              <a:gd name="G34" fmla="?: G4 0 G31"/>
              <a:gd name="G35" fmla="?: -11686202 G34 0"/>
              <a:gd name="G36" fmla="?: G6 G35 G31"/>
              <a:gd name="G37" fmla="+- 21600 0 G36"/>
              <a:gd name="G38" fmla="?: G4 0 G33"/>
              <a:gd name="G39" fmla="?: -11686202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555 w 21600"/>
              <a:gd name="T15" fmla="*/ 10528 h 21600"/>
              <a:gd name="T16" fmla="*/ 10800 w 21600"/>
              <a:gd name="T17" fmla="*/ 3104 h 21600"/>
              <a:gd name="T18" fmla="*/ 20045 w 21600"/>
              <a:gd name="T19" fmla="*/ 1052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107" y="10574"/>
                </a:moveTo>
                <a:cubicBezTo>
                  <a:pt x="3229" y="6413"/>
                  <a:pt x="6637" y="3103"/>
                  <a:pt x="10800" y="3104"/>
                </a:cubicBezTo>
                <a:cubicBezTo>
                  <a:pt x="14962" y="3104"/>
                  <a:pt x="18370" y="6413"/>
                  <a:pt x="18492" y="10574"/>
                </a:cubicBezTo>
                <a:lnTo>
                  <a:pt x="21595" y="10482"/>
                </a:lnTo>
                <a:cubicBezTo>
                  <a:pt x="21423" y="4644"/>
                  <a:pt x="16641" y="-1"/>
                  <a:pt x="10799" y="0"/>
                </a:cubicBezTo>
                <a:cubicBezTo>
                  <a:pt x="4958" y="0"/>
                  <a:pt x="176" y="4644"/>
                  <a:pt x="4" y="10482"/>
                </a:cubicBezTo>
                <a:close/>
              </a:path>
            </a:pathLst>
          </a:custGeom>
          <a:solidFill>
            <a:srgbClr val="72F688"/>
          </a:solidFill>
          <a:ln w="5715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4356100" y="908050"/>
            <a:ext cx="431800" cy="5041900"/>
          </a:xfrm>
          <a:prstGeom prst="rect">
            <a:avLst/>
          </a:prstGeom>
          <a:solidFill>
            <a:srgbClr val="72F68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4" name="AutoShape 6"/>
          <p:cNvSpPr>
            <a:spLocks noChangeArrowheads="1"/>
          </p:cNvSpPr>
          <p:nvPr/>
        </p:nvSpPr>
        <p:spPr bwMode="auto">
          <a:xfrm rot="13500000">
            <a:off x="2482851" y="5373687"/>
            <a:ext cx="576262" cy="5762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auto">
          <a:xfrm rot="8100000">
            <a:off x="6229350" y="5302250"/>
            <a:ext cx="576263" cy="5762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6" name="AutoShape 8"/>
          <p:cNvSpPr>
            <a:spLocks noChangeArrowheads="1"/>
          </p:cNvSpPr>
          <p:nvPr/>
        </p:nvSpPr>
        <p:spPr bwMode="auto">
          <a:xfrm rot="-3600000">
            <a:off x="1693069" y="1772444"/>
            <a:ext cx="576263" cy="574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7" name="AutoShape 9"/>
          <p:cNvSpPr>
            <a:spLocks noChangeArrowheads="1"/>
          </p:cNvSpPr>
          <p:nvPr/>
        </p:nvSpPr>
        <p:spPr bwMode="auto">
          <a:xfrm rot="15300000">
            <a:off x="1477169" y="3645694"/>
            <a:ext cx="576263" cy="574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8" name="AutoShape 10"/>
          <p:cNvSpPr>
            <a:spLocks noChangeArrowheads="1"/>
          </p:cNvSpPr>
          <p:nvPr/>
        </p:nvSpPr>
        <p:spPr bwMode="auto">
          <a:xfrm rot="-900000">
            <a:off x="3132138" y="477838"/>
            <a:ext cx="576262" cy="5762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9" name="AutoShape 11"/>
          <p:cNvSpPr>
            <a:spLocks noChangeArrowheads="1"/>
          </p:cNvSpPr>
          <p:nvPr/>
        </p:nvSpPr>
        <p:spPr bwMode="auto">
          <a:xfrm rot="10800000">
            <a:off x="4284663" y="6021388"/>
            <a:ext cx="577850" cy="5762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80" name="AutoShape 12"/>
          <p:cNvSpPr>
            <a:spLocks noChangeArrowheads="1"/>
          </p:cNvSpPr>
          <p:nvPr/>
        </p:nvSpPr>
        <p:spPr bwMode="auto">
          <a:xfrm rot="3600000">
            <a:off x="6732588" y="1484313"/>
            <a:ext cx="576262" cy="5762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81" name="Oval 13"/>
          <p:cNvSpPr>
            <a:spLocks noChangeArrowheads="1"/>
          </p:cNvSpPr>
          <p:nvPr/>
        </p:nvSpPr>
        <p:spPr bwMode="auto">
          <a:xfrm>
            <a:off x="6805613" y="1557338"/>
            <a:ext cx="431800" cy="4318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>
              <a:ea typeface="PMingLiU" pitchFamily="18" charset="-120"/>
            </a:endParaRPr>
          </a:p>
        </p:txBody>
      </p:sp>
      <p:sp>
        <p:nvSpPr>
          <p:cNvPr id="135182" name="AutoShape 14"/>
          <p:cNvSpPr>
            <a:spLocks noChangeArrowheads="1"/>
          </p:cNvSpPr>
          <p:nvPr/>
        </p:nvSpPr>
        <p:spPr bwMode="auto">
          <a:xfrm rot="6300000">
            <a:off x="7135020" y="3574256"/>
            <a:ext cx="576262" cy="574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83" name="Oval 15"/>
          <p:cNvSpPr>
            <a:spLocks noChangeArrowheads="1"/>
          </p:cNvSpPr>
          <p:nvPr/>
        </p:nvSpPr>
        <p:spPr bwMode="auto">
          <a:xfrm>
            <a:off x="7205663" y="3644900"/>
            <a:ext cx="431800" cy="4318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>
              <a:ea typeface="PMingLiU" pitchFamily="18" charset="-120"/>
            </a:endParaRPr>
          </a:p>
        </p:txBody>
      </p:sp>
      <p:sp>
        <p:nvSpPr>
          <p:cNvPr id="135184" name="AutoShape 16"/>
          <p:cNvSpPr>
            <a:spLocks noChangeArrowheads="1"/>
          </p:cNvSpPr>
          <p:nvPr/>
        </p:nvSpPr>
        <p:spPr bwMode="auto">
          <a:xfrm rot="900000">
            <a:off x="5364163" y="476250"/>
            <a:ext cx="577850" cy="5762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85" name="Oval 17"/>
          <p:cNvSpPr>
            <a:spLocks noChangeArrowheads="1"/>
          </p:cNvSpPr>
          <p:nvPr/>
        </p:nvSpPr>
        <p:spPr bwMode="auto">
          <a:xfrm>
            <a:off x="5435600" y="549275"/>
            <a:ext cx="431800" cy="431800"/>
          </a:xfrm>
          <a:prstGeom prst="ellipse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>
              <a:ea typeface="PMingLiU" pitchFamily="18" charset="-120"/>
            </a:endParaRPr>
          </a:p>
        </p:txBody>
      </p:sp>
      <p:sp>
        <p:nvSpPr>
          <p:cNvPr id="135186" name="Oval 18"/>
          <p:cNvSpPr>
            <a:spLocks noChangeArrowheads="1"/>
          </p:cNvSpPr>
          <p:nvPr/>
        </p:nvSpPr>
        <p:spPr bwMode="auto">
          <a:xfrm>
            <a:off x="2554288" y="5446713"/>
            <a:ext cx="431800" cy="431800"/>
          </a:xfrm>
          <a:prstGeom prst="ellipse">
            <a:avLst/>
          </a:prstGeom>
          <a:solidFill>
            <a:srgbClr val="FF0000"/>
          </a:soli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>
              <a:ea typeface="PMingLiU" pitchFamily="18" charset="-120"/>
            </a:endParaRPr>
          </a:p>
        </p:txBody>
      </p:sp>
      <p:sp>
        <p:nvSpPr>
          <p:cNvPr id="135187" name="Oval 19"/>
          <p:cNvSpPr>
            <a:spLocks noChangeArrowheads="1"/>
          </p:cNvSpPr>
          <p:nvPr/>
        </p:nvSpPr>
        <p:spPr bwMode="auto">
          <a:xfrm>
            <a:off x="6300788" y="5373688"/>
            <a:ext cx="431800" cy="431800"/>
          </a:xfrm>
          <a:prstGeom prst="ellipse">
            <a:avLst/>
          </a:prstGeom>
          <a:solidFill>
            <a:srgbClr val="FF0000"/>
          </a:soli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>
              <a:ea typeface="PMingLiU" pitchFamily="18" charset="-120"/>
            </a:endParaRPr>
          </a:p>
        </p:txBody>
      </p:sp>
      <p:sp>
        <p:nvSpPr>
          <p:cNvPr id="135188" name="Oval 20"/>
          <p:cNvSpPr>
            <a:spLocks noChangeArrowheads="1"/>
          </p:cNvSpPr>
          <p:nvPr/>
        </p:nvSpPr>
        <p:spPr bwMode="auto">
          <a:xfrm>
            <a:off x="1763713" y="1844675"/>
            <a:ext cx="431800" cy="431800"/>
          </a:xfrm>
          <a:prstGeom prst="ellipse">
            <a:avLst/>
          </a:prstGeom>
          <a:solidFill>
            <a:srgbClr val="FF0000"/>
          </a:soli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>
              <a:ea typeface="PMingLiU" pitchFamily="18" charset="-120"/>
            </a:endParaRPr>
          </a:p>
        </p:txBody>
      </p:sp>
      <p:sp>
        <p:nvSpPr>
          <p:cNvPr id="135189" name="Oval 21"/>
          <p:cNvSpPr>
            <a:spLocks noChangeArrowheads="1"/>
          </p:cNvSpPr>
          <p:nvPr/>
        </p:nvSpPr>
        <p:spPr bwMode="auto">
          <a:xfrm>
            <a:off x="1547813" y="3716338"/>
            <a:ext cx="431800" cy="431800"/>
          </a:xfrm>
          <a:prstGeom prst="ellipse">
            <a:avLst/>
          </a:prstGeom>
          <a:solidFill>
            <a:srgbClr val="FF0000"/>
          </a:soli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>
              <a:ea typeface="PMingLiU" pitchFamily="18" charset="-120"/>
            </a:endParaRPr>
          </a:p>
        </p:txBody>
      </p:sp>
      <p:sp>
        <p:nvSpPr>
          <p:cNvPr id="135190" name="Oval 22"/>
          <p:cNvSpPr>
            <a:spLocks noChangeArrowheads="1"/>
          </p:cNvSpPr>
          <p:nvPr/>
        </p:nvSpPr>
        <p:spPr bwMode="auto">
          <a:xfrm>
            <a:off x="3205163" y="549275"/>
            <a:ext cx="431800" cy="431800"/>
          </a:xfrm>
          <a:prstGeom prst="ellipse">
            <a:avLst/>
          </a:prstGeom>
          <a:solidFill>
            <a:srgbClr val="FF0000"/>
          </a:soli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>
              <a:ea typeface="PMingLiU" pitchFamily="18" charset="-120"/>
            </a:endParaRPr>
          </a:p>
        </p:txBody>
      </p:sp>
      <p:sp>
        <p:nvSpPr>
          <p:cNvPr id="135191" name="Oval 23"/>
          <p:cNvSpPr>
            <a:spLocks noChangeArrowheads="1"/>
          </p:cNvSpPr>
          <p:nvPr/>
        </p:nvSpPr>
        <p:spPr bwMode="auto">
          <a:xfrm>
            <a:off x="4356100" y="6092825"/>
            <a:ext cx="431800" cy="431800"/>
          </a:xfrm>
          <a:prstGeom prst="ellipse">
            <a:avLst/>
          </a:prstGeom>
          <a:solidFill>
            <a:srgbClr val="FF0000"/>
          </a:solidFill>
          <a:ln w="5715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>
              <a:ea typeface="PMingLiU" pitchFamily="18" charset="-120"/>
            </a:endParaRPr>
          </a:p>
        </p:txBody>
      </p:sp>
      <p:sp>
        <p:nvSpPr>
          <p:cNvPr id="135193" name="AutoShape 25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8817849" flipH="1">
            <a:off x="4443413" y="2847975"/>
            <a:ext cx="1082675" cy="539750"/>
          </a:xfrm>
          <a:prstGeom prst="homePlate">
            <a:avLst>
              <a:gd name="adj" fmla="val 50147"/>
            </a:avLst>
          </a:prstGeom>
          <a:solidFill>
            <a:srgbClr val="002570"/>
          </a:solidFill>
          <a:ln w="57150">
            <a:solidFill>
              <a:srgbClr val="001B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94" name="AutoShape 26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6749752" flipH="1">
            <a:off x="4260850" y="2768601"/>
            <a:ext cx="1082675" cy="609600"/>
          </a:xfrm>
          <a:prstGeom prst="homePlate">
            <a:avLst>
              <a:gd name="adj" fmla="val 44401"/>
            </a:avLst>
          </a:prstGeom>
          <a:solidFill>
            <a:srgbClr val="002570"/>
          </a:solidFill>
          <a:ln w="57150">
            <a:solidFill>
              <a:srgbClr val="001B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95" name="AutoShape 27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630765">
            <a:off x="4846638" y="3198813"/>
            <a:ext cx="1082675" cy="539750"/>
          </a:xfrm>
          <a:prstGeom prst="homePlate">
            <a:avLst>
              <a:gd name="adj" fmla="val 50147"/>
            </a:avLst>
          </a:prstGeom>
          <a:solidFill>
            <a:srgbClr val="002570"/>
          </a:solidFill>
          <a:ln w="57150">
            <a:solidFill>
              <a:srgbClr val="001B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05" name="AutoShape 37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2700000">
            <a:off x="4283075" y="3551238"/>
            <a:ext cx="1082675" cy="539750"/>
          </a:xfrm>
          <a:prstGeom prst="homePlate">
            <a:avLst>
              <a:gd name="adj" fmla="val 50147"/>
            </a:avLst>
          </a:prstGeom>
          <a:solidFill>
            <a:srgbClr val="002570"/>
          </a:solidFill>
          <a:ln w="57150">
            <a:solidFill>
              <a:srgbClr val="001B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06" name="AutoShape 38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-16200000">
            <a:off x="4044950" y="3675063"/>
            <a:ext cx="1082675" cy="539750"/>
          </a:xfrm>
          <a:prstGeom prst="homePlate">
            <a:avLst>
              <a:gd name="adj" fmla="val 50147"/>
            </a:avLst>
          </a:prstGeom>
          <a:solidFill>
            <a:srgbClr val="002570"/>
          </a:solidFill>
          <a:ln w="57150">
            <a:solidFill>
              <a:srgbClr val="001B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07" name="AutoShape 39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-14096303">
            <a:off x="3771900" y="3463926"/>
            <a:ext cx="1082675" cy="539750"/>
          </a:xfrm>
          <a:prstGeom prst="homePlate">
            <a:avLst>
              <a:gd name="adj" fmla="val 50147"/>
            </a:avLst>
          </a:prstGeom>
          <a:solidFill>
            <a:srgbClr val="002570"/>
          </a:solidFill>
          <a:ln w="57150">
            <a:solidFill>
              <a:srgbClr val="001B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08" name="AutoShape 40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-11700000">
            <a:off x="3433763" y="3255963"/>
            <a:ext cx="1082675" cy="539750"/>
          </a:xfrm>
          <a:prstGeom prst="homePlate">
            <a:avLst>
              <a:gd name="adj" fmla="val 50147"/>
            </a:avLst>
          </a:prstGeom>
          <a:solidFill>
            <a:srgbClr val="002570"/>
          </a:solidFill>
          <a:ln w="57150">
            <a:solidFill>
              <a:srgbClr val="001B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09" name="AutoShape 41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-9000000">
            <a:off x="3538538" y="2740025"/>
            <a:ext cx="1082675" cy="539750"/>
          </a:xfrm>
          <a:prstGeom prst="homePlate">
            <a:avLst>
              <a:gd name="adj" fmla="val 50147"/>
            </a:avLst>
          </a:prstGeom>
          <a:solidFill>
            <a:srgbClr val="002570"/>
          </a:solidFill>
          <a:ln w="57150">
            <a:solidFill>
              <a:srgbClr val="001B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10" name="AutoShape 42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-7200000">
            <a:off x="3856037" y="2524126"/>
            <a:ext cx="1082675" cy="539750"/>
          </a:xfrm>
          <a:prstGeom prst="homePlate">
            <a:avLst>
              <a:gd name="adj" fmla="val 50147"/>
            </a:avLst>
          </a:prstGeom>
          <a:solidFill>
            <a:srgbClr val="002570"/>
          </a:solidFill>
          <a:ln w="57150">
            <a:solidFill>
              <a:srgbClr val="001B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214" name="Oval 46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4083050" y="2954338"/>
            <a:ext cx="938213" cy="936625"/>
          </a:xfrm>
          <a:prstGeom prst="ellipse">
            <a:avLst/>
          </a:prstGeom>
          <a:gradFill rotWithShape="1"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path path="shape">
              <a:fillToRect l="50000" t="50000" r="50000" b="50000"/>
            </a:path>
          </a:gra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5196" name="Group 28"/>
          <p:cNvGrpSpPr>
            <a:grpSpLocks/>
          </p:cNvGrpSpPr>
          <p:nvPr/>
        </p:nvGrpSpPr>
        <p:grpSpPr bwMode="auto">
          <a:xfrm>
            <a:off x="4075113" y="2924175"/>
            <a:ext cx="1003300" cy="1009650"/>
            <a:chOff x="5103" y="3657"/>
            <a:chExt cx="362" cy="363"/>
          </a:xfrm>
        </p:grpSpPr>
        <p:sp>
          <p:nvSpPr>
            <p:cNvPr id="135197" name="Oval 29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5103" y="3657"/>
              <a:ext cx="362" cy="363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8" name="AutoShape 30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 rot="10800000">
              <a:off x="5103" y="3657"/>
              <a:ext cx="362" cy="362"/>
            </a:xfrm>
            <a:custGeom>
              <a:avLst/>
              <a:gdLst>
                <a:gd name="G0" fmla="+- 3511 0 0"/>
                <a:gd name="G1" fmla="+- -7661686 0 0"/>
                <a:gd name="G2" fmla="+- 0 0 -7661686"/>
                <a:gd name="T0" fmla="*/ 0 256 1"/>
                <a:gd name="T1" fmla="*/ 180 256 1"/>
                <a:gd name="G3" fmla="+- -7661686 T0 T1"/>
                <a:gd name="T2" fmla="*/ 0 256 1"/>
                <a:gd name="T3" fmla="*/ 90 256 1"/>
                <a:gd name="G4" fmla="+- -7661686 T2 T3"/>
                <a:gd name="G5" fmla="*/ G4 2 1"/>
                <a:gd name="T4" fmla="*/ 90 256 1"/>
                <a:gd name="T5" fmla="*/ 0 256 1"/>
                <a:gd name="G6" fmla="+- -7661686 T4 T5"/>
                <a:gd name="G7" fmla="*/ G6 2 1"/>
                <a:gd name="G8" fmla="abs -7661686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3511"/>
                <a:gd name="G18" fmla="*/ 3511 1 2"/>
                <a:gd name="G19" fmla="+- G18 5400 0"/>
                <a:gd name="G20" fmla="cos G19 -7661686"/>
                <a:gd name="G21" fmla="sin G19 -7661686"/>
                <a:gd name="G22" fmla="+- G20 10800 0"/>
                <a:gd name="G23" fmla="+- G21 10800 0"/>
                <a:gd name="G24" fmla="+- 10800 0 G20"/>
                <a:gd name="G25" fmla="+- 3511 10800 0"/>
                <a:gd name="G26" fmla="?: G9 G17 G25"/>
                <a:gd name="G27" fmla="?: G9 0 21600"/>
                <a:gd name="G28" fmla="cos 10800 -7661686"/>
                <a:gd name="G29" fmla="sin 10800 -7661686"/>
                <a:gd name="G30" fmla="sin 3511 -7661686"/>
                <a:gd name="G31" fmla="+- G28 10800 0"/>
                <a:gd name="G32" fmla="+- G29 10800 0"/>
                <a:gd name="G33" fmla="+- G30 10800 0"/>
                <a:gd name="G34" fmla="?: G4 0 G31"/>
                <a:gd name="G35" fmla="?: -7661686 G34 0"/>
                <a:gd name="G36" fmla="?: G6 G35 G31"/>
                <a:gd name="G37" fmla="+- 21600 0 G36"/>
                <a:gd name="G38" fmla="?: G4 0 G33"/>
                <a:gd name="G39" fmla="?: -7661686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7561 w 21600"/>
                <a:gd name="T15" fmla="*/ 4418 h 21600"/>
                <a:gd name="T16" fmla="*/ 10800 w 21600"/>
                <a:gd name="T17" fmla="*/ 7289 h 21600"/>
                <a:gd name="T18" fmla="*/ 14039 w 21600"/>
                <a:gd name="T19" fmla="*/ 441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9211" y="7669"/>
                  </a:moveTo>
                  <a:cubicBezTo>
                    <a:pt x="9703" y="7419"/>
                    <a:pt x="10247" y="7288"/>
                    <a:pt x="10800" y="7289"/>
                  </a:cubicBezTo>
                  <a:cubicBezTo>
                    <a:pt x="11352" y="7289"/>
                    <a:pt x="11896" y="7419"/>
                    <a:pt x="12388" y="7669"/>
                  </a:cubicBezTo>
                  <a:lnTo>
                    <a:pt x="15687" y="1169"/>
                  </a:lnTo>
                  <a:cubicBezTo>
                    <a:pt x="14173" y="400"/>
                    <a:pt x="12498" y="-1"/>
                    <a:pt x="10799" y="0"/>
                  </a:cubicBezTo>
                  <a:cubicBezTo>
                    <a:pt x="9101" y="0"/>
                    <a:pt x="7426" y="400"/>
                    <a:pt x="5912" y="116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9" name="AutoShape 31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 rot="-3484429">
              <a:off x="5103" y="3657"/>
              <a:ext cx="362" cy="362"/>
            </a:xfrm>
            <a:custGeom>
              <a:avLst/>
              <a:gdLst>
                <a:gd name="G0" fmla="+- 3511 0 0"/>
                <a:gd name="G1" fmla="+- -7661686 0 0"/>
                <a:gd name="G2" fmla="+- 0 0 -7661686"/>
                <a:gd name="T0" fmla="*/ 0 256 1"/>
                <a:gd name="T1" fmla="*/ 180 256 1"/>
                <a:gd name="G3" fmla="+- -7661686 T0 T1"/>
                <a:gd name="T2" fmla="*/ 0 256 1"/>
                <a:gd name="T3" fmla="*/ 90 256 1"/>
                <a:gd name="G4" fmla="+- -7661686 T2 T3"/>
                <a:gd name="G5" fmla="*/ G4 2 1"/>
                <a:gd name="T4" fmla="*/ 90 256 1"/>
                <a:gd name="T5" fmla="*/ 0 256 1"/>
                <a:gd name="G6" fmla="+- -7661686 T4 T5"/>
                <a:gd name="G7" fmla="*/ G6 2 1"/>
                <a:gd name="G8" fmla="abs -7661686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3511"/>
                <a:gd name="G18" fmla="*/ 3511 1 2"/>
                <a:gd name="G19" fmla="+- G18 5400 0"/>
                <a:gd name="G20" fmla="cos G19 -7661686"/>
                <a:gd name="G21" fmla="sin G19 -7661686"/>
                <a:gd name="G22" fmla="+- G20 10800 0"/>
                <a:gd name="G23" fmla="+- G21 10800 0"/>
                <a:gd name="G24" fmla="+- 10800 0 G20"/>
                <a:gd name="G25" fmla="+- 3511 10800 0"/>
                <a:gd name="G26" fmla="?: G9 G17 G25"/>
                <a:gd name="G27" fmla="?: G9 0 21600"/>
                <a:gd name="G28" fmla="cos 10800 -7661686"/>
                <a:gd name="G29" fmla="sin 10800 -7661686"/>
                <a:gd name="G30" fmla="sin 3511 -7661686"/>
                <a:gd name="G31" fmla="+- G28 10800 0"/>
                <a:gd name="G32" fmla="+- G29 10800 0"/>
                <a:gd name="G33" fmla="+- G30 10800 0"/>
                <a:gd name="G34" fmla="?: G4 0 G31"/>
                <a:gd name="G35" fmla="?: -7661686 G34 0"/>
                <a:gd name="G36" fmla="?: G6 G35 G31"/>
                <a:gd name="G37" fmla="+- 21600 0 G36"/>
                <a:gd name="G38" fmla="?: G4 0 G33"/>
                <a:gd name="G39" fmla="?: -7661686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7561 w 21600"/>
                <a:gd name="T15" fmla="*/ 4418 h 21600"/>
                <a:gd name="T16" fmla="*/ 10800 w 21600"/>
                <a:gd name="T17" fmla="*/ 7289 h 21600"/>
                <a:gd name="T18" fmla="*/ 14039 w 21600"/>
                <a:gd name="T19" fmla="*/ 441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9211" y="7669"/>
                  </a:moveTo>
                  <a:cubicBezTo>
                    <a:pt x="9703" y="7419"/>
                    <a:pt x="10247" y="7288"/>
                    <a:pt x="10800" y="7289"/>
                  </a:cubicBezTo>
                  <a:cubicBezTo>
                    <a:pt x="11352" y="7289"/>
                    <a:pt x="11896" y="7419"/>
                    <a:pt x="12388" y="7669"/>
                  </a:cubicBezTo>
                  <a:lnTo>
                    <a:pt x="15687" y="1169"/>
                  </a:lnTo>
                  <a:cubicBezTo>
                    <a:pt x="14173" y="400"/>
                    <a:pt x="12498" y="-1"/>
                    <a:pt x="10799" y="0"/>
                  </a:cubicBezTo>
                  <a:cubicBezTo>
                    <a:pt x="9101" y="0"/>
                    <a:pt x="7426" y="400"/>
                    <a:pt x="5912" y="116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0" name="AutoShape 32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 rot="3532878">
              <a:off x="5103" y="3657"/>
              <a:ext cx="362" cy="362"/>
            </a:xfrm>
            <a:custGeom>
              <a:avLst/>
              <a:gdLst>
                <a:gd name="G0" fmla="+- 3511 0 0"/>
                <a:gd name="G1" fmla="+- -7661686 0 0"/>
                <a:gd name="G2" fmla="+- 0 0 -7661686"/>
                <a:gd name="T0" fmla="*/ 0 256 1"/>
                <a:gd name="T1" fmla="*/ 180 256 1"/>
                <a:gd name="G3" fmla="+- -7661686 T0 T1"/>
                <a:gd name="T2" fmla="*/ 0 256 1"/>
                <a:gd name="T3" fmla="*/ 90 256 1"/>
                <a:gd name="G4" fmla="+- -7661686 T2 T3"/>
                <a:gd name="G5" fmla="*/ G4 2 1"/>
                <a:gd name="T4" fmla="*/ 90 256 1"/>
                <a:gd name="T5" fmla="*/ 0 256 1"/>
                <a:gd name="G6" fmla="+- -7661686 T4 T5"/>
                <a:gd name="G7" fmla="*/ G6 2 1"/>
                <a:gd name="G8" fmla="abs -7661686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3511"/>
                <a:gd name="G18" fmla="*/ 3511 1 2"/>
                <a:gd name="G19" fmla="+- G18 5400 0"/>
                <a:gd name="G20" fmla="cos G19 -7661686"/>
                <a:gd name="G21" fmla="sin G19 -7661686"/>
                <a:gd name="G22" fmla="+- G20 10800 0"/>
                <a:gd name="G23" fmla="+- G21 10800 0"/>
                <a:gd name="G24" fmla="+- 10800 0 G20"/>
                <a:gd name="G25" fmla="+- 3511 10800 0"/>
                <a:gd name="G26" fmla="?: G9 G17 G25"/>
                <a:gd name="G27" fmla="?: G9 0 21600"/>
                <a:gd name="G28" fmla="cos 10800 -7661686"/>
                <a:gd name="G29" fmla="sin 10800 -7661686"/>
                <a:gd name="G30" fmla="sin 3511 -7661686"/>
                <a:gd name="G31" fmla="+- G28 10800 0"/>
                <a:gd name="G32" fmla="+- G29 10800 0"/>
                <a:gd name="G33" fmla="+- G30 10800 0"/>
                <a:gd name="G34" fmla="?: G4 0 G31"/>
                <a:gd name="G35" fmla="?: -7661686 G34 0"/>
                <a:gd name="G36" fmla="?: G6 G35 G31"/>
                <a:gd name="G37" fmla="+- 21600 0 G36"/>
                <a:gd name="G38" fmla="?: G4 0 G33"/>
                <a:gd name="G39" fmla="?: -7661686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7561 w 21600"/>
                <a:gd name="T15" fmla="*/ 4418 h 21600"/>
                <a:gd name="T16" fmla="*/ 10800 w 21600"/>
                <a:gd name="T17" fmla="*/ 7289 h 21600"/>
                <a:gd name="T18" fmla="*/ 14039 w 21600"/>
                <a:gd name="T19" fmla="*/ 4418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9211" y="7669"/>
                  </a:moveTo>
                  <a:cubicBezTo>
                    <a:pt x="9703" y="7419"/>
                    <a:pt x="10247" y="7288"/>
                    <a:pt x="10800" y="7289"/>
                  </a:cubicBezTo>
                  <a:cubicBezTo>
                    <a:pt x="11352" y="7289"/>
                    <a:pt x="11896" y="7419"/>
                    <a:pt x="12388" y="7669"/>
                  </a:cubicBezTo>
                  <a:lnTo>
                    <a:pt x="15687" y="1169"/>
                  </a:lnTo>
                  <a:cubicBezTo>
                    <a:pt x="14173" y="400"/>
                    <a:pt x="12498" y="-1"/>
                    <a:pt x="10799" y="0"/>
                  </a:cubicBezTo>
                  <a:cubicBezTo>
                    <a:pt x="9101" y="0"/>
                    <a:pt x="7426" y="400"/>
                    <a:pt x="5912" y="1169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1" name="Oval 3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>
              <a:off x="5262" y="3816"/>
              <a:ext cx="44" cy="44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5202" name="Group 34"/>
          <p:cNvGrpSpPr>
            <a:grpSpLocks/>
          </p:cNvGrpSpPr>
          <p:nvPr/>
        </p:nvGrpSpPr>
        <p:grpSpPr bwMode="auto">
          <a:xfrm rot="16200000">
            <a:off x="2628106" y="1412082"/>
            <a:ext cx="3960813" cy="3962400"/>
            <a:chOff x="1655" y="890"/>
            <a:chExt cx="2495" cy="2495"/>
          </a:xfrm>
        </p:grpSpPr>
        <p:sp>
          <p:nvSpPr>
            <p:cNvPr id="135203" name="AutoShape 35">
              <a:hlinkHover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56" y="890"/>
              <a:ext cx="2494" cy="2494"/>
            </a:xfrm>
            <a:custGeom>
              <a:avLst/>
              <a:gdLst>
                <a:gd name="G0" fmla="+- 8473 0 0"/>
                <a:gd name="G1" fmla="+- 7268014 0 0"/>
                <a:gd name="G2" fmla="+- 0 0 7268014"/>
                <a:gd name="T0" fmla="*/ 0 256 1"/>
                <a:gd name="T1" fmla="*/ 180 256 1"/>
                <a:gd name="G3" fmla="+- 7268014 T0 T1"/>
                <a:gd name="T2" fmla="*/ 0 256 1"/>
                <a:gd name="T3" fmla="*/ 90 256 1"/>
                <a:gd name="G4" fmla="+- 7268014 T2 T3"/>
                <a:gd name="G5" fmla="*/ G4 2 1"/>
                <a:gd name="T4" fmla="*/ 90 256 1"/>
                <a:gd name="T5" fmla="*/ 0 256 1"/>
                <a:gd name="G6" fmla="+- 7268014 T4 T5"/>
                <a:gd name="G7" fmla="*/ G6 2 1"/>
                <a:gd name="G8" fmla="abs 7268014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473"/>
                <a:gd name="G18" fmla="*/ 8473 1 2"/>
                <a:gd name="G19" fmla="+- G18 5400 0"/>
                <a:gd name="G20" fmla="cos G19 7268014"/>
                <a:gd name="G21" fmla="sin G19 7268014"/>
                <a:gd name="G22" fmla="+- G20 10800 0"/>
                <a:gd name="G23" fmla="+- G21 10800 0"/>
                <a:gd name="G24" fmla="+- 10800 0 G20"/>
                <a:gd name="G25" fmla="+- 8473 10800 0"/>
                <a:gd name="G26" fmla="?: G9 G17 G25"/>
                <a:gd name="G27" fmla="?: G9 0 21600"/>
                <a:gd name="G28" fmla="cos 10800 7268014"/>
                <a:gd name="G29" fmla="sin 10800 7268014"/>
                <a:gd name="G30" fmla="sin 8473 7268014"/>
                <a:gd name="G31" fmla="+- G28 10800 0"/>
                <a:gd name="G32" fmla="+- G29 10800 0"/>
                <a:gd name="G33" fmla="+- G30 10800 0"/>
                <a:gd name="G34" fmla="?: G4 0 G31"/>
                <a:gd name="G35" fmla="?: 7268014 G34 0"/>
                <a:gd name="G36" fmla="?: G6 G35 G31"/>
                <a:gd name="G37" fmla="+- 21600 0 G36"/>
                <a:gd name="G38" fmla="?: G4 0 G33"/>
                <a:gd name="G39" fmla="?: 7268014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7361 w 21600"/>
                <a:gd name="T15" fmla="*/ 19802 h 21600"/>
                <a:gd name="T16" fmla="*/ 10800 w 21600"/>
                <a:gd name="T17" fmla="*/ 2327 h 21600"/>
                <a:gd name="T18" fmla="*/ 14239 w 21600"/>
                <a:gd name="T19" fmla="*/ 19802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7777" y="18715"/>
                  </a:moveTo>
                  <a:cubicBezTo>
                    <a:pt x="4495" y="17462"/>
                    <a:pt x="2327" y="14313"/>
                    <a:pt x="2327" y="10800"/>
                  </a:cubicBezTo>
                  <a:cubicBezTo>
                    <a:pt x="2327" y="6120"/>
                    <a:pt x="6120" y="2327"/>
                    <a:pt x="10800" y="2327"/>
                  </a:cubicBezTo>
                  <a:cubicBezTo>
                    <a:pt x="15479" y="2327"/>
                    <a:pt x="19273" y="6120"/>
                    <a:pt x="19273" y="10800"/>
                  </a:cubicBezTo>
                  <a:cubicBezTo>
                    <a:pt x="19273" y="14313"/>
                    <a:pt x="17104" y="17462"/>
                    <a:pt x="13822" y="18715"/>
                  </a:cubicBezTo>
                  <a:lnTo>
                    <a:pt x="14652" y="20889"/>
                  </a:lnTo>
                  <a:cubicBezTo>
                    <a:pt x="18836" y="19291"/>
                    <a:pt x="21600" y="15278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5278"/>
                    <a:pt x="2763" y="19291"/>
                    <a:pt x="6947" y="20889"/>
                  </a:cubicBezTo>
                  <a:close/>
                </a:path>
              </a:pathLst>
            </a:custGeom>
            <a:solidFill>
              <a:srgbClr val="EB037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4" name="AutoShape 36"/>
            <p:cNvSpPr>
              <a:spLocks noChangeArrowheads="1"/>
            </p:cNvSpPr>
            <p:nvPr/>
          </p:nvSpPr>
          <p:spPr bwMode="auto">
            <a:xfrm rot="10800000">
              <a:off x="1655" y="890"/>
              <a:ext cx="2495" cy="2495"/>
            </a:xfrm>
            <a:custGeom>
              <a:avLst/>
              <a:gdLst>
                <a:gd name="G0" fmla="+- 8540 0 0"/>
                <a:gd name="G1" fmla="+- -7278849 0 0"/>
                <a:gd name="G2" fmla="+- 0 0 -7278849"/>
                <a:gd name="T0" fmla="*/ 0 256 1"/>
                <a:gd name="T1" fmla="*/ 180 256 1"/>
                <a:gd name="G3" fmla="+- -7278849 T0 T1"/>
                <a:gd name="T2" fmla="*/ 0 256 1"/>
                <a:gd name="T3" fmla="*/ 90 256 1"/>
                <a:gd name="G4" fmla="+- -7278849 T2 T3"/>
                <a:gd name="G5" fmla="*/ G4 2 1"/>
                <a:gd name="T4" fmla="*/ 90 256 1"/>
                <a:gd name="T5" fmla="*/ 0 256 1"/>
                <a:gd name="G6" fmla="+- -7278849 T4 T5"/>
                <a:gd name="G7" fmla="*/ G6 2 1"/>
                <a:gd name="G8" fmla="abs -727884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8540"/>
                <a:gd name="G18" fmla="*/ 8540 1 2"/>
                <a:gd name="G19" fmla="+- G18 5400 0"/>
                <a:gd name="G20" fmla="cos G19 -7278849"/>
                <a:gd name="G21" fmla="sin G19 -7278849"/>
                <a:gd name="G22" fmla="+- G20 10800 0"/>
                <a:gd name="G23" fmla="+- G21 10800 0"/>
                <a:gd name="G24" fmla="+- 10800 0 G20"/>
                <a:gd name="G25" fmla="+- 8540 10800 0"/>
                <a:gd name="G26" fmla="?: G9 G17 G25"/>
                <a:gd name="G27" fmla="?: G9 0 21600"/>
                <a:gd name="G28" fmla="cos 10800 -7278849"/>
                <a:gd name="G29" fmla="sin 10800 -7278849"/>
                <a:gd name="G30" fmla="sin 8540 -7278849"/>
                <a:gd name="G31" fmla="+- G28 10800 0"/>
                <a:gd name="G32" fmla="+- G29 10800 0"/>
                <a:gd name="G33" fmla="+- G30 10800 0"/>
                <a:gd name="G34" fmla="?: G4 0 G31"/>
                <a:gd name="G35" fmla="?: -7278849 G34 0"/>
                <a:gd name="G36" fmla="?: G6 G35 G31"/>
                <a:gd name="G37" fmla="+- 21600 0 G36"/>
                <a:gd name="G38" fmla="?: G4 0 G33"/>
                <a:gd name="G39" fmla="?: -727884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7324 w 21600"/>
                <a:gd name="T15" fmla="*/ 1776 h 21600"/>
                <a:gd name="T16" fmla="*/ 10800 w 21600"/>
                <a:gd name="T17" fmla="*/ 2260 h 21600"/>
                <a:gd name="T18" fmla="*/ 14276 w 21600"/>
                <a:gd name="T19" fmla="*/ 1776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7730" y="2830"/>
                  </a:moveTo>
                  <a:cubicBezTo>
                    <a:pt x="8709" y="2453"/>
                    <a:pt x="9750" y="2259"/>
                    <a:pt x="10800" y="2260"/>
                  </a:cubicBezTo>
                  <a:cubicBezTo>
                    <a:pt x="11849" y="2260"/>
                    <a:pt x="12890" y="2453"/>
                    <a:pt x="13869" y="2830"/>
                  </a:cubicBezTo>
                  <a:lnTo>
                    <a:pt x="14682" y="721"/>
                  </a:lnTo>
                  <a:cubicBezTo>
                    <a:pt x="13443" y="244"/>
                    <a:pt x="12127" y="-1"/>
                    <a:pt x="10799" y="0"/>
                  </a:cubicBezTo>
                  <a:cubicBezTo>
                    <a:pt x="9472" y="0"/>
                    <a:pt x="8156" y="244"/>
                    <a:pt x="6917" y="721"/>
                  </a:cubicBezTo>
                  <a:close/>
                </a:path>
              </a:pathLst>
            </a:custGeom>
            <a:solidFill>
              <a:srgbClr val="EB037D">
                <a:alpha val="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5212" name="Oval 44"/>
          <p:cNvSpPr>
            <a:spLocks noChangeArrowheads="1"/>
          </p:cNvSpPr>
          <p:nvPr/>
        </p:nvSpPr>
        <p:spPr bwMode="auto">
          <a:xfrm>
            <a:off x="3348038" y="2178050"/>
            <a:ext cx="2378075" cy="2378075"/>
          </a:xfrm>
          <a:prstGeom prst="ellipse">
            <a:avLst/>
          </a:prstGeom>
          <a:gradFill rotWithShape="1">
            <a:gsLst>
              <a:gs pos="0">
                <a:schemeClr val="bg1">
                  <a:alpha val="49001"/>
                </a:schemeClr>
              </a:gs>
              <a:gs pos="100000">
                <a:schemeClr val="bg1">
                  <a:gamma/>
                  <a:tint val="0"/>
                  <a:invGamma/>
                  <a:alpha val="49001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>
              <a:ea typeface="PMingLiU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135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3000" fill="hold"/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6" presetClass="exit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1" dur="500"/>
                                        <p:tgtEl>
                                          <p:spTgt spid="135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5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repeatCount="indefinite" accel="50000" decel="5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88889E-6 2.89017E-6 L 0.15225 -0.5482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35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" y="-2740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3" presetClass="path" presetSubtype="0" repeatCount="indefinite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4.04624E-6 L 0.52153 -0.4541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00" y="-2270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3" presetClass="path" presetSubtype="0" repeatCount="indefinite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4.44444E-6 -1.15607E-7 L 0.50572 0.13919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0" y="700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repeatCount="indefinite" accel="50000" decel="5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16667E-6 -1.79191E-6 L 0.36806 0.5061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35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00" y="2530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3" presetClass="path" presetSubtype="0" repeatCount="indefinite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111E-6 3.52601E-6 L -0.00365 0.51445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35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2570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3" presetClass="path" presetSubtype="0" repeatCount="indefinite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38889E-6 -4.44444E-6 L -0.30868 0.52385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35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400" y="2620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repeatCount="indefinite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2.22222E-6 -3.7037E-7 L -0.50764 0.120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35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00" y="60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repeatCount="indefinite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5.55556E-7 1.11111E-6 L -0.52587 -0.3379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35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00" y="-1690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3" presetClass="path" presetSubtype="0" repeatCount="indefinite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2.77778E-6 2.59259E-6 L -0.16909 -0.47824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35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0" y="-2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1351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62" dur="5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4" presetClass="exit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5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4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185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1351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81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181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351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3" dur="500"/>
                                        <p:tgtEl>
                                          <p:spTgt spid="135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183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1351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99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13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187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1351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8" dur="500"/>
                                        <p:tgtEl>
                                          <p:spTgt spid="135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191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1351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17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13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18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351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26" dur="500"/>
                                        <p:tgtEl>
                                          <p:spTgt spid="135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500"/>
                                        <p:tgtEl>
                                          <p:spTgt spid="13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189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1351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35" dur="500"/>
                                        <p:tgtEl>
                                          <p:spTgt spid="135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" presetClass="entr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9" dur="500"/>
                                        <p:tgtEl>
                                          <p:spTgt spid="13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188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1351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8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44" dur="500"/>
                                        <p:tgtEl>
                                          <p:spTgt spid="135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8" dur="2000"/>
                                        <p:tgtEl>
                                          <p:spTgt spid="135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190"/>
                  </p:tgtEl>
                </p:cond>
              </p:nextCondLst>
            </p:seq>
          </p:childTnLst>
        </p:cTn>
      </p:par>
    </p:tnLst>
    <p:bldLst>
      <p:bldP spid="135211" grpId="0" animBg="1"/>
      <p:bldP spid="135211" grpId="1" animBg="1"/>
      <p:bldP spid="135173" grpId="0" animBg="1"/>
      <p:bldP spid="135173" grpId="1" animBg="1"/>
      <p:bldP spid="135181" grpId="0" animBg="1"/>
      <p:bldP spid="135181" grpId="1" animBg="1"/>
      <p:bldP spid="135183" grpId="0" animBg="1"/>
      <p:bldP spid="135185" grpId="0" animBg="1"/>
      <p:bldP spid="135186" grpId="0" animBg="1"/>
      <p:bldP spid="135186" grpId="1" animBg="1"/>
      <p:bldP spid="135187" grpId="0" animBg="1"/>
      <p:bldP spid="135187" grpId="1" animBg="1"/>
      <p:bldP spid="135188" grpId="0" animBg="1"/>
      <p:bldP spid="135188" grpId="1" animBg="1"/>
      <p:bldP spid="135189" grpId="0" animBg="1"/>
      <p:bldP spid="135189" grpId="1" animBg="1"/>
      <p:bldP spid="135190" grpId="0" animBg="1"/>
      <p:bldP spid="135190" grpId="1" animBg="1"/>
      <p:bldP spid="135191" grpId="0" animBg="1"/>
      <p:bldP spid="135191" grpId="1" animBg="1"/>
      <p:bldP spid="135193" grpId="0" animBg="1"/>
      <p:bldP spid="135193" grpId="1" animBg="1"/>
      <p:bldP spid="135194" grpId="0" animBg="1"/>
      <p:bldP spid="135194" grpId="1" animBg="1"/>
      <p:bldP spid="135195" grpId="0" animBg="1"/>
      <p:bldP spid="135195" grpId="1" animBg="1"/>
      <p:bldP spid="135205" grpId="0" animBg="1"/>
      <p:bldP spid="135205" grpId="1" animBg="1"/>
      <p:bldP spid="135206" grpId="0" animBg="1"/>
      <p:bldP spid="135206" grpId="1" animBg="1"/>
      <p:bldP spid="135207" grpId="0" animBg="1"/>
      <p:bldP spid="135207" grpId="1" animBg="1"/>
      <p:bldP spid="135208" grpId="0" animBg="1"/>
      <p:bldP spid="135208" grpId="1" animBg="1"/>
      <p:bldP spid="135209" grpId="0" animBg="1"/>
      <p:bldP spid="135209" grpId="1" animBg="1"/>
      <p:bldP spid="135210" grpId="0" animBg="1"/>
      <p:bldP spid="135210" grpId="1" animBg="1"/>
      <p:bldP spid="1352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ChangeArrowheads="1"/>
          </p:cNvSpPr>
          <p:nvPr/>
        </p:nvSpPr>
        <p:spPr bwMode="auto">
          <a:xfrm>
            <a:off x="3636963" y="2133600"/>
            <a:ext cx="2014537" cy="5746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3732213" y="2205038"/>
            <a:ext cx="457200" cy="431800"/>
          </a:xfrm>
          <a:prstGeom prst="rect">
            <a:avLst/>
          </a:prstGeom>
          <a:solidFill>
            <a:srgbClr val="FF33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6196" name="Group 4"/>
          <p:cNvGrpSpPr>
            <a:grpSpLocks/>
          </p:cNvGrpSpPr>
          <p:nvPr/>
        </p:nvGrpSpPr>
        <p:grpSpPr bwMode="auto">
          <a:xfrm>
            <a:off x="4191000" y="2219325"/>
            <a:ext cx="900113" cy="144463"/>
            <a:chOff x="2640" y="1389"/>
            <a:chExt cx="567" cy="91"/>
          </a:xfrm>
        </p:grpSpPr>
        <p:sp>
          <p:nvSpPr>
            <p:cNvPr id="136197" name="Line 5"/>
            <p:cNvSpPr>
              <a:spLocks noChangeShapeType="1"/>
            </p:cNvSpPr>
            <p:nvPr/>
          </p:nvSpPr>
          <p:spPr bwMode="auto">
            <a:xfrm flipV="1">
              <a:off x="3207" y="138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8" name="Line 6"/>
            <p:cNvSpPr>
              <a:spLocks noChangeShapeType="1"/>
            </p:cNvSpPr>
            <p:nvPr/>
          </p:nvSpPr>
          <p:spPr bwMode="auto">
            <a:xfrm flipV="1">
              <a:off x="2921" y="138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Line 7"/>
            <p:cNvSpPr>
              <a:spLocks noChangeShapeType="1"/>
            </p:cNvSpPr>
            <p:nvPr/>
          </p:nvSpPr>
          <p:spPr bwMode="auto">
            <a:xfrm flipV="1">
              <a:off x="2640" y="138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6200" name="Oval 8"/>
          <p:cNvSpPr>
            <a:spLocks noChangeArrowheads="1"/>
          </p:cNvSpPr>
          <p:nvPr/>
        </p:nvSpPr>
        <p:spPr bwMode="auto">
          <a:xfrm>
            <a:off x="4140200" y="2997200"/>
            <a:ext cx="938213" cy="936625"/>
          </a:xfrm>
          <a:prstGeom prst="ellipse">
            <a:avLst/>
          </a:prstGeom>
          <a:solidFill>
            <a:srgbClr val="3399FF"/>
          </a:solidFill>
          <a:ln w="762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-36513" y="0"/>
            <a:ext cx="9180513" cy="6884988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05" name="Oval 13"/>
          <p:cNvSpPr>
            <a:spLocks noChangeArrowheads="1"/>
          </p:cNvSpPr>
          <p:nvPr/>
        </p:nvSpPr>
        <p:spPr bwMode="auto">
          <a:xfrm>
            <a:off x="3995738" y="2852738"/>
            <a:ext cx="1209675" cy="1209675"/>
          </a:xfrm>
          <a:prstGeom prst="ellipse">
            <a:avLst/>
          </a:prstGeom>
          <a:gradFill rotWithShape="1">
            <a:gsLst>
              <a:gs pos="0">
                <a:srgbClr val="FAD706">
                  <a:gamma/>
                  <a:tint val="57255"/>
                  <a:invGamma/>
                </a:srgbClr>
              </a:gs>
              <a:gs pos="100000">
                <a:srgbClr val="FAD706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06" name="AutoShape 1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998663" y="4506913"/>
            <a:ext cx="719137" cy="720725"/>
          </a:xfrm>
          <a:prstGeom prst="roundRect">
            <a:avLst>
              <a:gd name="adj" fmla="val 8810"/>
            </a:avLst>
          </a:prstGeom>
          <a:solidFill>
            <a:srgbClr val="0EBE44"/>
          </a:solidFill>
          <a:ln w="38100">
            <a:solidFill>
              <a:srgbClr val="097D2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kumimoji="1" lang="en-US" altLang="zh-TW" sz="1400">
                <a:latin typeface="Stencil" pitchFamily="82" charset="0"/>
                <a:ea typeface="PMingLiU" pitchFamily="18" charset="-120"/>
              </a:rPr>
              <a:t>Next</a:t>
            </a:r>
          </a:p>
        </p:txBody>
      </p:sp>
      <p:sp>
        <p:nvSpPr>
          <p:cNvPr id="136208" name="AutoShape 16"/>
          <p:cNvSpPr>
            <a:spLocks noChangeArrowheads="1"/>
          </p:cNvSpPr>
          <p:nvPr/>
        </p:nvSpPr>
        <p:spPr bwMode="auto">
          <a:xfrm flipH="1">
            <a:off x="5078413" y="5373688"/>
            <a:ext cx="1081087" cy="393700"/>
          </a:xfrm>
          <a:prstGeom prst="homePlate">
            <a:avLst>
              <a:gd name="adj" fmla="val 68649"/>
            </a:avLst>
          </a:prstGeom>
          <a:solidFill>
            <a:srgbClr val="002570"/>
          </a:solidFill>
          <a:ln w="57150">
            <a:solidFill>
              <a:srgbClr val="001B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09" name="AutoShape 17"/>
          <p:cNvSpPr>
            <a:spLocks noChangeArrowheads="1"/>
          </p:cNvSpPr>
          <p:nvPr/>
        </p:nvSpPr>
        <p:spPr bwMode="auto">
          <a:xfrm flipH="1">
            <a:off x="3494088" y="2713038"/>
            <a:ext cx="1082675" cy="396875"/>
          </a:xfrm>
          <a:prstGeom prst="homePlate">
            <a:avLst>
              <a:gd name="adj" fmla="val 68200"/>
            </a:avLst>
          </a:prstGeom>
          <a:solidFill>
            <a:srgbClr val="002570"/>
          </a:solidFill>
          <a:ln w="57150">
            <a:solidFill>
              <a:srgbClr val="001B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10" name="AutoShape 18"/>
          <p:cNvSpPr>
            <a:spLocks noChangeArrowheads="1"/>
          </p:cNvSpPr>
          <p:nvPr/>
        </p:nvSpPr>
        <p:spPr bwMode="auto">
          <a:xfrm>
            <a:off x="5721350" y="1844675"/>
            <a:ext cx="1084263" cy="396875"/>
          </a:xfrm>
          <a:prstGeom prst="homePlate">
            <a:avLst>
              <a:gd name="adj" fmla="val 68300"/>
            </a:avLst>
          </a:prstGeom>
          <a:solidFill>
            <a:srgbClr val="002570"/>
          </a:solidFill>
          <a:ln w="57150">
            <a:solidFill>
              <a:srgbClr val="001B5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" fill="hold"/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C 0.02378 -0.20811 0.04774 -0.41598 0.13125 -0.26667 C 0.21476 -0.11736 0.49253 0.76365 0.50156 0.89583 " pathEditMode="relative" ptsTypes="aaA">
                                      <p:cBhvr>
                                        <p:cTn id="8" dur="500" fill="hold"/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7615 C -0.05208 -0.09306 -0.10417 -0.26204 -0.16406 -0.10949 C -0.22413 0.04328 -0.3651 0.85254 -0.36059 0.99375 " pathEditMode="relative" rAng="0" ptsTypes="aaA">
                                      <p:cBhvr>
                                        <p:cTn id="12" dur="5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00" y="290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48148E-6 C 0.01962 -0.12569 0.03941 -0.25139 0.09063 -0.15 C 0.14184 -0.04861 0.2717 0.50764 0.30782 0.60833 " pathEditMode="relative" ptsTypes="aaA">
                                      <p:cBhvr>
                                        <p:cTn id="16" dur="5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0" dur="300" fill="hold"/>
                                        <p:tgtEl>
                                          <p:spTgt spid="136205"/>
                                        </p:tgtEl>
                                      </p:cBhvr>
                                      <p:by x="1200000" y="12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300" fill="hold"/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300" fill="hold"/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300" fill="hold"/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7" presetClass="entr" presetSubtype="0" fill="hold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4" grpId="0" animBg="1"/>
      <p:bldP spid="136205" grpId="0" animBg="1"/>
      <p:bldP spid="136205" grpId="1" animBg="1"/>
      <p:bldP spid="136205" grpId="2" animBg="1"/>
      <p:bldP spid="136208" grpId="0" animBg="1"/>
      <p:bldP spid="136208" grpId="1" animBg="1"/>
      <p:bldP spid="136209" grpId="0" animBg="1"/>
      <p:bldP spid="136209" grpId="1" animBg="1"/>
      <p:bldP spid="136210" grpId="0" animBg="1"/>
      <p:bldP spid="136210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31" name="Rectangle 1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0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18" name="Oval 2"/>
          <p:cNvSpPr>
            <a:spLocks noChangeArrowheads="1"/>
          </p:cNvSpPr>
          <p:nvPr/>
        </p:nvSpPr>
        <p:spPr bwMode="auto">
          <a:xfrm>
            <a:off x="1200150" y="42863"/>
            <a:ext cx="6756400" cy="6756400"/>
          </a:xfrm>
          <a:prstGeom prst="ellipse">
            <a:avLst/>
          </a:prstGeom>
          <a:solidFill>
            <a:srgbClr val="72F688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19" name="Oval 3"/>
          <p:cNvSpPr>
            <a:spLocks noChangeArrowheads="1"/>
          </p:cNvSpPr>
          <p:nvPr/>
        </p:nvSpPr>
        <p:spPr bwMode="auto">
          <a:xfrm>
            <a:off x="2100263" y="981075"/>
            <a:ext cx="4879975" cy="4879975"/>
          </a:xfrm>
          <a:prstGeom prst="ellipse">
            <a:avLst/>
          </a:prstGeom>
          <a:solidFill>
            <a:srgbClr val="80000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0" name="AutoShape 4"/>
          <p:cNvSpPr>
            <a:spLocks noChangeArrowheads="1"/>
          </p:cNvSpPr>
          <p:nvPr/>
        </p:nvSpPr>
        <p:spPr bwMode="auto">
          <a:xfrm rot="13500000">
            <a:off x="2482851" y="5373687"/>
            <a:ext cx="576262" cy="5762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1" name="AutoShape 5"/>
          <p:cNvSpPr>
            <a:spLocks noChangeArrowheads="1"/>
          </p:cNvSpPr>
          <p:nvPr/>
        </p:nvSpPr>
        <p:spPr bwMode="auto">
          <a:xfrm rot="8100000">
            <a:off x="6229350" y="5302250"/>
            <a:ext cx="576263" cy="5762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2" name="AutoShape 6"/>
          <p:cNvSpPr>
            <a:spLocks noChangeArrowheads="1"/>
          </p:cNvSpPr>
          <p:nvPr/>
        </p:nvSpPr>
        <p:spPr bwMode="auto">
          <a:xfrm rot="-3600000">
            <a:off x="1693069" y="1772444"/>
            <a:ext cx="576263" cy="574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3" name="AutoShape 7"/>
          <p:cNvSpPr>
            <a:spLocks noChangeArrowheads="1"/>
          </p:cNvSpPr>
          <p:nvPr/>
        </p:nvSpPr>
        <p:spPr bwMode="auto">
          <a:xfrm rot="3600000">
            <a:off x="6732587" y="1485901"/>
            <a:ext cx="576263" cy="5762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4" name="AutoShape 8"/>
          <p:cNvSpPr>
            <a:spLocks noChangeArrowheads="1"/>
          </p:cNvSpPr>
          <p:nvPr/>
        </p:nvSpPr>
        <p:spPr bwMode="auto">
          <a:xfrm rot="6300000">
            <a:off x="7141370" y="3574256"/>
            <a:ext cx="576262" cy="574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5" name="AutoShape 9"/>
          <p:cNvSpPr>
            <a:spLocks noChangeArrowheads="1"/>
          </p:cNvSpPr>
          <p:nvPr/>
        </p:nvSpPr>
        <p:spPr bwMode="auto">
          <a:xfrm rot="36900000">
            <a:off x="1477169" y="3645694"/>
            <a:ext cx="576263" cy="5746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6" name="AutoShape 10"/>
          <p:cNvSpPr>
            <a:spLocks noChangeArrowheads="1"/>
          </p:cNvSpPr>
          <p:nvPr/>
        </p:nvSpPr>
        <p:spPr bwMode="auto">
          <a:xfrm rot="-900000">
            <a:off x="3132138" y="477838"/>
            <a:ext cx="576262" cy="5762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7" name="AutoShape 11"/>
          <p:cNvSpPr>
            <a:spLocks noChangeArrowheads="1"/>
          </p:cNvSpPr>
          <p:nvPr/>
        </p:nvSpPr>
        <p:spPr bwMode="auto">
          <a:xfrm rot="900000">
            <a:off x="5364163" y="477838"/>
            <a:ext cx="577850" cy="5762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28" name="AutoShape 12"/>
          <p:cNvSpPr>
            <a:spLocks noChangeArrowheads="1"/>
          </p:cNvSpPr>
          <p:nvPr/>
        </p:nvSpPr>
        <p:spPr bwMode="auto">
          <a:xfrm rot="10800000">
            <a:off x="4284663" y="6021388"/>
            <a:ext cx="577850" cy="57626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8575">
            <a:solidFill>
              <a:srgbClr val="DDDDDD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230" name="AutoShape 14">
            <a:hlinkClick r:id="" action="ppaction://hlinkshowjump?jump=lastslideviewed"/>
          </p:cNvPr>
          <p:cNvSpPr>
            <a:spLocks noChangeArrowheads="1"/>
          </p:cNvSpPr>
          <p:nvPr/>
        </p:nvSpPr>
        <p:spPr bwMode="auto">
          <a:xfrm>
            <a:off x="4211638" y="115888"/>
            <a:ext cx="720725" cy="720725"/>
          </a:xfrm>
          <a:prstGeom prst="pentagon">
            <a:avLst/>
          </a:prstGeom>
          <a:solidFill>
            <a:srgbClr val="141E28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kumimoji="1" lang="en-US" altLang="zh-TW" sz="1300">
                <a:solidFill>
                  <a:schemeClr val="bg1"/>
                </a:solidFill>
                <a:latin typeface="Showcard Gothic" pitchFamily="82" charset="0"/>
                <a:ea typeface="PMingLiU" pitchFamily="18" charset="-120"/>
              </a:rPr>
              <a:t>R E T-</a:t>
            </a:r>
          </a:p>
          <a:p>
            <a:pPr eaLnBrk="1" hangingPunct="1"/>
            <a:r>
              <a:rPr kumimoji="1" lang="en-US" altLang="zh-TW" sz="1300">
                <a:solidFill>
                  <a:schemeClr val="bg1"/>
                </a:solidFill>
                <a:latin typeface="Showcard Gothic" pitchFamily="82" charset="0"/>
                <a:ea typeface="PMingLiU" pitchFamily="18" charset="-120"/>
              </a:rPr>
              <a:t> R Y</a:t>
            </a:r>
          </a:p>
        </p:txBody>
      </p:sp>
    </p:spTree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4" name="Rectangle 62"/>
          <p:cNvSpPr>
            <a:spLocks noChangeArrowheads="1"/>
          </p:cNvSpPr>
          <p:nvPr/>
        </p:nvSpPr>
        <p:spPr bwMode="auto">
          <a:xfrm>
            <a:off x="0" y="0"/>
            <a:ext cx="9144000" cy="1881188"/>
          </a:xfrm>
          <a:prstGeom prst="rect">
            <a:avLst/>
          </a:prstGeom>
          <a:solidFill>
            <a:srgbClr val="66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3375" name="Picture 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1500"/>
            <a:ext cx="9144000" cy="5016500"/>
          </a:xfrm>
          <a:prstGeom prst="rect">
            <a:avLst/>
          </a:prstGeom>
          <a:noFill/>
        </p:spPr>
      </p:pic>
      <p:sp>
        <p:nvSpPr>
          <p:cNvPr id="13377" name="Freeform 65" descr="White marble"/>
          <p:cNvSpPr>
            <a:spLocks/>
          </p:cNvSpPr>
          <p:nvPr/>
        </p:nvSpPr>
        <p:spPr bwMode="auto">
          <a:xfrm>
            <a:off x="1128713" y="188913"/>
            <a:ext cx="6613525" cy="6400800"/>
          </a:xfrm>
          <a:custGeom>
            <a:avLst/>
            <a:gdLst/>
            <a:ahLst/>
            <a:cxnLst>
              <a:cxn ang="0">
                <a:pos x="2306" y="82"/>
              </a:cxn>
              <a:cxn ang="0">
                <a:pos x="2224" y="384"/>
              </a:cxn>
              <a:cxn ang="0">
                <a:pos x="2398" y="923"/>
              </a:cxn>
              <a:cxn ang="0">
                <a:pos x="2900" y="1198"/>
              </a:cxn>
              <a:cxn ang="0">
                <a:pos x="3083" y="1390"/>
              </a:cxn>
              <a:cxn ang="0">
                <a:pos x="3184" y="1664"/>
              </a:cxn>
              <a:cxn ang="0">
                <a:pos x="3239" y="1828"/>
              </a:cxn>
              <a:cxn ang="0">
                <a:pos x="3266" y="2139"/>
              </a:cxn>
              <a:cxn ang="0">
                <a:pos x="3230" y="2404"/>
              </a:cxn>
              <a:cxn ang="0">
                <a:pos x="3156" y="2551"/>
              </a:cxn>
              <a:cxn ang="0">
                <a:pos x="3074" y="2734"/>
              </a:cxn>
              <a:cxn ang="0">
                <a:pos x="3019" y="2807"/>
              </a:cxn>
              <a:cxn ang="0">
                <a:pos x="2964" y="2889"/>
              </a:cxn>
              <a:cxn ang="0">
                <a:pos x="2754" y="3063"/>
              </a:cxn>
              <a:cxn ang="0">
                <a:pos x="2663" y="3108"/>
              </a:cxn>
              <a:cxn ang="0">
                <a:pos x="1803" y="3090"/>
              </a:cxn>
              <a:cxn ang="0">
                <a:pos x="1547" y="2990"/>
              </a:cxn>
              <a:cxn ang="0">
                <a:pos x="1419" y="2807"/>
              </a:cxn>
              <a:cxn ang="0">
                <a:pos x="1392" y="2734"/>
              </a:cxn>
              <a:cxn ang="0">
                <a:pos x="1291" y="2587"/>
              </a:cxn>
              <a:cxn ang="0">
                <a:pos x="1191" y="2395"/>
              </a:cxn>
              <a:cxn ang="0">
                <a:pos x="1127" y="1655"/>
              </a:cxn>
              <a:cxn ang="0">
                <a:pos x="1492" y="1134"/>
              </a:cxn>
              <a:cxn ang="0">
                <a:pos x="1730" y="1015"/>
              </a:cxn>
              <a:cxn ang="0">
                <a:pos x="1913" y="896"/>
              </a:cxn>
              <a:cxn ang="0">
                <a:pos x="2151" y="430"/>
              </a:cxn>
              <a:cxn ang="0">
                <a:pos x="2004" y="36"/>
              </a:cxn>
              <a:cxn ang="0">
                <a:pos x="1456" y="73"/>
              </a:cxn>
              <a:cxn ang="0">
                <a:pos x="1200" y="219"/>
              </a:cxn>
              <a:cxn ang="0">
                <a:pos x="1044" y="384"/>
              </a:cxn>
              <a:cxn ang="0">
                <a:pos x="962" y="457"/>
              </a:cxn>
              <a:cxn ang="0">
                <a:pos x="788" y="576"/>
              </a:cxn>
              <a:cxn ang="0">
                <a:pos x="560" y="740"/>
              </a:cxn>
              <a:cxn ang="0">
                <a:pos x="432" y="896"/>
              </a:cxn>
              <a:cxn ang="0">
                <a:pos x="331" y="1033"/>
              </a:cxn>
              <a:cxn ang="0">
                <a:pos x="203" y="1216"/>
              </a:cxn>
              <a:cxn ang="0">
                <a:pos x="2" y="2084"/>
              </a:cxn>
              <a:cxn ang="0">
                <a:pos x="176" y="2770"/>
              </a:cxn>
              <a:cxn ang="0">
                <a:pos x="578" y="3218"/>
              </a:cxn>
              <a:cxn ang="0">
                <a:pos x="779" y="3346"/>
              </a:cxn>
              <a:cxn ang="0">
                <a:pos x="1026" y="3529"/>
              </a:cxn>
              <a:cxn ang="0">
                <a:pos x="1246" y="3721"/>
              </a:cxn>
              <a:cxn ang="0">
                <a:pos x="1547" y="3913"/>
              </a:cxn>
              <a:cxn ang="0">
                <a:pos x="1739" y="3995"/>
              </a:cxn>
              <a:cxn ang="0">
                <a:pos x="2334" y="3995"/>
              </a:cxn>
              <a:cxn ang="0">
                <a:pos x="2498" y="3968"/>
              </a:cxn>
              <a:cxn ang="0">
                <a:pos x="3001" y="3831"/>
              </a:cxn>
              <a:cxn ang="0">
                <a:pos x="3193" y="3776"/>
              </a:cxn>
              <a:cxn ang="0">
                <a:pos x="4107" y="2404"/>
              </a:cxn>
              <a:cxn ang="0">
                <a:pos x="4052" y="1380"/>
              </a:cxn>
              <a:cxn ang="0">
                <a:pos x="3412" y="475"/>
              </a:cxn>
              <a:cxn ang="0">
                <a:pos x="3138" y="247"/>
              </a:cxn>
              <a:cxn ang="0">
                <a:pos x="3019" y="201"/>
              </a:cxn>
              <a:cxn ang="0">
                <a:pos x="2727" y="46"/>
              </a:cxn>
              <a:cxn ang="0">
                <a:pos x="2489" y="18"/>
              </a:cxn>
            </a:cxnLst>
            <a:rect l="0" t="0" r="r" b="b"/>
            <a:pathLst>
              <a:path w="4166" h="4032">
                <a:moveTo>
                  <a:pt x="2471" y="18"/>
                </a:moveTo>
                <a:cubicBezTo>
                  <a:pt x="2441" y="29"/>
                  <a:pt x="2341" y="64"/>
                  <a:pt x="2306" y="82"/>
                </a:cubicBezTo>
                <a:cubicBezTo>
                  <a:pt x="2292" y="98"/>
                  <a:pt x="2260" y="128"/>
                  <a:pt x="2260" y="128"/>
                </a:cubicBezTo>
                <a:cubicBezTo>
                  <a:pt x="2250" y="178"/>
                  <a:pt x="2225" y="277"/>
                  <a:pt x="2224" y="384"/>
                </a:cubicBezTo>
                <a:cubicBezTo>
                  <a:pt x="2223" y="491"/>
                  <a:pt x="2222" y="678"/>
                  <a:pt x="2251" y="768"/>
                </a:cubicBezTo>
                <a:cubicBezTo>
                  <a:pt x="2276" y="828"/>
                  <a:pt x="2344" y="877"/>
                  <a:pt x="2398" y="923"/>
                </a:cubicBezTo>
                <a:cubicBezTo>
                  <a:pt x="2456" y="973"/>
                  <a:pt x="2593" y="1023"/>
                  <a:pt x="2672" y="1042"/>
                </a:cubicBezTo>
                <a:cubicBezTo>
                  <a:pt x="2740" y="1095"/>
                  <a:pt x="2820" y="1168"/>
                  <a:pt x="2900" y="1198"/>
                </a:cubicBezTo>
                <a:cubicBezTo>
                  <a:pt x="2929" y="1226"/>
                  <a:pt x="2966" y="1239"/>
                  <a:pt x="2992" y="1271"/>
                </a:cubicBezTo>
                <a:cubicBezTo>
                  <a:pt x="3023" y="1309"/>
                  <a:pt x="3049" y="1354"/>
                  <a:pt x="3083" y="1390"/>
                </a:cubicBezTo>
                <a:cubicBezTo>
                  <a:pt x="3097" y="1431"/>
                  <a:pt x="3138" y="1508"/>
                  <a:pt x="3138" y="1508"/>
                </a:cubicBezTo>
                <a:cubicBezTo>
                  <a:pt x="3151" y="1562"/>
                  <a:pt x="3173" y="1609"/>
                  <a:pt x="3184" y="1664"/>
                </a:cubicBezTo>
                <a:cubicBezTo>
                  <a:pt x="3187" y="1697"/>
                  <a:pt x="3187" y="1731"/>
                  <a:pt x="3193" y="1764"/>
                </a:cubicBezTo>
                <a:cubicBezTo>
                  <a:pt x="3201" y="1804"/>
                  <a:pt x="3216" y="1799"/>
                  <a:pt x="3239" y="1828"/>
                </a:cubicBezTo>
                <a:cubicBezTo>
                  <a:pt x="3280" y="1879"/>
                  <a:pt x="3288" y="1898"/>
                  <a:pt x="3303" y="1956"/>
                </a:cubicBezTo>
                <a:cubicBezTo>
                  <a:pt x="3295" y="2042"/>
                  <a:pt x="3290" y="2065"/>
                  <a:pt x="3266" y="2139"/>
                </a:cubicBezTo>
                <a:cubicBezTo>
                  <a:pt x="3271" y="2199"/>
                  <a:pt x="3293" y="2288"/>
                  <a:pt x="3275" y="2350"/>
                </a:cubicBezTo>
                <a:cubicBezTo>
                  <a:pt x="3268" y="2374"/>
                  <a:pt x="3244" y="2385"/>
                  <a:pt x="3230" y="2404"/>
                </a:cubicBezTo>
                <a:cubicBezTo>
                  <a:pt x="3216" y="2424"/>
                  <a:pt x="3207" y="2447"/>
                  <a:pt x="3193" y="2468"/>
                </a:cubicBezTo>
                <a:cubicBezTo>
                  <a:pt x="3173" y="2569"/>
                  <a:pt x="3201" y="2462"/>
                  <a:pt x="3156" y="2551"/>
                </a:cubicBezTo>
                <a:cubicBezTo>
                  <a:pt x="3150" y="2562"/>
                  <a:pt x="3152" y="2576"/>
                  <a:pt x="3147" y="2587"/>
                </a:cubicBezTo>
                <a:cubicBezTo>
                  <a:pt x="3126" y="2637"/>
                  <a:pt x="3102" y="2687"/>
                  <a:pt x="3074" y="2734"/>
                </a:cubicBezTo>
                <a:cubicBezTo>
                  <a:pt x="3063" y="2753"/>
                  <a:pt x="3053" y="2773"/>
                  <a:pt x="3038" y="2788"/>
                </a:cubicBezTo>
                <a:cubicBezTo>
                  <a:pt x="3032" y="2794"/>
                  <a:pt x="3024" y="2800"/>
                  <a:pt x="3019" y="2807"/>
                </a:cubicBezTo>
                <a:cubicBezTo>
                  <a:pt x="3006" y="2825"/>
                  <a:pt x="2995" y="2844"/>
                  <a:pt x="2983" y="2862"/>
                </a:cubicBezTo>
                <a:cubicBezTo>
                  <a:pt x="2977" y="2871"/>
                  <a:pt x="2964" y="2889"/>
                  <a:pt x="2964" y="2889"/>
                </a:cubicBezTo>
                <a:cubicBezTo>
                  <a:pt x="2950" y="2932"/>
                  <a:pt x="2907" y="2952"/>
                  <a:pt x="2873" y="2980"/>
                </a:cubicBezTo>
                <a:cubicBezTo>
                  <a:pt x="2834" y="3012"/>
                  <a:pt x="2803" y="3047"/>
                  <a:pt x="2754" y="3063"/>
                </a:cubicBezTo>
                <a:cubicBezTo>
                  <a:pt x="2748" y="3072"/>
                  <a:pt x="2746" y="3085"/>
                  <a:pt x="2736" y="3090"/>
                </a:cubicBezTo>
                <a:cubicBezTo>
                  <a:pt x="2714" y="3101"/>
                  <a:pt x="2663" y="3108"/>
                  <a:pt x="2663" y="3108"/>
                </a:cubicBezTo>
                <a:cubicBezTo>
                  <a:pt x="2574" y="3169"/>
                  <a:pt x="2022" y="3131"/>
                  <a:pt x="1886" y="3127"/>
                </a:cubicBezTo>
                <a:cubicBezTo>
                  <a:pt x="1782" y="3102"/>
                  <a:pt x="1930" y="3142"/>
                  <a:pt x="1803" y="3090"/>
                </a:cubicBezTo>
                <a:cubicBezTo>
                  <a:pt x="1780" y="3081"/>
                  <a:pt x="1754" y="3080"/>
                  <a:pt x="1730" y="3072"/>
                </a:cubicBezTo>
                <a:cubicBezTo>
                  <a:pt x="1676" y="3030"/>
                  <a:pt x="1608" y="3020"/>
                  <a:pt x="1547" y="2990"/>
                </a:cubicBezTo>
                <a:cubicBezTo>
                  <a:pt x="1503" y="2944"/>
                  <a:pt x="1473" y="2888"/>
                  <a:pt x="1428" y="2843"/>
                </a:cubicBezTo>
                <a:cubicBezTo>
                  <a:pt x="1425" y="2831"/>
                  <a:pt x="1424" y="2818"/>
                  <a:pt x="1419" y="2807"/>
                </a:cubicBezTo>
                <a:cubicBezTo>
                  <a:pt x="1415" y="2797"/>
                  <a:pt x="1405" y="2789"/>
                  <a:pt x="1401" y="2779"/>
                </a:cubicBezTo>
                <a:cubicBezTo>
                  <a:pt x="1396" y="2765"/>
                  <a:pt x="1399" y="2748"/>
                  <a:pt x="1392" y="2734"/>
                </a:cubicBezTo>
                <a:cubicBezTo>
                  <a:pt x="1386" y="2722"/>
                  <a:pt x="1372" y="2716"/>
                  <a:pt x="1364" y="2706"/>
                </a:cubicBezTo>
                <a:cubicBezTo>
                  <a:pt x="1336" y="2669"/>
                  <a:pt x="1312" y="2628"/>
                  <a:pt x="1291" y="2587"/>
                </a:cubicBezTo>
                <a:cubicBezTo>
                  <a:pt x="1282" y="2552"/>
                  <a:pt x="1262" y="2512"/>
                  <a:pt x="1236" y="2487"/>
                </a:cubicBezTo>
                <a:cubicBezTo>
                  <a:pt x="1220" y="2455"/>
                  <a:pt x="1210" y="2425"/>
                  <a:pt x="1191" y="2395"/>
                </a:cubicBezTo>
                <a:cubicBezTo>
                  <a:pt x="1177" y="2337"/>
                  <a:pt x="1132" y="2291"/>
                  <a:pt x="1090" y="2249"/>
                </a:cubicBezTo>
                <a:cubicBezTo>
                  <a:pt x="1044" y="2061"/>
                  <a:pt x="1012" y="1818"/>
                  <a:pt x="1127" y="1655"/>
                </a:cubicBezTo>
                <a:cubicBezTo>
                  <a:pt x="1148" y="1590"/>
                  <a:pt x="1150" y="1518"/>
                  <a:pt x="1172" y="1454"/>
                </a:cubicBezTo>
                <a:cubicBezTo>
                  <a:pt x="1223" y="1304"/>
                  <a:pt x="1372" y="1220"/>
                  <a:pt x="1492" y="1134"/>
                </a:cubicBezTo>
                <a:cubicBezTo>
                  <a:pt x="1536" y="1102"/>
                  <a:pt x="1534" y="1091"/>
                  <a:pt x="1593" y="1079"/>
                </a:cubicBezTo>
                <a:cubicBezTo>
                  <a:pt x="1639" y="1055"/>
                  <a:pt x="1686" y="1044"/>
                  <a:pt x="1730" y="1015"/>
                </a:cubicBezTo>
                <a:cubicBezTo>
                  <a:pt x="1756" y="974"/>
                  <a:pt x="1767" y="988"/>
                  <a:pt x="1803" y="960"/>
                </a:cubicBezTo>
                <a:cubicBezTo>
                  <a:pt x="1838" y="933"/>
                  <a:pt x="1875" y="917"/>
                  <a:pt x="1913" y="896"/>
                </a:cubicBezTo>
                <a:cubicBezTo>
                  <a:pt x="1969" y="865"/>
                  <a:pt x="2016" y="834"/>
                  <a:pt x="2078" y="814"/>
                </a:cubicBezTo>
                <a:cubicBezTo>
                  <a:pt x="2108" y="737"/>
                  <a:pt x="2150" y="543"/>
                  <a:pt x="2151" y="430"/>
                </a:cubicBezTo>
                <a:cubicBezTo>
                  <a:pt x="2152" y="317"/>
                  <a:pt x="2111" y="203"/>
                  <a:pt x="2087" y="137"/>
                </a:cubicBezTo>
                <a:cubicBezTo>
                  <a:pt x="2063" y="71"/>
                  <a:pt x="2063" y="53"/>
                  <a:pt x="2004" y="36"/>
                </a:cubicBezTo>
                <a:cubicBezTo>
                  <a:pt x="1945" y="19"/>
                  <a:pt x="1821" y="30"/>
                  <a:pt x="1730" y="36"/>
                </a:cubicBezTo>
                <a:cubicBezTo>
                  <a:pt x="1480" y="65"/>
                  <a:pt x="1569" y="45"/>
                  <a:pt x="1456" y="73"/>
                </a:cubicBezTo>
                <a:cubicBezTo>
                  <a:pt x="1403" y="109"/>
                  <a:pt x="1334" y="144"/>
                  <a:pt x="1273" y="164"/>
                </a:cubicBezTo>
                <a:cubicBezTo>
                  <a:pt x="1220" y="217"/>
                  <a:pt x="1248" y="203"/>
                  <a:pt x="1200" y="219"/>
                </a:cubicBezTo>
                <a:cubicBezTo>
                  <a:pt x="1174" y="245"/>
                  <a:pt x="1142" y="264"/>
                  <a:pt x="1118" y="292"/>
                </a:cubicBezTo>
                <a:cubicBezTo>
                  <a:pt x="1093" y="321"/>
                  <a:pt x="1071" y="357"/>
                  <a:pt x="1044" y="384"/>
                </a:cubicBezTo>
                <a:cubicBezTo>
                  <a:pt x="1025" y="403"/>
                  <a:pt x="999" y="411"/>
                  <a:pt x="980" y="430"/>
                </a:cubicBezTo>
                <a:cubicBezTo>
                  <a:pt x="972" y="438"/>
                  <a:pt x="970" y="449"/>
                  <a:pt x="962" y="457"/>
                </a:cubicBezTo>
                <a:cubicBezTo>
                  <a:pt x="943" y="476"/>
                  <a:pt x="920" y="478"/>
                  <a:pt x="898" y="494"/>
                </a:cubicBezTo>
                <a:cubicBezTo>
                  <a:pt x="860" y="521"/>
                  <a:pt x="834" y="561"/>
                  <a:pt x="788" y="576"/>
                </a:cubicBezTo>
                <a:cubicBezTo>
                  <a:pt x="749" y="602"/>
                  <a:pt x="709" y="623"/>
                  <a:pt x="670" y="649"/>
                </a:cubicBezTo>
                <a:cubicBezTo>
                  <a:pt x="632" y="674"/>
                  <a:pt x="595" y="711"/>
                  <a:pt x="560" y="740"/>
                </a:cubicBezTo>
                <a:cubicBezTo>
                  <a:pt x="535" y="760"/>
                  <a:pt x="518" y="791"/>
                  <a:pt x="496" y="814"/>
                </a:cubicBezTo>
                <a:cubicBezTo>
                  <a:pt x="485" y="847"/>
                  <a:pt x="432" y="896"/>
                  <a:pt x="432" y="896"/>
                </a:cubicBezTo>
                <a:cubicBezTo>
                  <a:pt x="422" y="926"/>
                  <a:pt x="397" y="963"/>
                  <a:pt x="377" y="987"/>
                </a:cubicBezTo>
                <a:cubicBezTo>
                  <a:pt x="363" y="1004"/>
                  <a:pt x="331" y="1033"/>
                  <a:pt x="331" y="1033"/>
                </a:cubicBezTo>
                <a:cubicBezTo>
                  <a:pt x="310" y="1076"/>
                  <a:pt x="277" y="1098"/>
                  <a:pt x="249" y="1134"/>
                </a:cubicBezTo>
                <a:cubicBezTo>
                  <a:pt x="229" y="1160"/>
                  <a:pt x="221" y="1189"/>
                  <a:pt x="203" y="1216"/>
                </a:cubicBezTo>
                <a:cubicBezTo>
                  <a:pt x="185" y="1315"/>
                  <a:pt x="102" y="1566"/>
                  <a:pt x="84" y="1746"/>
                </a:cubicBezTo>
                <a:cubicBezTo>
                  <a:pt x="51" y="1891"/>
                  <a:pt x="0" y="1993"/>
                  <a:pt x="2" y="2084"/>
                </a:cubicBezTo>
                <a:cubicBezTo>
                  <a:pt x="4" y="2175"/>
                  <a:pt x="65" y="2181"/>
                  <a:pt x="94" y="2295"/>
                </a:cubicBezTo>
                <a:cubicBezTo>
                  <a:pt x="141" y="2415"/>
                  <a:pt x="139" y="2660"/>
                  <a:pt x="176" y="2770"/>
                </a:cubicBezTo>
                <a:cubicBezTo>
                  <a:pt x="187" y="2837"/>
                  <a:pt x="274" y="2894"/>
                  <a:pt x="313" y="2953"/>
                </a:cubicBezTo>
                <a:cubicBezTo>
                  <a:pt x="359" y="3094"/>
                  <a:pt x="449" y="3154"/>
                  <a:pt x="578" y="3218"/>
                </a:cubicBezTo>
                <a:cubicBezTo>
                  <a:pt x="623" y="3240"/>
                  <a:pt x="664" y="3285"/>
                  <a:pt x="706" y="3310"/>
                </a:cubicBezTo>
                <a:cubicBezTo>
                  <a:pt x="729" y="3324"/>
                  <a:pt x="755" y="3334"/>
                  <a:pt x="779" y="3346"/>
                </a:cubicBezTo>
                <a:cubicBezTo>
                  <a:pt x="830" y="3371"/>
                  <a:pt x="871" y="3414"/>
                  <a:pt x="916" y="3447"/>
                </a:cubicBezTo>
                <a:cubicBezTo>
                  <a:pt x="953" y="3474"/>
                  <a:pt x="988" y="3503"/>
                  <a:pt x="1026" y="3529"/>
                </a:cubicBezTo>
                <a:cubicBezTo>
                  <a:pt x="1055" y="3549"/>
                  <a:pt x="1093" y="3559"/>
                  <a:pt x="1118" y="3584"/>
                </a:cubicBezTo>
                <a:cubicBezTo>
                  <a:pt x="1162" y="3629"/>
                  <a:pt x="1205" y="3673"/>
                  <a:pt x="1246" y="3721"/>
                </a:cubicBezTo>
                <a:cubicBezTo>
                  <a:pt x="1295" y="3779"/>
                  <a:pt x="1333" y="3841"/>
                  <a:pt x="1410" y="3867"/>
                </a:cubicBezTo>
                <a:cubicBezTo>
                  <a:pt x="1460" y="3899"/>
                  <a:pt x="1509" y="3899"/>
                  <a:pt x="1547" y="3913"/>
                </a:cubicBezTo>
                <a:cubicBezTo>
                  <a:pt x="1567" y="3921"/>
                  <a:pt x="1607" y="3936"/>
                  <a:pt x="1639" y="3950"/>
                </a:cubicBezTo>
                <a:cubicBezTo>
                  <a:pt x="1698" y="3968"/>
                  <a:pt x="1676" y="3970"/>
                  <a:pt x="1739" y="3995"/>
                </a:cubicBezTo>
                <a:cubicBezTo>
                  <a:pt x="1811" y="4023"/>
                  <a:pt x="1894" y="4026"/>
                  <a:pt x="1968" y="4032"/>
                </a:cubicBezTo>
                <a:cubicBezTo>
                  <a:pt x="2311" y="4021"/>
                  <a:pt x="2154" y="4030"/>
                  <a:pt x="2334" y="3995"/>
                </a:cubicBezTo>
                <a:cubicBezTo>
                  <a:pt x="2370" y="3988"/>
                  <a:pt x="2407" y="3983"/>
                  <a:pt x="2443" y="3977"/>
                </a:cubicBezTo>
                <a:cubicBezTo>
                  <a:pt x="2461" y="3974"/>
                  <a:pt x="2498" y="3968"/>
                  <a:pt x="2498" y="3968"/>
                </a:cubicBezTo>
                <a:cubicBezTo>
                  <a:pt x="2590" y="3932"/>
                  <a:pt x="2705" y="4030"/>
                  <a:pt x="2800" y="4004"/>
                </a:cubicBezTo>
                <a:cubicBezTo>
                  <a:pt x="2875" y="3984"/>
                  <a:pt x="2926" y="3849"/>
                  <a:pt x="3001" y="3831"/>
                </a:cubicBezTo>
                <a:cubicBezTo>
                  <a:pt x="3050" y="3796"/>
                  <a:pt x="3013" y="3817"/>
                  <a:pt x="3102" y="3803"/>
                </a:cubicBezTo>
                <a:cubicBezTo>
                  <a:pt x="3197" y="3789"/>
                  <a:pt x="3096" y="3802"/>
                  <a:pt x="3193" y="3776"/>
                </a:cubicBezTo>
                <a:cubicBezTo>
                  <a:pt x="3282" y="3660"/>
                  <a:pt x="3553" y="3562"/>
                  <a:pt x="3696" y="3163"/>
                </a:cubicBezTo>
                <a:cubicBezTo>
                  <a:pt x="3848" y="2934"/>
                  <a:pt x="4048" y="2590"/>
                  <a:pt x="4107" y="2404"/>
                </a:cubicBezTo>
                <a:cubicBezTo>
                  <a:pt x="4166" y="2218"/>
                  <a:pt x="4061" y="2219"/>
                  <a:pt x="4052" y="2048"/>
                </a:cubicBezTo>
                <a:cubicBezTo>
                  <a:pt x="4043" y="1877"/>
                  <a:pt x="4108" y="1595"/>
                  <a:pt x="4052" y="1380"/>
                </a:cubicBezTo>
                <a:cubicBezTo>
                  <a:pt x="3996" y="1165"/>
                  <a:pt x="3821" y="910"/>
                  <a:pt x="3714" y="759"/>
                </a:cubicBezTo>
                <a:cubicBezTo>
                  <a:pt x="3607" y="608"/>
                  <a:pt x="3484" y="548"/>
                  <a:pt x="3412" y="475"/>
                </a:cubicBezTo>
                <a:cubicBezTo>
                  <a:pt x="3355" y="418"/>
                  <a:pt x="3362" y="339"/>
                  <a:pt x="3284" y="320"/>
                </a:cubicBezTo>
                <a:cubicBezTo>
                  <a:pt x="3235" y="296"/>
                  <a:pt x="3190" y="266"/>
                  <a:pt x="3138" y="247"/>
                </a:cubicBezTo>
                <a:cubicBezTo>
                  <a:pt x="3107" y="236"/>
                  <a:pt x="3102" y="242"/>
                  <a:pt x="3074" y="228"/>
                </a:cubicBezTo>
                <a:cubicBezTo>
                  <a:pt x="3009" y="195"/>
                  <a:pt x="3084" y="222"/>
                  <a:pt x="3019" y="201"/>
                </a:cubicBezTo>
                <a:cubicBezTo>
                  <a:pt x="2979" y="174"/>
                  <a:pt x="2878" y="133"/>
                  <a:pt x="2855" y="110"/>
                </a:cubicBezTo>
                <a:cubicBezTo>
                  <a:pt x="2824" y="79"/>
                  <a:pt x="2769" y="55"/>
                  <a:pt x="2727" y="46"/>
                </a:cubicBezTo>
                <a:cubicBezTo>
                  <a:pt x="2636" y="26"/>
                  <a:pt x="2697" y="37"/>
                  <a:pt x="2544" y="27"/>
                </a:cubicBezTo>
                <a:cubicBezTo>
                  <a:pt x="2526" y="24"/>
                  <a:pt x="2507" y="22"/>
                  <a:pt x="2489" y="18"/>
                </a:cubicBezTo>
                <a:cubicBezTo>
                  <a:pt x="2462" y="12"/>
                  <a:pt x="2453" y="0"/>
                  <a:pt x="2471" y="18"/>
                </a:cubicBez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78" name="Freeform 66"/>
          <p:cNvSpPr>
            <a:spLocks/>
          </p:cNvSpPr>
          <p:nvPr/>
        </p:nvSpPr>
        <p:spPr bwMode="auto">
          <a:xfrm rot="-1608501">
            <a:off x="4687888" y="246063"/>
            <a:ext cx="752475" cy="665162"/>
          </a:xfrm>
          <a:custGeom>
            <a:avLst/>
            <a:gdLst/>
            <a:ahLst/>
            <a:cxnLst>
              <a:cxn ang="0">
                <a:pos x="440" y="384"/>
              </a:cxn>
              <a:cxn ang="0">
                <a:pos x="138" y="394"/>
              </a:cxn>
              <a:cxn ang="0">
                <a:pos x="28" y="266"/>
              </a:cxn>
              <a:cxn ang="0">
                <a:pos x="111" y="0"/>
              </a:cxn>
              <a:cxn ang="0">
                <a:pos x="339" y="28"/>
              </a:cxn>
              <a:cxn ang="0">
                <a:pos x="412" y="119"/>
              </a:cxn>
              <a:cxn ang="0">
                <a:pos x="458" y="229"/>
              </a:cxn>
              <a:cxn ang="0">
                <a:pos x="421" y="403"/>
              </a:cxn>
              <a:cxn ang="0">
                <a:pos x="440" y="384"/>
              </a:cxn>
            </a:cxnLst>
            <a:rect l="0" t="0" r="r" b="b"/>
            <a:pathLst>
              <a:path w="474" h="419">
                <a:moveTo>
                  <a:pt x="440" y="384"/>
                </a:moveTo>
                <a:cubicBezTo>
                  <a:pt x="342" y="419"/>
                  <a:pt x="242" y="398"/>
                  <a:pt x="138" y="394"/>
                </a:cubicBezTo>
                <a:cubicBezTo>
                  <a:pt x="99" y="353"/>
                  <a:pt x="69" y="304"/>
                  <a:pt x="28" y="266"/>
                </a:cubicBezTo>
                <a:cubicBezTo>
                  <a:pt x="0" y="179"/>
                  <a:pt x="49" y="62"/>
                  <a:pt x="111" y="0"/>
                </a:cubicBezTo>
                <a:cubicBezTo>
                  <a:pt x="193" y="7"/>
                  <a:pt x="259" y="19"/>
                  <a:pt x="339" y="28"/>
                </a:cubicBezTo>
                <a:cubicBezTo>
                  <a:pt x="391" y="45"/>
                  <a:pt x="384" y="78"/>
                  <a:pt x="412" y="119"/>
                </a:cubicBezTo>
                <a:cubicBezTo>
                  <a:pt x="425" y="158"/>
                  <a:pt x="445" y="191"/>
                  <a:pt x="458" y="229"/>
                </a:cubicBezTo>
                <a:cubicBezTo>
                  <a:pt x="454" y="290"/>
                  <a:pt x="474" y="403"/>
                  <a:pt x="421" y="403"/>
                </a:cubicBezTo>
                <a:cubicBezTo>
                  <a:pt x="412" y="403"/>
                  <a:pt x="434" y="390"/>
                  <a:pt x="440" y="384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79" name="Freeform 67"/>
          <p:cNvSpPr>
            <a:spLocks/>
          </p:cNvSpPr>
          <p:nvPr/>
        </p:nvSpPr>
        <p:spPr bwMode="auto">
          <a:xfrm>
            <a:off x="5480050" y="527050"/>
            <a:ext cx="766763" cy="669925"/>
          </a:xfrm>
          <a:custGeom>
            <a:avLst/>
            <a:gdLst/>
            <a:ahLst/>
            <a:cxnLst>
              <a:cxn ang="0">
                <a:pos x="164" y="3"/>
              </a:cxn>
              <a:cxn ang="0">
                <a:pos x="332" y="2"/>
              </a:cxn>
              <a:cxn ang="0">
                <a:pos x="482" y="236"/>
              </a:cxn>
              <a:cxn ang="0">
                <a:pos x="314" y="393"/>
              </a:cxn>
              <a:cxn ang="0">
                <a:pos x="197" y="390"/>
              </a:cxn>
              <a:cxn ang="0">
                <a:pos x="84" y="354"/>
              </a:cxn>
              <a:cxn ang="0">
                <a:pos x="13" y="207"/>
              </a:cxn>
              <a:cxn ang="0">
                <a:pos x="164" y="3"/>
              </a:cxn>
            </a:cxnLst>
            <a:rect l="0" t="0" r="r" b="b"/>
            <a:pathLst>
              <a:path w="482" h="422">
                <a:moveTo>
                  <a:pt x="164" y="3"/>
                </a:moveTo>
                <a:cubicBezTo>
                  <a:pt x="220" y="0"/>
                  <a:pt x="277" y="8"/>
                  <a:pt x="332" y="2"/>
                </a:cubicBezTo>
                <a:cubicBezTo>
                  <a:pt x="417" y="36"/>
                  <a:pt x="475" y="149"/>
                  <a:pt x="482" y="236"/>
                </a:cubicBezTo>
                <a:cubicBezTo>
                  <a:pt x="424" y="295"/>
                  <a:pt x="372" y="337"/>
                  <a:pt x="314" y="393"/>
                </a:cubicBezTo>
                <a:cubicBezTo>
                  <a:pt x="267" y="422"/>
                  <a:pt x="247" y="395"/>
                  <a:pt x="197" y="390"/>
                </a:cubicBezTo>
                <a:cubicBezTo>
                  <a:pt x="159" y="375"/>
                  <a:pt x="121" y="369"/>
                  <a:pt x="84" y="354"/>
                </a:cubicBezTo>
                <a:cubicBezTo>
                  <a:pt x="68" y="323"/>
                  <a:pt x="0" y="265"/>
                  <a:pt x="13" y="207"/>
                </a:cubicBezTo>
                <a:cubicBezTo>
                  <a:pt x="26" y="149"/>
                  <a:pt x="133" y="45"/>
                  <a:pt x="164" y="3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80" name="Freeform 68"/>
          <p:cNvSpPr>
            <a:spLocks/>
          </p:cNvSpPr>
          <p:nvPr/>
        </p:nvSpPr>
        <p:spPr bwMode="auto">
          <a:xfrm rot="-3885911">
            <a:off x="5377657" y="1312069"/>
            <a:ext cx="658812" cy="533400"/>
          </a:xfrm>
          <a:custGeom>
            <a:avLst/>
            <a:gdLst/>
            <a:ahLst/>
            <a:cxnLst>
              <a:cxn ang="0">
                <a:pos x="52" y="251"/>
              </a:cxn>
              <a:cxn ang="0">
                <a:pos x="24" y="95"/>
              </a:cxn>
              <a:cxn ang="0">
                <a:pos x="97" y="13"/>
              </a:cxn>
              <a:cxn ang="0">
                <a:pos x="326" y="31"/>
              </a:cxn>
              <a:cxn ang="0">
                <a:pos x="381" y="104"/>
              </a:cxn>
              <a:cxn ang="0">
                <a:pos x="390" y="251"/>
              </a:cxn>
              <a:cxn ang="0">
                <a:pos x="262" y="306"/>
              </a:cxn>
              <a:cxn ang="0">
                <a:pos x="52" y="251"/>
              </a:cxn>
            </a:cxnLst>
            <a:rect l="0" t="0" r="r" b="b"/>
            <a:pathLst>
              <a:path w="415" h="336">
                <a:moveTo>
                  <a:pt x="52" y="251"/>
                </a:moveTo>
                <a:cubicBezTo>
                  <a:pt x="0" y="199"/>
                  <a:pt x="9" y="188"/>
                  <a:pt x="24" y="95"/>
                </a:cubicBezTo>
                <a:cubicBezTo>
                  <a:pt x="33" y="38"/>
                  <a:pt x="47" y="30"/>
                  <a:pt x="97" y="13"/>
                </a:cubicBezTo>
                <a:cubicBezTo>
                  <a:pt x="173" y="17"/>
                  <a:pt x="256" y="0"/>
                  <a:pt x="326" y="31"/>
                </a:cubicBezTo>
                <a:cubicBezTo>
                  <a:pt x="354" y="43"/>
                  <a:pt x="381" y="104"/>
                  <a:pt x="381" y="104"/>
                </a:cubicBezTo>
                <a:cubicBezTo>
                  <a:pt x="387" y="140"/>
                  <a:pt x="415" y="216"/>
                  <a:pt x="390" y="251"/>
                </a:cubicBezTo>
                <a:cubicBezTo>
                  <a:pt x="364" y="288"/>
                  <a:pt x="301" y="298"/>
                  <a:pt x="262" y="306"/>
                </a:cubicBezTo>
                <a:cubicBezTo>
                  <a:pt x="154" y="300"/>
                  <a:pt x="95" y="336"/>
                  <a:pt x="52" y="251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81" name="Freeform 69"/>
          <p:cNvSpPr>
            <a:spLocks/>
          </p:cNvSpPr>
          <p:nvPr/>
        </p:nvSpPr>
        <p:spPr bwMode="auto">
          <a:xfrm rot="10126560">
            <a:off x="6057900" y="1020763"/>
            <a:ext cx="658813" cy="533400"/>
          </a:xfrm>
          <a:custGeom>
            <a:avLst/>
            <a:gdLst/>
            <a:ahLst/>
            <a:cxnLst>
              <a:cxn ang="0">
                <a:pos x="52" y="251"/>
              </a:cxn>
              <a:cxn ang="0">
                <a:pos x="24" y="95"/>
              </a:cxn>
              <a:cxn ang="0">
                <a:pos x="97" y="13"/>
              </a:cxn>
              <a:cxn ang="0">
                <a:pos x="326" y="31"/>
              </a:cxn>
              <a:cxn ang="0">
                <a:pos x="381" y="104"/>
              </a:cxn>
              <a:cxn ang="0">
                <a:pos x="390" y="251"/>
              </a:cxn>
              <a:cxn ang="0">
                <a:pos x="262" y="306"/>
              </a:cxn>
              <a:cxn ang="0">
                <a:pos x="52" y="251"/>
              </a:cxn>
            </a:cxnLst>
            <a:rect l="0" t="0" r="r" b="b"/>
            <a:pathLst>
              <a:path w="415" h="336">
                <a:moveTo>
                  <a:pt x="52" y="251"/>
                </a:moveTo>
                <a:cubicBezTo>
                  <a:pt x="0" y="199"/>
                  <a:pt x="9" y="188"/>
                  <a:pt x="24" y="95"/>
                </a:cubicBezTo>
                <a:cubicBezTo>
                  <a:pt x="33" y="38"/>
                  <a:pt x="47" y="30"/>
                  <a:pt x="97" y="13"/>
                </a:cubicBezTo>
                <a:cubicBezTo>
                  <a:pt x="173" y="17"/>
                  <a:pt x="256" y="0"/>
                  <a:pt x="326" y="31"/>
                </a:cubicBezTo>
                <a:cubicBezTo>
                  <a:pt x="354" y="43"/>
                  <a:pt x="381" y="104"/>
                  <a:pt x="381" y="104"/>
                </a:cubicBezTo>
                <a:cubicBezTo>
                  <a:pt x="387" y="140"/>
                  <a:pt x="415" y="216"/>
                  <a:pt x="390" y="251"/>
                </a:cubicBezTo>
                <a:cubicBezTo>
                  <a:pt x="364" y="288"/>
                  <a:pt x="301" y="298"/>
                  <a:pt x="262" y="306"/>
                </a:cubicBezTo>
                <a:cubicBezTo>
                  <a:pt x="154" y="300"/>
                  <a:pt x="95" y="336"/>
                  <a:pt x="52" y="251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82" name="Freeform 70"/>
          <p:cNvSpPr>
            <a:spLocks/>
          </p:cNvSpPr>
          <p:nvPr/>
        </p:nvSpPr>
        <p:spPr bwMode="auto">
          <a:xfrm>
            <a:off x="5815013" y="1639888"/>
            <a:ext cx="1108075" cy="827087"/>
          </a:xfrm>
          <a:custGeom>
            <a:avLst/>
            <a:gdLst/>
            <a:ahLst/>
            <a:cxnLst>
              <a:cxn ang="0">
                <a:pos x="12" y="302"/>
              </a:cxn>
              <a:cxn ang="0">
                <a:pos x="58" y="165"/>
              </a:cxn>
              <a:cxn ang="0">
                <a:pos x="76" y="92"/>
              </a:cxn>
              <a:cxn ang="0">
                <a:pos x="150" y="46"/>
              </a:cxn>
              <a:cxn ang="0">
                <a:pos x="470" y="46"/>
              </a:cxn>
              <a:cxn ang="0">
                <a:pos x="543" y="0"/>
              </a:cxn>
              <a:cxn ang="0">
                <a:pos x="643" y="28"/>
              </a:cxn>
              <a:cxn ang="0">
                <a:pos x="698" y="119"/>
              </a:cxn>
              <a:cxn ang="0">
                <a:pos x="671" y="320"/>
              </a:cxn>
              <a:cxn ang="0">
                <a:pos x="634" y="384"/>
              </a:cxn>
              <a:cxn ang="0">
                <a:pos x="588" y="430"/>
              </a:cxn>
              <a:cxn ang="0">
                <a:pos x="424" y="521"/>
              </a:cxn>
              <a:cxn ang="0">
                <a:pos x="159" y="512"/>
              </a:cxn>
              <a:cxn ang="0">
                <a:pos x="122" y="466"/>
              </a:cxn>
              <a:cxn ang="0">
                <a:pos x="12" y="357"/>
              </a:cxn>
              <a:cxn ang="0">
                <a:pos x="12" y="302"/>
              </a:cxn>
            </a:cxnLst>
            <a:rect l="0" t="0" r="r" b="b"/>
            <a:pathLst>
              <a:path w="698" h="521">
                <a:moveTo>
                  <a:pt x="12" y="302"/>
                </a:moveTo>
                <a:cubicBezTo>
                  <a:pt x="27" y="259"/>
                  <a:pt x="49" y="210"/>
                  <a:pt x="58" y="165"/>
                </a:cubicBezTo>
                <a:cubicBezTo>
                  <a:pt x="60" y="156"/>
                  <a:pt x="68" y="106"/>
                  <a:pt x="76" y="92"/>
                </a:cubicBezTo>
                <a:cubicBezTo>
                  <a:pt x="92" y="66"/>
                  <a:pt x="123" y="55"/>
                  <a:pt x="150" y="46"/>
                </a:cubicBezTo>
                <a:cubicBezTo>
                  <a:pt x="283" y="61"/>
                  <a:pt x="285" y="65"/>
                  <a:pt x="470" y="46"/>
                </a:cubicBezTo>
                <a:cubicBezTo>
                  <a:pt x="492" y="44"/>
                  <a:pt x="519" y="8"/>
                  <a:pt x="543" y="0"/>
                </a:cubicBezTo>
                <a:cubicBezTo>
                  <a:pt x="579" y="7"/>
                  <a:pt x="609" y="15"/>
                  <a:pt x="643" y="28"/>
                </a:cubicBezTo>
                <a:cubicBezTo>
                  <a:pt x="688" y="93"/>
                  <a:pt x="670" y="62"/>
                  <a:pt x="698" y="119"/>
                </a:cubicBezTo>
                <a:cubicBezTo>
                  <a:pt x="693" y="180"/>
                  <a:pt x="694" y="259"/>
                  <a:pt x="671" y="320"/>
                </a:cubicBezTo>
                <a:cubicBezTo>
                  <a:pt x="666" y="333"/>
                  <a:pt x="645" y="371"/>
                  <a:pt x="634" y="384"/>
                </a:cubicBezTo>
                <a:cubicBezTo>
                  <a:pt x="620" y="400"/>
                  <a:pt x="588" y="430"/>
                  <a:pt x="588" y="430"/>
                </a:cubicBezTo>
                <a:cubicBezTo>
                  <a:pt x="566" y="497"/>
                  <a:pt x="485" y="509"/>
                  <a:pt x="424" y="521"/>
                </a:cubicBezTo>
                <a:cubicBezTo>
                  <a:pt x="336" y="518"/>
                  <a:pt x="247" y="520"/>
                  <a:pt x="159" y="512"/>
                </a:cubicBezTo>
                <a:cubicBezTo>
                  <a:pt x="147" y="511"/>
                  <a:pt x="126" y="470"/>
                  <a:pt x="122" y="466"/>
                </a:cubicBezTo>
                <a:cubicBezTo>
                  <a:pt x="87" y="426"/>
                  <a:pt x="50" y="393"/>
                  <a:pt x="12" y="357"/>
                </a:cubicBezTo>
                <a:cubicBezTo>
                  <a:pt x="0" y="320"/>
                  <a:pt x="0" y="338"/>
                  <a:pt x="12" y="302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83" name="Freeform 71"/>
          <p:cNvSpPr>
            <a:spLocks/>
          </p:cNvSpPr>
          <p:nvPr/>
        </p:nvSpPr>
        <p:spPr bwMode="auto">
          <a:xfrm>
            <a:off x="4694238" y="911225"/>
            <a:ext cx="676275" cy="674688"/>
          </a:xfrm>
          <a:custGeom>
            <a:avLst/>
            <a:gdLst/>
            <a:ahLst/>
            <a:cxnLst>
              <a:cxn ang="0">
                <a:pos x="33" y="304"/>
              </a:cxn>
              <a:cxn ang="0">
                <a:pos x="5" y="121"/>
              </a:cxn>
              <a:cxn ang="0">
                <a:pos x="14" y="12"/>
              </a:cxn>
              <a:cxn ang="0">
                <a:pos x="51" y="2"/>
              </a:cxn>
              <a:cxn ang="0">
                <a:pos x="197" y="12"/>
              </a:cxn>
              <a:cxn ang="0">
                <a:pos x="344" y="57"/>
              </a:cxn>
              <a:cxn ang="0">
                <a:pos x="398" y="130"/>
              </a:cxn>
              <a:cxn ang="0">
                <a:pos x="389" y="268"/>
              </a:cxn>
              <a:cxn ang="0">
                <a:pos x="289" y="332"/>
              </a:cxn>
              <a:cxn ang="0">
                <a:pos x="33" y="304"/>
              </a:cxn>
            </a:cxnLst>
            <a:rect l="0" t="0" r="r" b="b"/>
            <a:pathLst>
              <a:path w="398" h="334">
                <a:moveTo>
                  <a:pt x="33" y="304"/>
                </a:moveTo>
                <a:cubicBezTo>
                  <a:pt x="0" y="209"/>
                  <a:pt x="15" y="268"/>
                  <a:pt x="5" y="121"/>
                </a:cubicBezTo>
                <a:cubicBezTo>
                  <a:pt x="8" y="85"/>
                  <a:pt x="1" y="46"/>
                  <a:pt x="14" y="12"/>
                </a:cubicBezTo>
                <a:cubicBezTo>
                  <a:pt x="19" y="0"/>
                  <a:pt x="38" y="2"/>
                  <a:pt x="51" y="2"/>
                </a:cubicBezTo>
                <a:cubicBezTo>
                  <a:pt x="100" y="2"/>
                  <a:pt x="148" y="9"/>
                  <a:pt x="197" y="12"/>
                </a:cubicBezTo>
                <a:cubicBezTo>
                  <a:pt x="244" y="35"/>
                  <a:pt x="294" y="41"/>
                  <a:pt x="344" y="57"/>
                </a:cubicBezTo>
                <a:cubicBezTo>
                  <a:pt x="365" y="79"/>
                  <a:pt x="398" y="130"/>
                  <a:pt x="398" y="130"/>
                </a:cubicBezTo>
                <a:cubicBezTo>
                  <a:pt x="395" y="176"/>
                  <a:pt x="396" y="223"/>
                  <a:pt x="389" y="268"/>
                </a:cubicBezTo>
                <a:cubicBezTo>
                  <a:pt x="384" y="299"/>
                  <a:pt x="318" y="334"/>
                  <a:pt x="289" y="332"/>
                </a:cubicBezTo>
                <a:cubicBezTo>
                  <a:pt x="203" y="327"/>
                  <a:pt x="118" y="313"/>
                  <a:pt x="33" y="304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84" name="Freeform 72"/>
          <p:cNvSpPr>
            <a:spLocks/>
          </p:cNvSpPr>
          <p:nvPr/>
        </p:nvSpPr>
        <p:spPr bwMode="auto">
          <a:xfrm>
            <a:off x="6934200" y="1881188"/>
            <a:ext cx="496888" cy="514350"/>
          </a:xfrm>
          <a:custGeom>
            <a:avLst/>
            <a:gdLst/>
            <a:ahLst/>
            <a:cxnLst>
              <a:cxn ang="0">
                <a:pos x="2" y="250"/>
              </a:cxn>
              <a:cxn ang="0">
                <a:pos x="11" y="214"/>
              </a:cxn>
              <a:cxn ang="0">
                <a:pos x="30" y="196"/>
              </a:cxn>
              <a:cxn ang="0">
                <a:pos x="48" y="141"/>
              </a:cxn>
              <a:cxn ang="0">
                <a:pos x="57" y="113"/>
              </a:cxn>
              <a:cxn ang="0">
                <a:pos x="57" y="13"/>
              </a:cxn>
              <a:cxn ang="0">
                <a:pos x="158" y="22"/>
              </a:cxn>
              <a:cxn ang="0">
                <a:pos x="194" y="58"/>
              </a:cxn>
              <a:cxn ang="0">
                <a:pos x="258" y="104"/>
              </a:cxn>
              <a:cxn ang="0">
                <a:pos x="313" y="250"/>
              </a:cxn>
              <a:cxn ang="0">
                <a:pos x="222" y="324"/>
              </a:cxn>
              <a:cxn ang="0">
                <a:pos x="11" y="296"/>
              </a:cxn>
              <a:cxn ang="0">
                <a:pos x="2" y="250"/>
              </a:cxn>
            </a:cxnLst>
            <a:rect l="0" t="0" r="r" b="b"/>
            <a:pathLst>
              <a:path w="313" h="324">
                <a:moveTo>
                  <a:pt x="2" y="250"/>
                </a:moveTo>
                <a:cubicBezTo>
                  <a:pt x="5" y="238"/>
                  <a:pt x="5" y="225"/>
                  <a:pt x="11" y="214"/>
                </a:cubicBezTo>
                <a:cubicBezTo>
                  <a:pt x="15" y="206"/>
                  <a:pt x="26" y="204"/>
                  <a:pt x="30" y="196"/>
                </a:cubicBezTo>
                <a:cubicBezTo>
                  <a:pt x="39" y="179"/>
                  <a:pt x="42" y="159"/>
                  <a:pt x="48" y="141"/>
                </a:cubicBezTo>
                <a:cubicBezTo>
                  <a:pt x="51" y="132"/>
                  <a:pt x="57" y="113"/>
                  <a:pt x="57" y="113"/>
                </a:cubicBezTo>
                <a:cubicBezTo>
                  <a:pt x="54" y="99"/>
                  <a:pt x="33" y="23"/>
                  <a:pt x="57" y="13"/>
                </a:cubicBezTo>
                <a:cubicBezTo>
                  <a:pt x="88" y="0"/>
                  <a:pt x="124" y="19"/>
                  <a:pt x="158" y="22"/>
                </a:cubicBezTo>
                <a:cubicBezTo>
                  <a:pt x="217" y="42"/>
                  <a:pt x="159" y="14"/>
                  <a:pt x="194" y="58"/>
                </a:cubicBezTo>
                <a:cubicBezTo>
                  <a:pt x="210" y="78"/>
                  <a:pt x="237" y="88"/>
                  <a:pt x="258" y="104"/>
                </a:cubicBezTo>
                <a:cubicBezTo>
                  <a:pt x="274" y="154"/>
                  <a:pt x="297" y="201"/>
                  <a:pt x="313" y="250"/>
                </a:cubicBezTo>
                <a:cubicBezTo>
                  <a:pt x="266" y="322"/>
                  <a:pt x="293" y="298"/>
                  <a:pt x="222" y="324"/>
                </a:cubicBezTo>
                <a:cubicBezTo>
                  <a:pt x="150" y="318"/>
                  <a:pt x="80" y="318"/>
                  <a:pt x="11" y="296"/>
                </a:cubicBezTo>
                <a:cubicBezTo>
                  <a:pt x="0" y="263"/>
                  <a:pt x="2" y="278"/>
                  <a:pt x="2" y="250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85" name="Freeform 73"/>
          <p:cNvSpPr>
            <a:spLocks/>
          </p:cNvSpPr>
          <p:nvPr/>
        </p:nvSpPr>
        <p:spPr bwMode="auto">
          <a:xfrm>
            <a:off x="6183313" y="2466975"/>
            <a:ext cx="755650" cy="798513"/>
          </a:xfrm>
          <a:custGeom>
            <a:avLst/>
            <a:gdLst/>
            <a:ahLst/>
            <a:cxnLst>
              <a:cxn ang="0">
                <a:pos x="64" y="92"/>
              </a:cxn>
              <a:cxn ang="0">
                <a:pos x="356" y="64"/>
              </a:cxn>
              <a:cxn ang="0">
                <a:pos x="420" y="156"/>
              </a:cxn>
              <a:cxn ang="0">
                <a:pos x="466" y="384"/>
              </a:cxn>
              <a:cxn ang="0">
                <a:pos x="265" y="439"/>
              </a:cxn>
              <a:cxn ang="0">
                <a:pos x="219" y="476"/>
              </a:cxn>
              <a:cxn ang="0">
                <a:pos x="192" y="485"/>
              </a:cxn>
              <a:cxn ang="0">
                <a:pos x="164" y="503"/>
              </a:cxn>
              <a:cxn ang="0">
                <a:pos x="119" y="494"/>
              </a:cxn>
              <a:cxn ang="0">
                <a:pos x="27" y="384"/>
              </a:cxn>
              <a:cxn ang="0">
                <a:pos x="9" y="329"/>
              </a:cxn>
              <a:cxn ang="0">
                <a:pos x="0" y="302"/>
              </a:cxn>
              <a:cxn ang="0">
                <a:pos x="73" y="137"/>
              </a:cxn>
              <a:cxn ang="0">
                <a:pos x="64" y="92"/>
              </a:cxn>
            </a:cxnLst>
            <a:rect l="0" t="0" r="r" b="b"/>
            <a:pathLst>
              <a:path w="476" h="503">
                <a:moveTo>
                  <a:pt x="64" y="92"/>
                </a:moveTo>
                <a:cubicBezTo>
                  <a:pt x="94" y="0"/>
                  <a:pt x="343" y="64"/>
                  <a:pt x="356" y="64"/>
                </a:cubicBezTo>
                <a:cubicBezTo>
                  <a:pt x="385" y="93"/>
                  <a:pt x="407" y="117"/>
                  <a:pt x="420" y="156"/>
                </a:cubicBezTo>
                <a:cubicBezTo>
                  <a:pt x="431" y="233"/>
                  <a:pt x="447" y="309"/>
                  <a:pt x="466" y="384"/>
                </a:cubicBezTo>
                <a:cubicBezTo>
                  <a:pt x="444" y="497"/>
                  <a:pt x="476" y="413"/>
                  <a:pt x="265" y="439"/>
                </a:cubicBezTo>
                <a:cubicBezTo>
                  <a:pt x="243" y="442"/>
                  <a:pt x="235" y="466"/>
                  <a:pt x="219" y="476"/>
                </a:cubicBezTo>
                <a:cubicBezTo>
                  <a:pt x="211" y="481"/>
                  <a:pt x="201" y="481"/>
                  <a:pt x="192" y="485"/>
                </a:cubicBezTo>
                <a:cubicBezTo>
                  <a:pt x="182" y="490"/>
                  <a:pt x="173" y="497"/>
                  <a:pt x="164" y="503"/>
                </a:cubicBezTo>
                <a:cubicBezTo>
                  <a:pt x="149" y="500"/>
                  <a:pt x="133" y="500"/>
                  <a:pt x="119" y="494"/>
                </a:cubicBezTo>
                <a:cubicBezTo>
                  <a:pt x="77" y="476"/>
                  <a:pt x="58" y="415"/>
                  <a:pt x="27" y="384"/>
                </a:cubicBezTo>
                <a:cubicBezTo>
                  <a:pt x="21" y="366"/>
                  <a:pt x="15" y="347"/>
                  <a:pt x="9" y="329"/>
                </a:cubicBezTo>
                <a:cubicBezTo>
                  <a:pt x="6" y="320"/>
                  <a:pt x="0" y="302"/>
                  <a:pt x="0" y="302"/>
                </a:cubicBezTo>
                <a:cubicBezTo>
                  <a:pt x="11" y="210"/>
                  <a:pt x="13" y="200"/>
                  <a:pt x="73" y="137"/>
                </a:cubicBezTo>
                <a:cubicBezTo>
                  <a:pt x="85" y="102"/>
                  <a:pt x="89" y="117"/>
                  <a:pt x="64" y="92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86" name="Freeform 74"/>
          <p:cNvSpPr>
            <a:spLocks/>
          </p:cNvSpPr>
          <p:nvPr/>
        </p:nvSpPr>
        <p:spPr bwMode="auto">
          <a:xfrm>
            <a:off x="6923088" y="2447925"/>
            <a:ext cx="460375" cy="658813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55" y="332"/>
              </a:cxn>
              <a:cxn ang="0">
                <a:pos x="119" y="396"/>
              </a:cxn>
              <a:cxn ang="0">
                <a:pos x="174" y="415"/>
              </a:cxn>
              <a:cxn ang="0">
                <a:pos x="247" y="360"/>
              </a:cxn>
              <a:cxn ang="0">
                <a:pos x="265" y="341"/>
              </a:cxn>
              <a:cxn ang="0">
                <a:pos x="174" y="140"/>
              </a:cxn>
              <a:cxn ang="0">
                <a:pos x="92" y="49"/>
              </a:cxn>
              <a:cxn ang="0">
                <a:pos x="55" y="12"/>
              </a:cxn>
              <a:cxn ang="0">
                <a:pos x="0" y="3"/>
              </a:cxn>
            </a:cxnLst>
            <a:rect l="0" t="0" r="r" b="b"/>
            <a:pathLst>
              <a:path w="289" h="415">
                <a:moveTo>
                  <a:pt x="0" y="3"/>
                </a:moveTo>
                <a:cubicBezTo>
                  <a:pt x="4" y="88"/>
                  <a:pt x="0" y="246"/>
                  <a:pt x="55" y="332"/>
                </a:cubicBezTo>
                <a:cubicBezTo>
                  <a:pt x="72" y="359"/>
                  <a:pt x="89" y="382"/>
                  <a:pt x="119" y="396"/>
                </a:cubicBezTo>
                <a:cubicBezTo>
                  <a:pt x="137" y="404"/>
                  <a:pt x="174" y="415"/>
                  <a:pt x="174" y="415"/>
                </a:cubicBezTo>
                <a:cubicBezTo>
                  <a:pt x="220" y="398"/>
                  <a:pt x="196" y="411"/>
                  <a:pt x="247" y="360"/>
                </a:cubicBezTo>
                <a:cubicBezTo>
                  <a:pt x="253" y="354"/>
                  <a:pt x="265" y="341"/>
                  <a:pt x="265" y="341"/>
                </a:cubicBezTo>
                <a:cubicBezTo>
                  <a:pt x="289" y="269"/>
                  <a:pt x="249" y="165"/>
                  <a:pt x="174" y="140"/>
                </a:cubicBezTo>
                <a:cubicBezTo>
                  <a:pt x="150" y="105"/>
                  <a:pt x="125" y="75"/>
                  <a:pt x="92" y="49"/>
                </a:cubicBezTo>
                <a:cubicBezTo>
                  <a:pt x="78" y="38"/>
                  <a:pt x="70" y="21"/>
                  <a:pt x="55" y="12"/>
                </a:cubicBezTo>
                <a:cubicBezTo>
                  <a:pt x="36" y="0"/>
                  <a:pt x="21" y="3"/>
                  <a:pt x="0" y="3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87" name="Freeform 75"/>
          <p:cNvSpPr>
            <a:spLocks/>
          </p:cNvSpPr>
          <p:nvPr/>
        </p:nvSpPr>
        <p:spPr bwMode="auto">
          <a:xfrm rot="7475557">
            <a:off x="6227763" y="3756025"/>
            <a:ext cx="482600" cy="406400"/>
          </a:xfrm>
          <a:custGeom>
            <a:avLst/>
            <a:gdLst/>
            <a:ahLst/>
            <a:cxnLst>
              <a:cxn ang="0">
                <a:pos x="191" y="1"/>
              </a:cxn>
              <a:cxn ang="0">
                <a:pos x="109" y="37"/>
              </a:cxn>
              <a:cxn ang="0">
                <a:pos x="91" y="92"/>
              </a:cxn>
              <a:cxn ang="0">
                <a:pos x="82" y="120"/>
              </a:cxn>
              <a:cxn ang="0">
                <a:pos x="136" y="522"/>
              </a:cxn>
              <a:cxn ang="0">
                <a:pos x="191" y="513"/>
              </a:cxn>
              <a:cxn ang="0">
                <a:pos x="274" y="431"/>
              </a:cxn>
              <a:cxn ang="0">
                <a:pos x="274" y="156"/>
              </a:cxn>
              <a:cxn ang="0">
                <a:pos x="255" y="83"/>
              </a:cxn>
              <a:cxn ang="0">
                <a:pos x="191" y="1"/>
              </a:cxn>
            </a:cxnLst>
            <a:rect l="0" t="0" r="r" b="b"/>
            <a:pathLst>
              <a:path w="304" h="522">
                <a:moveTo>
                  <a:pt x="191" y="1"/>
                </a:moveTo>
                <a:cubicBezTo>
                  <a:pt x="152" y="7"/>
                  <a:pt x="129" y="0"/>
                  <a:pt x="109" y="37"/>
                </a:cubicBezTo>
                <a:cubicBezTo>
                  <a:pt x="100" y="54"/>
                  <a:pt x="97" y="74"/>
                  <a:pt x="91" y="92"/>
                </a:cubicBezTo>
                <a:cubicBezTo>
                  <a:pt x="88" y="101"/>
                  <a:pt x="82" y="120"/>
                  <a:pt x="82" y="120"/>
                </a:cubicBezTo>
                <a:cubicBezTo>
                  <a:pt x="82" y="139"/>
                  <a:pt x="0" y="477"/>
                  <a:pt x="136" y="522"/>
                </a:cubicBezTo>
                <a:cubicBezTo>
                  <a:pt x="154" y="519"/>
                  <a:pt x="173" y="519"/>
                  <a:pt x="191" y="513"/>
                </a:cubicBezTo>
                <a:cubicBezTo>
                  <a:pt x="229" y="501"/>
                  <a:pt x="247" y="457"/>
                  <a:pt x="274" y="431"/>
                </a:cubicBezTo>
                <a:cubicBezTo>
                  <a:pt x="304" y="339"/>
                  <a:pt x="299" y="253"/>
                  <a:pt x="274" y="156"/>
                </a:cubicBezTo>
                <a:cubicBezTo>
                  <a:pt x="270" y="142"/>
                  <a:pt x="263" y="100"/>
                  <a:pt x="255" y="83"/>
                </a:cubicBezTo>
                <a:cubicBezTo>
                  <a:pt x="239" y="50"/>
                  <a:pt x="207" y="33"/>
                  <a:pt x="191" y="1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88" name="Freeform 76"/>
          <p:cNvSpPr>
            <a:spLocks/>
          </p:cNvSpPr>
          <p:nvPr/>
        </p:nvSpPr>
        <p:spPr bwMode="auto">
          <a:xfrm>
            <a:off x="7329488" y="2409825"/>
            <a:ext cx="290512" cy="290513"/>
          </a:xfrm>
          <a:custGeom>
            <a:avLst/>
            <a:gdLst/>
            <a:ahLst/>
            <a:cxnLst>
              <a:cxn ang="0">
                <a:pos x="92" y="18"/>
              </a:cxn>
              <a:cxn ang="0">
                <a:pos x="0" y="82"/>
              </a:cxn>
              <a:cxn ang="0">
                <a:pos x="92" y="183"/>
              </a:cxn>
              <a:cxn ang="0">
                <a:pos x="174" y="173"/>
              </a:cxn>
              <a:cxn ang="0">
                <a:pos x="183" y="146"/>
              </a:cxn>
              <a:cxn ang="0">
                <a:pos x="174" y="64"/>
              </a:cxn>
              <a:cxn ang="0">
                <a:pos x="110" y="0"/>
              </a:cxn>
              <a:cxn ang="0">
                <a:pos x="92" y="18"/>
              </a:cxn>
            </a:cxnLst>
            <a:rect l="0" t="0" r="r" b="b"/>
            <a:pathLst>
              <a:path w="183" h="183">
                <a:moveTo>
                  <a:pt x="92" y="18"/>
                </a:moveTo>
                <a:cubicBezTo>
                  <a:pt x="35" y="37"/>
                  <a:pt x="32" y="34"/>
                  <a:pt x="0" y="82"/>
                </a:cubicBezTo>
                <a:cubicBezTo>
                  <a:pt x="22" y="128"/>
                  <a:pt x="42" y="165"/>
                  <a:pt x="92" y="183"/>
                </a:cubicBezTo>
                <a:cubicBezTo>
                  <a:pt x="119" y="180"/>
                  <a:pt x="148" y="183"/>
                  <a:pt x="174" y="173"/>
                </a:cubicBezTo>
                <a:cubicBezTo>
                  <a:pt x="183" y="169"/>
                  <a:pt x="183" y="155"/>
                  <a:pt x="183" y="146"/>
                </a:cubicBezTo>
                <a:cubicBezTo>
                  <a:pt x="183" y="119"/>
                  <a:pt x="181" y="91"/>
                  <a:pt x="174" y="64"/>
                </a:cubicBezTo>
                <a:cubicBezTo>
                  <a:pt x="172" y="55"/>
                  <a:pt x="120" y="0"/>
                  <a:pt x="110" y="0"/>
                </a:cubicBezTo>
                <a:cubicBezTo>
                  <a:pt x="102" y="0"/>
                  <a:pt x="98" y="12"/>
                  <a:pt x="92" y="18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89" name="Freeform 77"/>
          <p:cNvSpPr>
            <a:spLocks/>
          </p:cNvSpPr>
          <p:nvPr/>
        </p:nvSpPr>
        <p:spPr bwMode="auto">
          <a:xfrm rot="-1789204">
            <a:off x="6373813" y="3048000"/>
            <a:ext cx="1270000" cy="595313"/>
          </a:xfrm>
          <a:custGeom>
            <a:avLst/>
            <a:gdLst/>
            <a:ahLst/>
            <a:cxnLst>
              <a:cxn ang="0">
                <a:pos x="183" y="0"/>
              </a:cxn>
              <a:cxn ang="0">
                <a:pos x="92" y="27"/>
              </a:cxn>
              <a:cxn ang="0">
                <a:pos x="18" y="82"/>
              </a:cxn>
              <a:cxn ang="0">
                <a:pos x="0" y="137"/>
              </a:cxn>
              <a:cxn ang="0">
                <a:pos x="110" y="320"/>
              </a:cxn>
              <a:cxn ang="0">
                <a:pos x="137" y="347"/>
              </a:cxn>
              <a:cxn ang="0">
                <a:pos x="229" y="375"/>
              </a:cxn>
              <a:cxn ang="0">
                <a:pos x="686" y="366"/>
              </a:cxn>
              <a:cxn ang="0">
                <a:pos x="796" y="256"/>
              </a:cxn>
              <a:cxn ang="0">
                <a:pos x="786" y="183"/>
              </a:cxn>
              <a:cxn ang="0">
                <a:pos x="695" y="155"/>
              </a:cxn>
              <a:cxn ang="0">
                <a:pos x="466" y="146"/>
              </a:cxn>
              <a:cxn ang="0">
                <a:pos x="402" y="128"/>
              </a:cxn>
              <a:cxn ang="0">
                <a:pos x="384" y="101"/>
              </a:cxn>
              <a:cxn ang="0">
                <a:pos x="357" y="91"/>
              </a:cxn>
              <a:cxn ang="0">
                <a:pos x="311" y="64"/>
              </a:cxn>
              <a:cxn ang="0">
                <a:pos x="183" y="0"/>
              </a:cxn>
            </a:cxnLst>
            <a:rect l="0" t="0" r="r" b="b"/>
            <a:pathLst>
              <a:path w="800" h="375">
                <a:moveTo>
                  <a:pt x="183" y="0"/>
                </a:moveTo>
                <a:cubicBezTo>
                  <a:pt x="116" y="22"/>
                  <a:pt x="147" y="13"/>
                  <a:pt x="92" y="27"/>
                </a:cubicBezTo>
                <a:cubicBezTo>
                  <a:pt x="67" y="45"/>
                  <a:pt x="43" y="64"/>
                  <a:pt x="18" y="82"/>
                </a:cubicBezTo>
                <a:cubicBezTo>
                  <a:pt x="3" y="94"/>
                  <a:pt x="0" y="137"/>
                  <a:pt x="0" y="137"/>
                </a:cubicBezTo>
                <a:cubicBezTo>
                  <a:pt x="16" y="220"/>
                  <a:pt x="51" y="261"/>
                  <a:pt x="110" y="320"/>
                </a:cubicBezTo>
                <a:cubicBezTo>
                  <a:pt x="119" y="329"/>
                  <a:pt x="125" y="343"/>
                  <a:pt x="137" y="347"/>
                </a:cubicBezTo>
                <a:cubicBezTo>
                  <a:pt x="204" y="370"/>
                  <a:pt x="173" y="361"/>
                  <a:pt x="229" y="375"/>
                </a:cubicBezTo>
                <a:cubicBezTo>
                  <a:pt x="357" y="372"/>
                  <a:pt x="543" y="350"/>
                  <a:pt x="686" y="366"/>
                </a:cubicBezTo>
                <a:cubicBezTo>
                  <a:pt x="786" y="343"/>
                  <a:pt x="781" y="351"/>
                  <a:pt x="796" y="256"/>
                </a:cubicBezTo>
                <a:cubicBezTo>
                  <a:pt x="793" y="232"/>
                  <a:pt x="800" y="203"/>
                  <a:pt x="786" y="183"/>
                </a:cubicBezTo>
                <a:cubicBezTo>
                  <a:pt x="785" y="182"/>
                  <a:pt x="706" y="156"/>
                  <a:pt x="695" y="155"/>
                </a:cubicBezTo>
                <a:cubicBezTo>
                  <a:pt x="619" y="150"/>
                  <a:pt x="542" y="149"/>
                  <a:pt x="466" y="146"/>
                </a:cubicBezTo>
                <a:cubicBezTo>
                  <a:pt x="445" y="139"/>
                  <a:pt x="421" y="140"/>
                  <a:pt x="402" y="128"/>
                </a:cubicBezTo>
                <a:cubicBezTo>
                  <a:pt x="393" y="122"/>
                  <a:pt x="392" y="108"/>
                  <a:pt x="384" y="101"/>
                </a:cubicBezTo>
                <a:cubicBezTo>
                  <a:pt x="377" y="95"/>
                  <a:pt x="366" y="94"/>
                  <a:pt x="357" y="91"/>
                </a:cubicBezTo>
                <a:cubicBezTo>
                  <a:pt x="319" y="55"/>
                  <a:pt x="340" y="79"/>
                  <a:pt x="311" y="64"/>
                </a:cubicBezTo>
                <a:lnTo>
                  <a:pt x="183" y="0"/>
                </a:ln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90" name="Freeform 78"/>
          <p:cNvSpPr>
            <a:spLocks/>
          </p:cNvSpPr>
          <p:nvPr/>
        </p:nvSpPr>
        <p:spPr bwMode="auto">
          <a:xfrm>
            <a:off x="7110413" y="3571875"/>
            <a:ext cx="649287" cy="525463"/>
          </a:xfrm>
          <a:custGeom>
            <a:avLst/>
            <a:gdLst/>
            <a:ahLst/>
            <a:cxnLst>
              <a:cxn ang="0">
                <a:pos x="184" y="0"/>
              </a:cxn>
              <a:cxn ang="0">
                <a:pos x="84" y="27"/>
              </a:cxn>
              <a:cxn ang="0">
                <a:pos x="47" y="82"/>
              </a:cxn>
              <a:cxn ang="0">
                <a:pos x="157" y="256"/>
              </a:cxn>
              <a:cxn ang="0">
                <a:pos x="248" y="247"/>
              </a:cxn>
              <a:cxn ang="0">
                <a:pos x="276" y="210"/>
              </a:cxn>
              <a:cxn ang="0">
                <a:pos x="303" y="192"/>
              </a:cxn>
              <a:cxn ang="0">
                <a:pos x="276" y="73"/>
              </a:cxn>
              <a:cxn ang="0">
                <a:pos x="239" y="36"/>
              </a:cxn>
              <a:cxn ang="0">
                <a:pos x="184" y="0"/>
              </a:cxn>
            </a:cxnLst>
            <a:rect l="0" t="0" r="r" b="b"/>
            <a:pathLst>
              <a:path w="337" h="258">
                <a:moveTo>
                  <a:pt x="184" y="0"/>
                </a:moveTo>
                <a:cubicBezTo>
                  <a:pt x="114" y="23"/>
                  <a:pt x="148" y="14"/>
                  <a:pt x="84" y="27"/>
                </a:cubicBezTo>
                <a:cubicBezTo>
                  <a:pt x="72" y="45"/>
                  <a:pt x="59" y="64"/>
                  <a:pt x="47" y="82"/>
                </a:cubicBezTo>
                <a:cubicBezTo>
                  <a:pt x="0" y="152"/>
                  <a:pt x="106" y="240"/>
                  <a:pt x="157" y="256"/>
                </a:cubicBezTo>
                <a:cubicBezTo>
                  <a:pt x="187" y="253"/>
                  <a:pt x="220" y="258"/>
                  <a:pt x="248" y="247"/>
                </a:cubicBezTo>
                <a:cubicBezTo>
                  <a:pt x="262" y="241"/>
                  <a:pt x="265" y="221"/>
                  <a:pt x="276" y="210"/>
                </a:cubicBezTo>
                <a:cubicBezTo>
                  <a:pt x="284" y="202"/>
                  <a:pt x="294" y="198"/>
                  <a:pt x="303" y="192"/>
                </a:cubicBezTo>
                <a:cubicBezTo>
                  <a:pt x="319" y="143"/>
                  <a:pt x="337" y="93"/>
                  <a:pt x="276" y="73"/>
                </a:cubicBezTo>
                <a:cubicBezTo>
                  <a:pt x="263" y="61"/>
                  <a:pt x="255" y="44"/>
                  <a:pt x="239" y="36"/>
                </a:cubicBezTo>
                <a:cubicBezTo>
                  <a:pt x="178" y="5"/>
                  <a:pt x="184" y="41"/>
                  <a:pt x="184" y="0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91" name="Freeform 79"/>
          <p:cNvSpPr>
            <a:spLocks/>
          </p:cNvSpPr>
          <p:nvPr/>
        </p:nvSpPr>
        <p:spPr bwMode="auto">
          <a:xfrm>
            <a:off x="6654800" y="3806825"/>
            <a:ext cx="893763" cy="763588"/>
          </a:xfrm>
          <a:custGeom>
            <a:avLst/>
            <a:gdLst/>
            <a:ahLst/>
            <a:cxnLst>
              <a:cxn ang="0">
                <a:pos x="270" y="25"/>
              </a:cxn>
              <a:cxn ang="0">
                <a:pos x="78" y="52"/>
              </a:cxn>
              <a:cxn ang="0">
                <a:pos x="50" y="98"/>
              </a:cxn>
              <a:cxn ang="0">
                <a:pos x="78" y="290"/>
              </a:cxn>
              <a:cxn ang="0">
                <a:pos x="187" y="363"/>
              </a:cxn>
              <a:cxn ang="0">
                <a:pos x="361" y="445"/>
              </a:cxn>
              <a:cxn ang="0">
                <a:pos x="562" y="381"/>
              </a:cxn>
              <a:cxn ang="0">
                <a:pos x="507" y="299"/>
              </a:cxn>
              <a:cxn ang="0">
                <a:pos x="416" y="217"/>
              </a:cxn>
              <a:cxn ang="0">
                <a:pos x="343" y="153"/>
              </a:cxn>
              <a:cxn ang="0">
                <a:pos x="306" y="80"/>
              </a:cxn>
              <a:cxn ang="0">
                <a:pos x="270" y="34"/>
              </a:cxn>
              <a:cxn ang="0">
                <a:pos x="261" y="7"/>
              </a:cxn>
              <a:cxn ang="0">
                <a:pos x="270" y="25"/>
              </a:cxn>
            </a:cxnLst>
            <a:rect l="0" t="0" r="r" b="b"/>
            <a:pathLst>
              <a:path w="562" h="481">
                <a:moveTo>
                  <a:pt x="270" y="25"/>
                </a:moveTo>
                <a:cubicBezTo>
                  <a:pt x="205" y="29"/>
                  <a:pt x="118" y="1"/>
                  <a:pt x="78" y="52"/>
                </a:cubicBezTo>
                <a:cubicBezTo>
                  <a:pt x="2" y="150"/>
                  <a:pt x="134" y="19"/>
                  <a:pt x="50" y="98"/>
                </a:cubicBezTo>
                <a:cubicBezTo>
                  <a:pt x="28" y="164"/>
                  <a:pt x="0" y="265"/>
                  <a:pt x="78" y="290"/>
                </a:cubicBezTo>
                <a:cubicBezTo>
                  <a:pt x="115" y="318"/>
                  <a:pt x="142" y="348"/>
                  <a:pt x="187" y="363"/>
                </a:cubicBezTo>
                <a:cubicBezTo>
                  <a:pt x="249" y="422"/>
                  <a:pt x="285" y="420"/>
                  <a:pt x="361" y="445"/>
                </a:cubicBezTo>
                <a:cubicBezTo>
                  <a:pt x="503" y="438"/>
                  <a:pt x="530" y="481"/>
                  <a:pt x="562" y="381"/>
                </a:cubicBezTo>
                <a:cubicBezTo>
                  <a:pt x="551" y="338"/>
                  <a:pt x="544" y="323"/>
                  <a:pt x="507" y="299"/>
                </a:cubicBezTo>
                <a:cubicBezTo>
                  <a:pt x="469" y="242"/>
                  <a:pt x="466" y="267"/>
                  <a:pt x="416" y="217"/>
                </a:cubicBezTo>
                <a:cubicBezTo>
                  <a:pt x="362" y="163"/>
                  <a:pt x="388" y="183"/>
                  <a:pt x="343" y="153"/>
                </a:cubicBezTo>
                <a:cubicBezTo>
                  <a:pt x="322" y="90"/>
                  <a:pt x="339" y="111"/>
                  <a:pt x="306" y="80"/>
                </a:cubicBezTo>
                <a:cubicBezTo>
                  <a:pt x="284" y="11"/>
                  <a:pt x="316" y="92"/>
                  <a:pt x="270" y="34"/>
                </a:cubicBezTo>
                <a:cubicBezTo>
                  <a:pt x="264" y="27"/>
                  <a:pt x="261" y="16"/>
                  <a:pt x="261" y="7"/>
                </a:cubicBezTo>
                <a:cubicBezTo>
                  <a:pt x="261" y="0"/>
                  <a:pt x="267" y="19"/>
                  <a:pt x="270" y="25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92" name="Freeform 80"/>
          <p:cNvSpPr>
            <a:spLocks/>
          </p:cNvSpPr>
          <p:nvPr/>
        </p:nvSpPr>
        <p:spPr bwMode="auto">
          <a:xfrm>
            <a:off x="6167438" y="4265613"/>
            <a:ext cx="990600" cy="868362"/>
          </a:xfrm>
          <a:custGeom>
            <a:avLst/>
            <a:gdLst/>
            <a:ahLst/>
            <a:cxnLst>
              <a:cxn ang="0">
                <a:pos x="349" y="28"/>
              </a:cxn>
              <a:cxn ang="0">
                <a:pos x="139" y="18"/>
              </a:cxn>
              <a:cxn ang="0">
                <a:pos x="75" y="18"/>
              </a:cxn>
              <a:cxn ang="0">
                <a:pos x="38" y="73"/>
              </a:cxn>
              <a:cxn ang="0">
                <a:pos x="57" y="220"/>
              </a:cxn>
              <a:cxn ang="0">
                <a:pos x="47" y="357"/>
              </a:cxn>
              <a:cxn ang="0">
                <a:pos x="38" y="466"/>
              </a:cxn>
              <a:cxn ang="0">
                <a:pos x="121" y="576"/>
              </a:cxn>
              <a:cxn ang="0">
                <a:pos x="431" y="732"/>
              </a:cxn>
              <a:cxn ang="0">
                <a:pos x="633" y="722"/>
              </a:cxn>
              <a:cxn ang="0">
                <a:pos x="623" y="604"/>
              </a:cxn>
              <a:cxn ang="0">
                <a:pos x="633" y="521"/>
              </a:cxn>
              <a:cxn ang="0">
                <a:pos x="770" y="476"/>
              </a:cxn>
              <a:cxn ang="0">
                <a:pos x="815" y="439"/>
              </a:cxn>
              <a:cxn ang="0">
                <a:pos x="834" y="384"/>
              </a:cxn>
              <a:cxn ang="0">
                <a:pos x="825" y="357"/>
              </a:cxn>
              <a:cxn ang="0">
                <a:pos x="724" y="293"/>
              </a:cxn>
              <a:cxn ang="0">
                <a:pos x="651" y="238"/>
              </a:cxn>
              <a:cxn ang="0">
                <a:pos x="587" y="183"/>
              </a:cxn>
              <a:cxn ang="0">
                <a:pos x="486" y="92"/>
              </a:cxn>
              <a:cxn ang="0">
                <a:pos x="422" y="37"/>
              </a:cxn>
              <a:cxn ang="0">
                <a:pos x="349" y="28"/>
              </a:cxn>
            </a:cxnLst>
            <a:rect l="0" t="0" r="r" b="b"/>
            <a:pathLst>
              <a:path w="834" h="748">
                <a:moveTo>
                  <a:pt x="349" y="28"/>
                </a:moveTo>
                <a:cubicBezTo>
                  <a:pt x="279" y="25"/>
                  <a:pt x="209" y="23"/>
                  <a:pt x="139" y="18"/>
                </a:cubicBezTo>
                <a:cubicBezTo>
                  <a:pt x="74" y="13"/>
                  <a:pt x="128" y="0"/>
                  <a:pt x="75" y="18"/>
                </a:cubicBezTo>
                <a:cubicBezTo>
                  <a:pt x="61" y="32"/>
                  <a:pt x="37" y="48"/>
                  <a:pt x="38" y="73"/>
                </a:cubicBezTo>
                <a:cubicBezTo>
                  <a:pt x="41" y="122"/>
                  <a:pt x="57" y="220"/>
                  <a:pt x="57" y="220"/>
                </a:cubicBezTo>
                <a:cubicBezTo>
                  <a:pt x="54" y="266"/>
                  <a:pt x="54" y="312"/>
                  <a:pt x="47" y="357"/>
                </a:cubicBezTo>
                <a:cubicBezTo>
                  <a:pt x="33" y="443"/>
                  <a:pt x="0" y="328"/>
                  <a:pt x="38" y="466"/>
                </a:cubicBezTo>
                <a:cubicBezTo>
                  <a:pt x="50" y="510"/>
                  <a:pt x="89" y="543"/>
                  <a:pt x="121" y="576"/>
                </a:cubicBezTo>
                <a:cubicBezTo>
                  <a:pt x="221" y="679"/>
                  <a:pt x="287" y="716"/>
                  <a:pt x="431" y="732"/>
                </a:cubicBezTo>
                <a:cubicBezTo>
                  <a:pt x="498" y="748"/>
                  <a:pt x="567" y="745"/>
                  <a:pt x="633" y="722"/>
                </a:cubicBezTo>
                <a:cubicBezTo>
                  <a:pt x="647" y="681"/>
                  <a:pt x="638" y="644"/>
                  <a:pt x="623" y="604"/>
                </a:cubicBezTo>
                <a:cubicBezTo>
                  <a:pt x="626" y="576"/>
                  <a:pt x="623" y="547"/>
                  <a:pt x="633" y="521"/>
                </a:cubicBezTo>
                <a:cubicBezTo>
                  <a:pt x="640" y="502"/>
                  <a:pt x="744" y="484"/>
                  <a:pt x="770" y="476"/>
                </a:cubicBezTo>
                <a:cubicBezTo>
                  <a:pt x="783" y="462"/>
                  <a:pt x="803" y="454"/>
                  <a:pt x="815" y="439"/>
                </a:cubicBezTo>
                <a:cubicBezTo>
                  <a:pt x="818" y="435"/>
                  <a:pt x="833" y="388"/>
                  <a:pt x="834" y="384"/>
                </a:cubicBezTo>
                <a:cubicBezTo>
                  <a:pt x="831" y="375"/>
                  <a:pt x="832" y="364"/>
                  <a:pt x="825" y="357"/>
                </a:cubicBezTo>
                <a:cubicBezTo>
                  <a:pt x="807" y="339"/>
                  <a:pt x="751" y="302"/>
                  <a:pt x="724" y="293"/>
                </a:cubicBezTo>
                <a:cubicBezTo>
                  <a:pt x="699" y="275"/>
                  <a:pt x="677" y="255"/>
                  <a:pt x="651" y="238"/>
                </a:cubicBezTo>
                <a:cubicBezTo>
                  <a:pt x="631" y="207"/>
                  <a:pt x="622" y="195"/>
                  <a:pt x="587" y="183"/>
                </a:cubicBezTo>
                <a:cubicBezTo>
                  <a:pt x="553" y="149"/>
                  <a:pt x="523" y="121"/>
                  <a:pt x="486" y="92"/>
                </a:cubicBezTo>
                <a:cubicBezTo>
                  <a:pt x="469" y="78"/>
                  <a:pt x="443" y="43"/>
                  <a:pt x="422" y="37"/>
                </a:cubicBezTo>
                <a:cubicBezTo>
                  <a:pt x="398" y="30"/>
                  <a:pt x="373" y="31"/>
                  <a:pt x="349" y="28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93" name="Freeform 81"/>
          <p:cNvSpPr>
            <a:spLocks/>
          </p:cNvSpPr>
          <p:nvPr/>
        </p:nvSpPr>
        <p:spPr bwMode="auto">
          <a:xfrm>
            <a:off x="5573713" y="4572000"/>
            <a:ext cx="549275" cy="566738"/>
          </a:xfrm>
          <a:custGeom>
            <a:avLst/>
            <a:gdLst/>
            <a:ahLst/>
            <a:cxnLst>
              <a:cxn ang="0">
                <a:pos x="311" y="146"/>
              </a:cxn>
              <a:cxn ang="0">
                <a:pos x="302" y="64"/>
              </a:cxn>
              <a:cxn ang="0">
                <a:pos x="201" y="0"/>
              </a:cxn>
              <a:cxn ang="0">
                <a:pos x="174" y="9"/>
              </a:cxn>
              <a:cxn ang="0">
                <a:pos x="110" y="101"/>
              </a:cxn>
              <a:cxn ang="0">
                <a:pos x="55" y="165"/>
              </a:cxn>
              <a:cxn ang="0">
                <a:pos x="36" y="274"/>
              </a:cxn>
              <a:cxn ang="0">
                <a:pos x="128" y="338"/>
              </a:cxn>
              <a:cxn ang="0">
                <a:pos x="201" y="357"/>
              </a:cxn>
              <a:cxn ang="0">
                <a:pos x="329" y="293"/>
              </a:cxn>
              <a:cxn ang="0">
                <a:pos x="311" y="146"/>
              </a:cxn>
            </a:cxnLst>
            <a:rect l="0" t="0" r="r" b="b"/>
            <a:pathLst>
              <a:path w="346" h="357">
                <a:moveTo>
                  <a:pt x="311" y="146"/>
                </a:moveTo>
                <a:cubicBezTo>
                  <a:pt x="308" y="119"/>
                  <a:pt x="309" y="90"/>
                  <a:pt x="302" y="64"/>
                </a:cubicBezTo>
                <a:cubicBezTo>
                  <a:pt x="295" y="38"/>
                  <a:pt x="230" y="10"/>
                  <a:pt x="201" y="0"/>
                </a:cubicBezTo>
                <a:cubicBezTo>
                  <a:pt x="192" y="3"/>
                  <a:pt x="181" y="3"/>
                  <a:pt x="174" y="9"/>
                </a:cubicBezTo>
                <a:cubicBezTo>
                  <a:pt x="149" y="30"/>
                  <a:pt x="132" y="80"/>
                  <a:pt x="110" y="101"/>
                </a:cubicBezTo>
                <a:cubicBezTo>
                  <a:pt x="89" y="121"/>
                  <a:pt x="75" y="144"/>
                  <a:pt x="55" y="165"/>
                </a:cubicBezTo>
                <a:cubicBezTo>
                  <a:pt x="41" y="207"/>
                  <a:pt x="0" y="217"/>
                  <a:pt x="36" y="274"/>
                </a:cubicBezTo>
                <a:cubicBezTo>
                  <a:pt x="56" y="306"/>
                  <a:pt x="98" y="316"/>
                  <a:pt x="128" y="338"/>
                </a:cubicBezTo>
                <a:cubicBezTo>
                  <a:pt x="148" y="353"/>
                  <a:pt x="201" y="357"/>
                  <a:pt x="201" y="357"/>
                </a:cubicBezTo>
                <a:cubicBezTo>
                  <a:pt x="268" y="341"/>
                  <a:pt x="294" y="346"/>
                  <a:pt x="329" y="293"/>
                </a:cubicBezTo>
                <a:cubicBezTo>
                  <a:pt x="346" y="241"/>
                  <a:pt x="311" y="199"/>
                  <a:pt x="311" y="146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94" name="Freeform 82"/>
          <p:cNvSpPr>
            <a:spLocks/>
          </p:cNvSpPr>
          <p:nvPr/>
        </p:nvSpPr>
        <p:spPr bwMode="auto">
          <a:xfrm>
            <a:off x="5675313" y="5033963"/>
            <a:ext cx="1292225" cy="1062037"/>
          </a:xfrm>
          <a:custGeom>
            <a:avLst/>
            <a:gdLst/>
            <a:ahLst/>
            <a:cxnLst>
              <a:cxn ang="0">
                <a:pos x="814" y="221"/>
              </a:cxn>
              <a:cxn ang="0">
                <a:pos x="704" y="184"/>
              </a:cxn>
              <a:cxn ang="0">
                <a:pos x="567" y="102"/>
              </a:cxn>
              <a:cxn ang="0">
                <a:pos x="466" y="38"/>
              </a:cxn>
              <a:cxn ang="0">
                <a:pos x="283" y="38"/>
              </a:cxn>
              <a:cxn ang="0">
                <a:pos x="228" y="93"/>
              </a:cxn>
              <a:cxn ang="0">
                <a:pos x="192" y="102"/>
              </a:cxn>
              <a:cxn ang="0">
                <a:pos x="110" y="130"/>
              </a:cxn>
              <a:cxn ang="0">
                <a:pos x="64" y="175"/>
              </a:cxn>
              <a:cxn ang="0">
                <a:pos x="0" y="294"/>
              </a:cxn>
              <a:cxn ang="0">
                <a:pos x="9" y="413"/>
              </a:cxn>
              <a:cxn ang="0">
                <a:pos x="82" y="514"/>
              </a:cxn>
              <a:cxn ang="0">
                <a:pos x="137" y="578"/>
              </a:cxn>
              <a:cxn ang="0">
                <a:pos x="201" y="614"/>
              </a:cxn>
              <a:cxn ang="0">
                <a:pos x="292" y="669"/>
              </a:cxn>
              <a:cxn ang="0">
                <a:pos x="366" y="632"/>
              </a:cxn>
              <a:cxn ang="0">
                <a:pos x="402" y="495"/>
              </a:cxn>
              <a:cxn ang="0">
                <a:pos x="548" y="477"/>
              </a:cxn>
              <a:cxn ang="0">
                <a:pos x="603" y="459"/>
              </a:cxn>
              <a:cxn ang="0">
                <a:pos x="622" y="440"/>
              </a:cxn>
              <a:cxn ang="0">
                <a:pos x="649" y="431"/>
              </a:cxn>
              <a:cxn ang="0">
                <a:pos x="740" y="331"/>
              </a:cxn>
              <a:cxn ang="0">
                <a:pos x="759" y="267"/>
              </a:cxn>
              <a:cxn ang="0">
                <a:pos x="814" y="221"/>
              </a:cxn>
            </a:cxnLst>
            <a:rect l="0" t="0" r="r" b="b"/>
            <a:pathLst>
              <a:path w="814" h="669">
                <a:moveTo>
                  <a:pt x="814" y="221"/>
                </a:moveTo>
                <a:cubicBezTo>
                  <a:pt x="773" y="211"/>
                  <a:pt x="746" y="193"/>
                  <a:pt x="704" y="184"/>
                </a:cubicBezTo>
                <a:cubicBezTo>
                  <a:pt x="657" y="161"/>
                  <a:pt x="615" y="118"/>
                  <a:pt x="567" y="102"/>
                </a:cubicBezTo>
                <a:cubicBezTo>
                  <a:pt x="536" y="73"/>
                  <a:pt x="506" y="51"/>
                  <a:pt x="466" y="38"/>
                </a:cubicBezTo>
                <a:cubicBezTo>
                  <a:pt x="410" y="0"/>
                  <a:pt x="345" y="23"/>
                  <a:pt x="283" y="38"/>
                </a:cubicBezTo>
                <a:cubicBezTo>
                  <a:pt x="265" y="56"/>
                  <a:pt x="246" y="75"/>
                  <a:pt x="228" y="93"/>
                </a:cubicBezTo>
                <a:cubicBezTo>
                  <a:pt x="219" y="102"/>
                  <a:pt x="204" y="98"/>
                  <a:pt x="192" y="102"/>
                </a:cubicBezTo>
                <a:cubicBezTo>
                  <a:pt x="154" y="113"/>
                  <a:pt x="142" y="118"/>
                  <a:pt x="110" y="130"/>
                </a:cubicBezTo>
                <a:cubicBezTo>
                  <a:pt x="95" y="145"/>
                  <a:pt x="79" y="160"/>
                  <a:pt x="64" y="175"/>
                </a:cubicBezTo>
                <a:cubicBezTo>
                  <a:pt x="32" y="206"/>
                  <a:pt x="24" y="258"/>
                  <a:pt x="0" y="294"/>
                </a:cubicBezTo>
                <a:cubicBezTo>
                  <a:pt x="3" y="334"/>
                  <a:pt x="2" y="374"/>
                  <a:pt x="9" y="413"/>
                </a:cubicBezTo>
                <a:cubicBezTo>
                  <a:pt x="15" y="444"/>
                  <a:pt x="64" y="496"/>
                  <a:pt x="82" y="514"/>
                </a:cubicBezTo>
                <a:cubicBezTo>
                  <a:pt x="102" y="534"/>
                  <a:pt x="115" y="560"/>
                  <a:pt x="137" y="578"/>
                </a:cubicBezTo>
                <a:cubicBezTo>
                  <a:pt x="170" y="606"/>
                  <a:pt x="161" y="589"/>
                  <a:pt x="201" y="614"/>
                </a:cubicBezTo>
                <a:cubicBezTo>
                  <a:pt x="235" y="635"/>
                  <a:pt x="254" y="656"/>
                  <a:pt x="292" y="669"/>
                </a:cubicBezTo>
                <a:cubicBezTo>
                  <a:pt x="295" y="668"/>
                  <a:pt x="361" y="646"/>
                  <a:pt x="366" y="632"/>
                </a:cubicBezTo>
                <a:cubicBezTo>
                  <a:pt x="374" y="608"/>
                  <a:pt x="360" y="517"/>
                  <a:pt x="402" y="495"/>
                </a:cubicBezTo>
                <a:cubicBezTo>
                  <a:pt x="446" y="473"/>
                  <a:pt x="499" y="481"/>
                  <a:pt x="548" y="477"/>
                </a:cubicBezTo>
                <a:cubicBezTo>
                  <a:pt x="566" y="471"/>
                  <a:pt x="585" y="465"/>
                  <a:pt x="603" y="459"/>
                </a:cubicBezTo>
                <a:cubicBezTo>
                  <a:pt x="612" y="456"/>
                  <a:pt x="614" y="445"/>
                  <a:pt x="622" y="440"/>
                </a:cubicBezTo>
                <a:cubicBezTo>
                  <a:pt x="630" y="435"/>
                  <a:pt x="640" y="434"/>
                  <a:pt x="649" y="431"/>
                </a:cubicBezTo>
                <a:cubicBezTo>
                  <a:pt x="689" y="371"/>
                  <a:pt x="693" y="378"/>
                  <a:pt x="740" y="331"/>
                </a:cubicBezTo>
                <a:cubicBezTo>
                  <a:pt x="747" y="310"/>
                  <a:pt x="749" y="287"/>
                  <a:pt x="759" y="267"/>
                </a:cubicBezTo>
                <a:cubicBezTo>
                  <a:pt x="776" y="232"/>
                  <a:pt x="814" y="260"/>
                  <a:pt x="814" y="221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95" name="Freeform 83"/>
          <p:cNvSpPr>
            <a:spLocks/>
          </p:cNvSpPr>
          <p:nvPr/>
        </p:nvSpPr>
        <p:spPr bwMode="auto">
          <a:xfrm>
            <a:off x="5240338" y="5064125"/>
            <a:ext cx="460375" cy="342900"/>
          </a:xfrm>
          <a:custGeom>
            <a:avLst/>
            <a:gdLst/>
            <a:ahLst/>
            <a:cxnLst>
              <a:cxn ang="0">
                <a:pos x="0" y="47"/>
              </a:cxn>
              <a:cxn ang="0">
                <a:pos x="82" y="1"/>
              </a:cxn>
              <a:cxn ang="0">
                <a:pos x="228" y="10"/>
              </a:cxn>
              <a:cxn ang="0">
                <a:pos x="265" y="92"/>
              </a:cxn>
              <a:cxn ang="0">
                <a:pos x="164" y="184"/>
              </a:cxn>
              <a:cxn ang="0">
                <a:pos x="137" y="175"/>
              </a:cxn>
              <a:cxn ang="0">
                <a:pos x="91" y="120"/>
              </a:cxn>
              <a:cxn ang="0">
                <a:pos x="82" y="92"/>
              </a:cxn>
              <a:cxn ang="0">
                <a:pos x="0" y="47"/>
              </a:cxn>
            </a:cxnLst>
            <a:rect l="0" t="0" r="r" b="b"/>
            <a:pathLst>
              <a:path w="289" h="216">
                <a:moveTo>
                  <a:pt x="0" y="47"/>
                </a:moveTo>
                <a:cubicBezTo>
                  <a:pt x="24" y="22"/>
                  <a:pt x="49" y="12"/>
                  <a:pt x="82" y="1"/>
                </a:cubicBezTo>
                <a:cubicBezTo>
                  <a:pt x="131" y="4"/>
                  <a:pt x="180" y="0"/>
                  <a:pt x="228" y="10"/>
                </a:cubicBezTo>
                <a:cubicBezTo>
                  <a:pt x="257" y="16"/>
                  <a:pt x="265" y="92"/>
                  <a:pt x="265" y="92"/>
                </a:cubicBezTo>
                <a:cubicBezTo>
                  <a:pt x="254" y="216"/>
                  <a:pt x="289" y="203"/>
                  <a:pt x="164" y="184"/>
                </a:cubicBezTo>
                <a:cubicBezTo>
                  <a:pt x="155" y="183"/>
                  <a:pt x="146" y="178"/>
                  <a:pt x="137" y="175"/>
                </a:cubicBezTo>
                <a:cubicBezTo>
                  <a:pt x="124" y="155"/>
                  <a:pt x="104" y="140"/>
                  <a:pt x="91" y="120"/>
                </a:cubicBezTo>
                <a:cubicBezTo>
                  <a:pt x="86" y="112"/>
                  <a:pt x="88" y="100"/>
                  <a:pt x="82" y="92"/>
                </a:cubicBezTo>
                <a:cubicBezTo>
                  <a:pt x="65" y="71"/>
                  <a:pt x="22" y="62"/>
                  <a:pt x="0" y="47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96" name="Freeform 84"/>
          <p:cNvSpPr>
            <a:spLocks/>
          </p:cNvSpPr>
          <p:nvPr/>
        </p:nvSpPr>
        <p:spPr bwMode="auto">
          <a:xfrm>
            <a:off x="4862513" y="5181600"/>
            <a:ext cx="755650" cy="739775"/>
          </a:xfrm>
          <a:custGeom>
            <a:avLst/>
            <a:gdLst/>
            <a:ahLst/>
            <a:cxnLst>
              <a:cxn ang="0">
                <a:pos x="283" y="101"/>
              </a:cxn>
              <a:cxn ang="0">
                <a:pos x="174" y="0"/>
              </a:cxn>
              <a:cxn ang="0">
                <a:pos x="119" y="9"/>
              </a:cxn>
              <a:cxn ang="0">
                <a:pos x="64" y="27"/>
              </a:cxn>
              <a:cxn ang="0">
                <a:pos x="0" y="91"/>
              </a:cxn>
              <a:cxn ang="0">
                <a:pos x="36" y="219"/>
              </a:cxn>
              <a:cxn ang="0">
                <a:pos x="91" y="256"/>
              </a:cxn>
              <a:cxn ang="0">
                <a:pos x="119" y="274"/>
              </a:cxn>
              <a:cxn ang="0">
                <a:pos x="201" y="393"/>
              </a:cxn>
              <a:cxn ang="0">
                <a:pos x="219" y="430"/>
              </a:cxn>
              <a:cxn ang="0">
                <a:pos x="274" y="466"/>
              </a:cxn>
              <a:cxn ang="0">
                <a:pos x="420" y="430"/>
              </a:cxn>
              <a:cxn ang="0">
                <a:pos x="475" y="338"/>
              </a:cxn>
              <a:cxn ang="0">
                <a:pos x="466" y="283"/>
              </a:cxn>
              <a:cxn ang="0">
                <a:pos x="402" y="210"/>
              </a:cxn>
              <a:cxn ang="0">
                <a:pos x="283" y="101"/>
              </a:cxn>
            </a:cxnLst>
            <a:rect l="0" t="0" r="r" b="b"/>
            <a:pathLst>
              <a:path w="475" h="466">
                <a:moveTo>
                  <a:pt x="283" y="101"/>
                </a:moveTo>
                <a:cubicBezTo>
                  <a:pt x="258" y="62"/>
                  <a:pt x="213" y="26"/>
                  <a:pt x="174" y="0"/>
                </a:cubicBezTo>
                <a:cubicBezTo>
                  <a:pt x="156" y="3"/>
                  <a:pt x="137" y="5"/>
                  <a:pt x="119" y="9"/>
                </a:cubicBezTo>
                <a:cubicBezTo>
                  <a:pt x="100" y="14"/>
                  <a:pt x="64" y="27"/>
                  <a:pt x="64" y="27"/>
                </a:cubicBezTo>
                <a:cubicBezTo>
                  <a:pt x="43" y="49"/>
                  <a:pt x="0" y="91"/>
                  <a:pt x="0" y="91"/>
                </a:cubicBezTo>
                <a:cubicBezTo>
                  <a:pt x="5" y="116"/>
                  <a:pt x="4" y="191"/>
                  <a:pt x="36" y="219"/>
                </a:cubicBezTo>
                <a:cubicBezTo>
                  <a:pt x="53" y="234"/>
                  <a:pt x="73" y="244"/>
                  <a:pt x="91" y="256"/>
                </a:cubicBezTo>
                <a:cubicBezTo>
                  <a:pt x="100" y="262"/>
                  <a:pt x="119" y="274"/>
                  <a:pt x="119" y="274"/>
                </a:cubicBezTo>
                <a:cubicBezTo>
                  <a:pt x="134" y="320"/>
                  <a:pt x="167" y="359"/>
                  <a:pt x="201" y="393"/>
                </a:cubicBezTo>
                <a:cubicBezTo>
                  <a:pt x="207" y="405"/>
                  <a:pt x="209" y="420"/>
                  <a:pt x="219" y="430"/>
                </a:cubicBezTo>
                <a:cubicBezTo>
                  <a:pt x="234" y="445"/>
                  <a:pt x="274" y="466"/>
                  <a:pt x="274" y="466"/>
                </a:cubicBezTo>
                <a:cubicBezTo>
                  <a:pt x="344" y="459"/>
                  <a:pt x="369" y="464"/>
                  <a:pt x="420" y="430"/>
                </a:cubicBezTo>
                <a:cubicBezTo>
                  <a:pt x="438" y="395"/>
                  <a:pt x="463" y="375"/>
                  <a:pt x="475" y="338"/>
                </a:cubicBezTo>
                <a:cubicBezTo>
                  <a:pt x="472" y="320"/>
                  <a:pt x="472" y="301"/>
                  <a:pt x="466" y="283"/>
                </a:cubicBezTo>
                <a:cubicBezTo>
                  <a:pt x="459" y="261"/>
                  <a:pt x="410" y="218"/>
                  <a:pt x="402" y="210"/>
                </a:cubicBezTo>
                <a:cubicBezTo>
                  <a:pt x="363" y="171"/>
                  <a:pt x="321" y="139"/>
                  <a:pt x="283" y="101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97" name="Freeform 85"/>
          <p:cNvSpPr>
            <a:spLocks/>
          </p:cNvSpPr>
          <p:nvPr/>
        </p:nvSpPr>
        <p:spPr bwMode="auto">
          <a:xfrm>
            <a:off x="4411663" y="5813425"/>
            <a:ext cx="1441450" cy="723900"/>
          </a:xfrm>
          <a:custGeom>
            <a:avLst/>
            <a:gdLst/>
            <a:ahLst/>
            <a:cxnLst>
              <a:cxn ang="0">
                <a:pos x="906" y="279"/>
              </a:cxn>
              <a:cxn ang="0">
                <a:pos x="887" y="178"/>
              </a:cxn>
              <a:cxn ang="0">
                <a:pos x="842" y="132"/>
              </a:cxn>
              <a:cxn ang="0">
                <a:pos x="778" y="77"/>
              </a:cxn>
              <a:cxn ang="0">
                <a:pos x="650" y="114"/>
              </a:cxn>
              <a:cxn ang="0">
                <a:pos x="595" y="132"/>
              </a:cxn>
              <a:cxn ang="0">
                <a:pos x="476" y="114"/>
              </a:cxn>
              <a:cxn ang="0">
                <a:pos x="430" y="77"/>
              </a:cxn>
              <a:cxn ang="0">
                <a:pos x="339" y="4"/>
              </a:cxn>
              <a:cxn ang="0">
                <a:pos x="165" y="32"/>
              </a:cxn>
              <a:cxn ang="0">
                <a:pos x="110" y="50"/>
              </a:cxn>
              <a:cxn ang="0">
                <a:pos x="64" y="187"/>
              </a:cxn>
              <a:cxn ang="0">
                <a:pos x="0" y="269"/>
              </a:cxn>
              <a:cxn ang="0">
                <a:pos x="64" y="343"/>
              </a:cxn>
              <a:cxn ang="0">
                <a:pos x="266" y="388"/>
              </a:cxn>
              <a:cxn ang="0">
                <a:pos x="339" y="434"/>
              </a:cxn>
              <a:cxn ang="0">
                <a:pos x="394" y="452"/>
              </a:cxn>
              <a:cxn ang="0">
                <a:pos x="714" y="443"/>
              </a:cxn>
              <a:cxn ang="0">
                <a:pos x="842" y="370"/>
              </a:cxn>
              <a:cxn ang="0">
                <a:pos x="906" y="279"/>
              </a:cxn>
            </a:cxnLst>
            <a:rect l="0" t="0" r="r" b="b"/>
            <a:pathLst>
              <a:path w="907" h="456">
                <a:moveTo>
                  <a:pt x="906" y="279"/>
                </a:moveTo>
                <a:cubicBezTo>
                  <a:pt x="901" y="245"/>
                  <a:pt x="907" y="206"/>
                  <a:pt x="887" y="178"/>
                </a:cubicBezTo>
                <a:cubicBezTo>
                  <a:pt x="874" y="161"/>
                  <a:pt x="842" y="132"/>
                  <a:pt x="842" y="132"/>
                </a:cubicBezTo>
                <a:cubicBezTo>
                  <a:pt x="829" y="96"/>
                  <a:pt x="813" y="90"/>
                  <a:pt x="778" y="77"/>
                </a:cubicBezTo>
                <a:cubicBezTo>
                  <a:pt x="725" y="85"/>
                  <a:pt x="699" y="100"/>
                  <a:pt x="650" y="114"/>
                </a:cubicBezTo>
                <a:cubicBezTo>
                  <a:pt x="632" y="119"/>
                  <a:pt x="595" y="132"/>
                  <a:pt x="595" y="132"/>
                </a:cubicBezTo>
                <a:cubicBezTo>
                  <a:pt x="555" y="126"/>
                  <a:pt x="515" y="124"/>
                  <a:pt x="476" y="114"/>
                </a:cubicBezTo>
                <a:cubicBezTo>
                  <a:pt x="452" y="108"/>
                  <a:pt x="447" y="91"/>
                  <a:pt x="430" y="77"/>
                </a:cubicBezTo>
                <a:cubicBezTo>
                  <a:pt x="400" y="52"/>
                  <a:pt x="366" y="33"/>
                  <a:pt x="339" y="4"/>
                </a:cubicBezTo>
                <a:cubicBezTo>
                  <a:pt x="198" y="15"/>
                  <a:pt x="259" y="0"/>
                  <a:pt x="165" y="32"/>
                </a:cubicBezTo>
                <a:cubicBezTo>
                  <a:pt x="147" y="38"/>
                  <a:pt x="110" y="50"/>
                  <a:pt x="110" y="50"/>
                </a:cubicBezTo>
                <a:cubicBezTo>
                  <a:pt x="51" y="90"/>
                  <a:pt x="90" y="114"/>
                  <a:pt x="64" y="187"/>
                </a:cubicBezTo>
                <a:cubicBezTo>
                  <a:pt x="51" y="223"/>
                  <a:pt x="25" y="245"/>
                  <a:pt x="0" y="269"/>
                </a:cubicBezTo>
                <a:cubicBezTo>
                  <a:pt x="11" y="322"/>
                  <a:pt x="16" y="325"/>
                  <a:pt x="64" y="343"/>
                </a:cubicBezTo>
                <a:cubicBezTo>
                  <a:pt x="115" y="391"/>
                  <a:pt x="203" y="383"/>
                  <a:pt x="266" y="388"/>
                </a:cubicBezTo>
                <a:cubicBezTo>
                  <a:pt x="298" y="399"/>
                  <a:pt x="308" y="421"/>
                  <a:pt x="339" y="434"/>
                </a:cubicBezTo>
                <a:cubicBezTo>
                  <a:pt x="357" y="442"/>
                  <a:pt x="394" y="452"/>
                  <a:pt x="394" y="452"/>
                </a:cubicBezTo>
                <a:cubicBezTo>
                  <a:pt x="501" y="449"/>
                  <a:pt x="608" y="456"/>
                  <a:pt x="714" y="443"/>
                </a:cubicBezTo>
                <a:cubicBezTo>
                  <a:pt x="789" y="429"/>
                  <a:pt x="818" y="388"/>
                  <a:pt x="842" y="370"/>
                </a:cubicBezTo>
                <a:cubicBezTo>
                  <a:pt x="874" y="343"/>
                  <a:pt x="899" y="311"/>
                  <a:pt x="906" y="279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98" name="Freeform 86"/>
          <p:cNvSpPr>
            <a:spLocks/>
          </p:cNvSpPr>
          <p:nvPr/>
        </p:nvSpPr>
        <p:spPr bwMode="auto">
          <a:xfrm>
            <a:off x="4106863" y="5210175"/>
            <a:ext cx="668337" cy="639763"/>
          </a:xfrm>
          <a:custGeom>
            <a:avLst/>
            <a:gdLst/>
            <a:ahLst/>
            <a:cxnLst>
              <a:cxn ang="0">
                <a:pos x="404" y="0"/>
              </a:cxn>
              <a:cxn ang="0">
                <a:pos x="376" y="9"/>
              </a:cxn>
              <a:cxn ang="0">
                <a:pos x="358" y="64"/>
              </a:cxn>
              <a:cxn ang="0">
                <a:pos x="367" y="110"/>
              </a:cxn>
              <a:cxn ang="0">
                <a:pos x="385" y="137"/>
              </a:cxn>
              <a:cxn ang="0">
                <a:pos x="395" y="192"/>
              </a:cxn>
              <a:cxn ang="0">
                <a:pos x="413" y="220"/>
              </a:cxn>
              <a:cxn ang="0">
                <a:pos x="422" y="247"/>
              </a:cxn>
              <a:cxn ang="0">
                <a:pos x="248" y="293"/>
              </a:cxn>
              <a:cxn ang="0">
                <a:pos x="184" y="366"/>
              </a:cxn>
              <a:cxn ang="0">
                <a:pos x="139" y="403"/>
              </a:cxn>
              <a:cxn ang="0">
                <a:pos x="47" y="384"/>
              </a:cxn>
              <a:cxn ang="0">
                <a:pos x="1" y="302"/>
              </a:cxn>
              <a:cxn ang="0">
                <a:pos x="11" y="201"/>
              </a:cxn>
              <a:cxn ang="0">
                <a:pos x="84" y="110"/>
              </a:cxn>
              <a:cxn ang="0">
                <a:pos x="404" y="0"/>
              </a:cxn>
            </a:cxnLst>
            <a:rect l="0" t="0" r="r" b="b"/>
            <a:pathLst>
              <a:path w="422" h="403">
                <a:moveTo>
                  <a:pt x="404" y="0"/>
                </a:moveTo>
                <a:cubicBezTo>
                  <a:pt x="395" y="3"/>
                  <a:pt x="382" y="1"/>
                  <a:pt x="376" y="9"/>
                </a:cubicBezTo>
                <a:cubicBezTo>
                  <a:pt x="365" y="25"/>
                  <a:pt x="358" y="64"/>
                  <a:pt x="358" y="64"/>
                </a:cubicBezTo>
                <a:cubicBezTo>
                  <a:pt x="361" y="79"/>
                  <a:pt x="362" y="95"/>
                  <a:pt x="367" y="110"/>
                </a:cubicBezTo>
                <a:cubicBezTo>
                  <a:pt x="371" y="120"/>
                  <a:pt x="382" y="127"/>
                  <a:pt x="385" y="137"/>
                </a:cubicBezTo>
                <a:cubicBezTo>
                  <a:pt x="391" y="155"/>
                  <a:pt x="389" y="174"/>
                  <a:pt x="395" y="192"/>
                </a:cubicBezTo>
                <a:cubicBezTo>
                  <a:pt x="399" y="203"/>
                  <a:pt x="408" y="210"/>
                  <a:pt x="413" y="220"/>
                </a:cubicBezTo>
                <a:cubicBezTo>
                  <a:pt x="417" y="229"/>
                  <a:pt x="419" y="238"/>
                  <a:pt x="422" y="247"/>
                </a:cubicBezTo>
                <a:cubicBezTo>
                  <a:pt x="382" y="309"/>
                  <a:pt x="327" y="287"/>
                  <a:pt x="248" y="293"/>
                </a:cubicBezTo>
                <a:cubicBezTo>
                  <a:pt x="203" y="323"/>
                  <a:pt x="227" y="302"/>
                  <a:pt x="184" y="366"/>
                </a:cubicBezTo>
                <a:cubicBezTo>
                  <a:pt x="173" y="382"/>
                  <a:pt x="152" y="389"/>
                  <a:pt x="139" y="403"/>
                </a:cubicBezTo>
                <a:cubicBezTo>
                  <a:pt x="108" y="397"/>
                  <a:pt x="74" y="400"/>
                  <a:pt x="47" y="384"/>
                </a:cubicBezTo>
                <a:cubicBezTo>
                  <a:pt x="24" y="371"/>
                  <a:pt x="11" y="328"/>
                  <a:pt x="1" y="302"/>
                </a:cubicBezTo>
                <a:cubicBezTo>
                  <a:pt x="4" y="268"/>
                  <a:pt x="0" y="233"/>
                  <a:pt x="11" y="201"/>
                </a:cubicBezTo>
                <a:cubicBezTo>
                  <a:pt x="29" y="147"/>
                  <a:pt x="54" y="145"/>
                  <a:pt x="84" y="110"/>
                </a:cubicBezTo>
                <a:cubicBezTo>
                  <a:pt x="162" y="19"/>
                  <a:pt x="291" y="8"/>
                  <a:pt x="404" y="0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99" name="Freeform 87"/>
          <p:cNvSpPr>
            <a:spLocks/>
          </p:cNvSpPr>
          <p:nvPr/>
        </p:nvSpPr>
        <p:spPr bwMode="auto">
          <a:xfrm>
            <a:off x="3570288" y="5783263"/>
            <a:ext cx="803275" cy="722312"/>
          </a:xfrm>
          <a:custGeom>
            <a:avLst/>
            <a:gdLst/>
            <a:ahLst/>
            <a:cxnLst>
              <a:cxn ang="0">
                <a:pos x="503" y="115"/>
              </a:cxn>
              <a:cxn ang="0">
                <a:pos x="311" y="78"/>
              </a:cxn>
              <a:cxn ang="0">
                <a:pos x="274" y="60"/>
              </a:cxn>
              <a:cxn ang="0">
                <a:pos x="238" y="51"/>
              </a:cxn>
              <a:cxn ang="0">
                <a:pos x="183" y="14"/>
              </a:cxn>
              <a:cxn ang="0">
                <a:pos x="92" y="32"/>
              </a:cxn>
              <a:cxn ang="0">
                <a:pos x="73" y="60"/>
              </a:cxn>
              <a:cxn ang="0">
                <a:pos x="0" y="133"/>
              </a:cxn>
              <a:cxn ang="0">
                <a:pos x="9" y="389"/>
              </a:cxn>
              <a:cxn ang="0">
                <a:pos x="46" y="435"/>
              </a:cxn>
              <a:cxn ang="0">
                <a:pos x="146" y="453"/>
              </a:cxn>
              <a:cxn ang="0">
                <a:pos x="256" y="334"/>
              </a:cxn>
              <a:cxn ang="0">
                <a:pos x="284" y="325"/>
              </a:cxn>
              <a:cxn ang="0">
                <a:pos x="430" y="316"/>
              </a:cxn>
              <a:cxn ang="0">
                <a:pos x="494" y="243"/>
              </a:cxn>
              <a:cxn ang="0">
                <a:pos x="503" y="115"/>
              </a:cxn>
            </a:cxnLst>
            <a:rect l="0" t="0" r="r" b="b"/>
            <a:pathLst>
              <a:path w="505" h="455">
                <a:moveTo>
                  <a:pt x="503" y="115"/>
                </a:moveTo>
                <a:cubicBezTo>
                  <a:pt x="438" y="104"/>
                  <a:pt x="375" y="89"/>
                  <a:pt x="311" y="78"/>
                </a:cubicBezTo>
                <a:cubicBezTo>
                  <a:pt x="299" y="72"/>
                  <a:pt x="287" y="65"/>
                  <a:pt x="274" y="60"/>
                </a:cubicBezTo>
                <a:cubicBezTo>
                  <a:pt x="262" y="56"/>
                  <a:pt x="248" y="58"/>
                  <a:pt x="238" y="51"/>
                </a:cubicBezTo>
                <a:cubicBezTo>
                  <a:pt x="164" y="0"/>
                  <a:pt x="287" y="39"/>
                  <a:pt x="183" y="14"/>
                </a:cubicBezTo>
                <a:cubicBezTo>
                  <a:pt x="152" y="18"/>
                  <a:pt x="116" y="13"/>
                  <a:pt x="92" y="32"/>
                </a:cubicBezTo>
                <a:cubicBezTo>
                  <a:pt x="83" y="39"/>
                  <a:pt x="81" y="52"/>
                  <a:pt x="73" y="60"/>
                </a:cubicBezTo>
                <a:cubicBezTo>
                  <a:pt x="44" y="89"/>
                  <a:pt x="23" y="99"/>
                  <a:pt x="0" y="133"/>
                </a:cubicBezTo>
                <a:cubicBezTo>
                  <a:pt x="3" y="218"/>
                  <a:pt x="1" y="304"/>
                  <a:pt x="9" y="389"/>
                </a:cubicBezTo>
                <a:cubicBezTo>
                  <a:pt x="9" y="392"/>
                  <a:pt x="39" y="433"/>
                  <a:pt x="46" y="435"/>
                </a:cubicBezTo>
                <a:cubicBezTo>
                  <a:pt x="78" y="446"/>
                  <a:pt x="113" y="445"/>
                  <a:pt x="146" y="453"/>
                </a:cubicBezTo>
                <a:cubicBezTo>
                  <a:pt x="315" y="436"/>
                  <a:pt x="207" y="455"/>
                  <a:pt x="256" y="334"/>
                </a:cubicBezTo>
                <a:cubicBezTo>
                  <a:pt x="260" y="325"/>
                  <a:pt x="274" y="326"/>
                  <a:pt x="284" y="325"/>
                </a:cubicBezTo>
                <a:cubicBezTo>
                  <a:pt x="333" y="320"/>
                  <a:pt x="381" y="319"/>
                  <a:pt x="430" y="316"/>
                </a:cubicBezTo>
                <a:cubicBezTo>
                  <a:pt x="484" y="262"/>
                  <a:pt x="464" y="288"/>
                  <a:pt x="494" y="243"/>
                </a:cubicBezTo>
                <a:cubicBezTo>
                  <a:pt x="505" y="152"/>
                  <a:pt x="503" y="195"/>
                  <a:pt x="503" y="115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00" name="Freeform 88"/>
          <p:cNvSpPr>
            <a:spLocks/>
          </p:cNvSpPr>
          <p:nvPr/>
        </p:nvSpPr>
        <p:spPr bwMode="auto">
          <a:xfrm>
            <a:off x="3468688" y="5195888"/>
            <a:ext cx="625475" cy="566737"/>
          </a:xfrm>
          <a:custGeom>
            <a:avLst/>
            <a:gdLst/>
            <a:ahLst/>
            <a:cxnLst>
              <a:cxn ang="0">
                <a:pos x="393" y="9"/>
              </a:cxn>
              <a:cxn ang="0">
                <a:pos x="329" y="64"/>
              </a:cxn>
              <a:cxn ang="0">
                <a:pos x="311" y="128"/>
              </a:cxn>
              <a:cxn ang="0">
                <a:pos x="293" y="247"/>
              </a:cxn>
              <a:cxn ang="0">
                <a:pos x="201" y="274"/>
              </a:cxn>
              <a:cxn ang="0">
                <a:pos x="110" y="357"/>
              </a:cxn>
              <a:cxn ang="0">
                <a:pos x="28" y="284"/>
              </a:cxn>
              <a:cxn ang="0">
                <a:pos x="9" y="229"/>
              </a:cxn>
              <a:cxn ang="0">
                <a:pos x="0" y="201"/>
              </a:cxn>
              <a:cxn ang="0">
                <a:pos x="64" y="137"/>
              </a:cxn>
              <a:cxn ang="0">
                <a:pos x="165" y="55"/>
              </a:cxn>
              <a:cxn ang="0">
                <a:pos x="229" y="0"/>
              </a:cxn>
              <a:cxn ang="0">
                <a:pos x="393" y="9"/>
              </a:cxn>
            </a:cxnLst>
            <a:rect l="0" t="0" r="r" b="b"/>
            <a:pathLst>
              <a:path w="393" h="357">
                <a:moveTo>
                  <a:pt x="393" y="9"/>
                </a:moveTo>
                <a:cubicBezTo>
                  <a:pt x="358" y="21"/>
                  <a:pt x="350" y="34"/>
                  <a:pt x="329" y="64"/>
                </a:cubicBezTo>
                <a:cubicBezTo>
                  <a:pt x="324" y="86"/>
                  <a:pt x="314" y="106"/>
                  <a:pt x="311" y="128"/>
                </a:cubicBezTo>
                <a:cubicBezTo>
                  <a:pt x="305" y="168"/>
                  <a:pt x="322" y="219"/>
                  <a:pt x="293" y="247"/>
                </a:cubicBezTo>
                <a:cubicBezTo>
                  <a:pt x="276" y="263"/>
                  <a:pt x="224" y="267"/>
                  <a:pt x="201" y="274"/>
                </a:cubicBezTo>
                <a:cubicBezTo>
                  <a:pt x="161" y="302"/>
                  <a:pt x="159" y="341"/>
                  <a:pt x="110" y="357"/>
                </a:cubicBezTo>
                <a:cubicBezTo>
                  <a:pt x="42" y="340"/>
                  <a:pt x="53" y="356"/>
                  <a:pt x="28" y="284"/>
                </a:cubicBezTo>
                <a:cubicBezTo>
                  <a:pt x="7" y="222"/>
                  <a:pt x="29" y="289"/>
                  <a:pt x="9" y="229"/>
                </a:cubicBezTo>
                <a:cubicBezTo>
                  <a:pt x="6" y="220"/>
                  <a:pt x="0" y="201"/>
                  <a:pt x="0" y="201"/>
                </a:cubicBezTo>
                <a:cubicBezTo>
                  <a:pt x="16" y="153"/>
                  <a:pt x="1" y="179"/>
                  <a:pt x="64" y="137"/>
                </a:cubicBezTo>
                <a:cubicBezTo>
                  <a:pt x="100" y="113"/>
                  <a:pt x="128" y="79"/>
                  <a:pt x="165" y="55"/>
                </a:cubicBezTo>
                <a:cubicBezTo>
                  <a:pt x="186" y="24"/>
                  <a:pt x="193" y="12"/>
                  <a:pt x="229" y="0"/>
                </a:cubicBezTo>
                <a:cubicBezTo>
                  <a:pt x="369" y="10"/>
                  <a:pt x="314" y="9"/>
                  <a:pt x="393" y="9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01" name="Freeform 89"/>
          <p:cNvSpPr>
            <a:spLocks/>
          </p:cNvSpPr>
          <p:nvPr/>
        </p:nvSpPr>
        <p:spPr bwMode="auto">
          <a:xfrm>
            <a:off x="2760663" y="5397500"/>
            <a:ext cx="752475" cy="908050"/>
          </a:xfrm>
          <a:custGeom>
            <a:avLst/>
            <a:gdLst/>
            <a:ahLst/>
            <a:cxnLst>
              <a:cxn ang="0">
                <a:pos x="464" y="303"/>
              </a:cxn>
              <a:cxn ang="0">
                <a:pos x="373" y="175"/>
              </a:cxn>
              <a:cxn ang="0">
                <a:pos x="355" y="56"/>
              </a:cxn>
              <a:cxn ang="0">
                <a:pos x="309" y="19"/>
              </a:cxn>
              <a:cxn ang="0">
                <a:pos x="181" y="29"/>
              </a:cxn>
              <a:cxn ang="0">
                <a:pos x="172" y="147"/>
              </a:cxn>
              <a:cxn ang="0">
                <a:pos x="62" y="211"/>
              </a:cxn>
              <a:cxn ang="0">
                <a:pos x="7" y="275"/>
              </a:cxn>
              <a:cxn ang="0">
                <a:pos x="35" y="367"/>
              </a:cxn>
              <a:cxn ang="0">
                <a:pos x="190" y="394"/>
              </a:cxn>
              <a:cxn ang="0">
                <a:pos x="245" y="458"/>
              </a:cxn>
              <a:cxn ang="0">
                <a:pos x="355" y="568"/>
              </a:cxn>
              <a:cxn ang="0">
                <a:pos x="455" y="495"/>
              </a:cxn>
              <a:cxn ang="0">
                <a:pos x="464" y="303"/>
              </a:cxn>
            </a:cxnLst>
            <a:rect l="0" t="0" r="r" b="b"/>
            <a:pathLst>
              <a:path w="474" h="572">
                <a:moveTo>
                  <a:pt x="464" y="303"/>
                </a:moveTo>
                <a:cubicBezTo>
                  <a:pt x="447" y="235"/>
                  <a:pt x="409" y="229"/>
                  <a:pt x="373" y="175"/>
                </a:cubicBezTo>
                <a:cubicBezTo>
                  <a:pt x="364" y="136"/>
                  <a:pt x="369" y="94"/>
                  <a:pt x="355" y="56"/>
                </a:cubicBezTo>
                <a:cubicBezTo>
                  <a:pt x="348" y="38"/>
                  <a:pt x="323" y="33"/>
                  <a:pt x="309" y="19"/>
                </a:cubicBezTo>
                <a:cubicBezTo>
                  <a:pt x="266" y="22"/>
                  <a:pt x="212" y="0"/>
                  <a:pt x="181" y="29"/>
                </a:cubicBezTo>
                <a:cubicBezTo>
                  <a:pt x="152" y="56"/>
                  <a:pt x="180" y="108"/>
                  <a:pt x="172" y="147"/>
                </a:cubicBezTo>
                <a:cubicBezTo>
                  <a:pt x="164" y="186"/>
                  <a:pt x="96" y="203"/>
                  <a:pt x="62" y="211"/>
                </a:cubicBezTo>
                <a:cubicBezTo>
                  <a:pt x="32" y="232"/>
                  <a:pt x="19" y="240"/>
                  <a:pt x="7" y="275"/>
                </a:cubicBezTo>
                <a:cubicBezTo>
                  <a:pt x="12" y="317"/>
                  <a:pt x="0" y="346"/>
                  <a:pt x="35" y="367"/>
                </a:cubicBezTo>
                <a:cubicBezTo>
                  <a:pt x="80" y="394"/>
                  <a:pt x="190" y="394"/>
                  <a:pt x="190" y="394"/>
                </a:cubicBezTo>
                <a:cubicBezTo>
                  <a:pt x="210" y="416"/>
                  <a:pt x="228" y="433"/>
                  <a:pt x="245" y="458"/>
                </a:cubicBezTo>
                <a:cubicBezTo>
                  <a:pt x="266" y="523"/>
                  <a:pt x="292" y="553"/>
                  <a:pt x="355" y="568"/>
                </a:cubicBezTo>
                <a:cubicBezTo>
                  <a:pt x="446" y="557"/>
                  <a:pt x="429" y="572"/>
                  <a:pt x="455" y="495"/>
                </a:cubicBezTo>
                <a:cubicBezTo>
                  <a:pt x="469" y="408"/>
                  <a:pt x="474" y="408"/>
                  <a:pt x="464" y="303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02" name="Freeform 90"/>
          <p:cNvSpPr>
            <a:spLocks/>
          </p:cNvSpPr>
          <p:nvPr/>
        </p:nvSpPr>
        <p:spPr bwMode="auto">
          <a:xfrm>
            <a:off x="3268663" y="4995863"/>
            <a:ext cx="447675" cy="325437"/>
          </a:xfrm>
          <a:custGeom>
            <a:avLst/>
            <a:gdLst/>
            <a:ahLst/>
            <a:cxnLst>
              <a:cxn ang="0">
                <a:pos x="283" y="117"/>
              </a:cxn>
              <a:cxn ang="0">
                <a:pos x="255" y="135"/>
              </a:cxn>
              <a:cxn ang="0">
                <a:pos x="237" y="163"/>
              </a:cxn>
              <a:cxn ang="0">
                <a:pos x="182" y="199"/>
              </a:cxn>
              <a:cxn ang="0">
                <a:pos x="63" y="181"/>
              </a:cxn>
              <a:cxn ang="0">
                <a:pos x="17" y="135"/>
              </a:cxn>
              <a:cxn ang="0">
                <a:pos x="63" y="35"/>
              </a:cxn>
              <a:cxn ang="0">
                <a:pos x="283" y="117"/>
              </a:cxn>
            </a:cxnLst>
            <a:rect l="0" t="0" r="r" b="b"/>
            <a:pathLst>
              <a:path w="283" h="205">
                <a:moveTo>
                  <a:pt x="283" y="117"/>
                </a:moveTo>
                <a:cubicBezTo>
                  <a:pt x="274" y="123"/>
                  <a:pt x="263" y="127"/>
                  <a:pt x="255" y="135"/>
                </a:cubicBezTo>
                <a:cubicBezTo>
                  <a:pt x="247" y="143"/>
                  <a:pt x="245" y="156"/>
                  <a:pt x="237" y="163"/>
                </a:cubicBezTo>
                <a:cubicBezTo>
                  <a:pt x="221" y="177"/>
                  <a:pt x="182" y="199"/>
                  <a:pt x="182" y="199"/>
                </a:cubicBezTo>
                <a:cubicBezTo>
                  <a:pt x="142" y="195"/>
                  <a:pt x="95" y="205"/>
                  <a:pt x="63" y="181"/>
                </a:cubicBezTo>
                <a:cubicBezTo>
                  <a:pt x="46" y="168"/>
                  <a:pt x="17" y="135"/>
                  <a:pt x="17" y="135"/>
                </a:cubicBezTo>
                <a:cubicBezTo>
                  <a:pt x="0" y="83"/>
                  <a:pt x="13" y="52"/>
                  <a:pt x="63" y="35"/>
                </a:cubicBezTo>
                <a:cubicBezTo>
                  <a:pt x="245" y="44"/>
                  <a:pt x="235" y="0"/>
                  <a:pt x="283" y="117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03" name="Freeform 91"/>
          <p:cNvSpPr>
            <a:spLocks/>
          </p:cNvSpPr>
          <p:nvPr/>
        </p:nvSpPr>
        <p:spPr bwMode="auto">
          <a:xfrm>
            <a:off x="1970088" y="4572000"/>
            <a:ext cx="1111250" cy="1030288"/>
          </a:xfrm>
          <a:custGeom>
            <a:avLst/>
            <a:gdLst/>
            <a:ahLst/>
            <a:cxnLst>
              <a:cxn ang="0">
                <a:pos x="679" y="421"/>
              </a:cxn>
              <a:cxn ang="0">
                <a:pos x="606" y="512"/>
              </a:cxn>
              <a:cxn ang="0">
                <a:pos x="578" y="530"/>
              </a:cxn>
              <a:cxn ang="0">
                <a:pos x="542" y="576"/>
              </a:cxn>
              <a:cxn ang="0">
                <a:pos x="469" y="631"/>
              </a:cxn>
              <a:cxn ang="0">
                <a:pos x="414" y="649"/>
              </a:cxn>
              <a:cxn ang="0">
                <a:pos x="313" y="640"/>
              </a:cxn>
              <a:cxn ang="0">
                <a:pos x="249" y="585"/>
              </a:cxn>
              <a:cxn ang="0">
                <a:pos x="185" y="567"/>
              </a:cxn>
              <a:cxn ang="0">
                <a:pos x="130" y="549"/>
              </a:cxn>
              <a:cxn ang="0">
                <a:pos x="12" y="448"/>
              </a:cxn>
              <a:cxn ang="0">
                <a:pos x="2" y="421"/>
              </a:cxn>
              <a:cxn ang="0">
                <a:pos x="21" y="402"/>
              </a:cxn>
              <a:cxn ang="0">
                <a:pos x="76" y="293"/>
              </a:cxn>
              <a:cxn ang="0">
                <a:pos x="112" y="247"/>
              </a:cxn>
              <a:cxn ang="0">
                <a:pos x="130" y="192"/>
              </a:cxn>
              <a:cxn ang="0">
                <a:pos x="140" y="55"/>
              </a:cxn>
              <a:cxn ang="0">
                <a:pos x="167" y="46"/>
              </a:cxn>
              <a:cxn ang="0">
                <a:pos x="277" y="27"/>
              </a:cxn>
              <a:cxn ang="0">
                <a:pos x="350" y="9"/>
              </a:cxn>
              <a:cxn ang="0">
                <a:pos x="386" y="0"/>
              </a:cxn>
              <a:cxn ang="0">
                <a:pos x="560" y="82"/>
              </a:cxn>
              <a:cxn ang="0">
                <a:pos x="697" y="283"/>
              </a:cxn>
              <a:cxn ang="0">
                <a:pos x="688" y="393"/>
              </a:cxn>
              <a:cxn ang="0">
                <a:pos x="679" y="421"/>
              </a:cxn>
            </a:cxnLst>
            <a:rect l="0" t="0" r="r" b="b"/>
            <a:pathLst>
              <a:path w="700" h="649">
                <a:moveTo>
                  <a:pt x="679" y="421"/>
                </a:moveTo>
                <a:cubicBezTo>
                  <a:pt x="643" y="445"/>
                  <a:pt x="637" y="482"/>
                  <a:pt x="606" y="512"/>
                </a:cubicBezTo>
                <a:cubicBezTo>
                  <a:pt x="598" y="520"/>
                  <a:pt x="587" y="523"/>
                  <a:pt x="578" y="530"/>
                </a:cubicBezTo>
                <a:cubicBezTo>
                  <a:pt x="534" y="565"/>
                  <a:pt x="588" y="531"/>
                  <a:pt x="542" y="576"/>
                </a:cubicBezTo>
                <a:cubicBezTo>
                  <a:pt x="532" y="586"/>
                  <a:pt x="482" y="625"/>
                  <a:pt x="469" y="631"/>
                </a:cubicBezTo>
                <a:cubicBezTo>
                  <a:pt x="451" y="639"/>
                  <a:pt x="414" y="649"/>
                  <a:pt x="414" y="649"/>
                </a:cubicBezTo>
                <a:cubicBezTo>
                  <a:pt x="380" y="646"/>
                  <a:pt x="346" y="647"/>
                  <a:pt x="313" y="640"/>
                </a:cubicBezTo>
                <a:cubicBezTo>
                  <a:pt x="284" y="634"/>
                  <a:pt x="272" y="599"/>
                  <a:pt x="249" y="585"/>
                </a:cubicBezTo>
                <a:cubicBezTo>
                  <a:pt x="238" y="578"/>
                  <a:pt x="194" y="570"/>
                  <a:pt x="185" y="567"/>
                </a:cubicBezTo>
                <a:cubicBezTo>
                  <a:pt x="166" y="562"/>
                  <a:pt x="130" y="549"/>
                  <a:pt x="130" y="549"/>
                </a:cubicBezTo>
                <a:cubicBezTo>
                  <a:pt x="87" y="519"/>
                  <a:pt x="56" y="477"/>
                  <a:pt x="12" y="448"/>
                </a:cubicBezTo>
                <a:cubicBezTo>
                  <a:pt x="9" y="439"/>
                  <a:pt x="0" y="430"/>
                  <a:pt x="2" y="421"/>
                </a:cubicBezTo>
                <a:cubicBezTo>
                  <a:pt x="4" y="412"/>
                  <a:pt x="16" y="410"/>
                  <a:pt x="21" y="402"/>
                </a:cubicBezTo>
                <a:cubicBezTo>
                  <a:pt x="41" y="368"/>
                  <a:pt x="55" y="327"/>
                  <a:pt x="76" y="293"/>
                </a:cubicBezTo>
                <a:cubicBezTo>
                  <a:pt x="86" y="276"/>
                  <a:pt x="101" y="263"/>
                  <a:pt x="112" y="247"/>
                </a:cubicBezTo>
                <a:cubicBezTo>
                  <a:pt x="118" y="229"/>
                  <a:pt x="129" y="211"/>
                  <a:pt x="130" y="192"/>
                </a:cubicBezTo>
                <a:cubicBezTo>
                  <a:pt x="133" y="146"/>
                  <a:pt x="129" y="99"/>
                  <a:pt x="140" y="55"/>
                </a:cubicBezTo>
                <a:cubicBezTo>
                  <a:pt x="142" y="46"/>
                  <a:pt x="158" y="49"/>
                  <a:pt x="167" y="46"/>
                </a:cubicBezTo>
                <a:cubicBezTo>
                  <a:pt x="229" y="29"/>
                  <a:pt x="189" y="44"/>
                  <a:pt x="277" y="27"/>
                </a:cubicBezTo>
                <a:cubicBezTo>
                  <a:pt x="302" y="22"/>
                  <a:pt x="326" y="15"/>
                  <a:pt x="350" y="9"/>
                </a:cubicBezTo>
                <a:cubicBezTo>
                  <a:pt x="362" y="6"/>
                  <a:pt x="386" y="0"/>
                  <a:pt x="386" y="0"/>
                </a:cubicBezTo>
                <a:cubicBezTo>
                  <a:pt x="473" y="21"/>
                  <a:pt x="494" y="32"/>
                  <a:pt x="560" y="82"/>
                </a:cubicBezTo>
                <a:cubicBezTo>
                  <a:pt x="603" y="148"/>
                  <a:pt x="672" y="208"/>
                  <a:pt x="697" y="283"/>
                </a:cubicBezTo>
                <a:cubicBezTo>
                  <a:pt x="694" y="320"/>
                  <a:pt x="700" y="358"/>
                  <a:pt x="688" y="393"/>
                </a:cubicBezTo>
                <a:cubicBezTo>
                  <a:pt x="676" y="428"/>
                  <a:pt x="595" y="462"/>
                  <a:pt x="679" y="421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04" name="Freeform 92"/>
          <p:cNvSpPr>
            <a:spLocks/>
          </p:cNvSpPr>
          <p:nvPr/>
        </p:nvSpPr>
        <p:spPr bwMode="auto">
          <a:xfrm>
            <a:off x="3021013" y="4600575"/>
            <a:ext cx="476250" cy="382588"/>
          </a:xfrm>
          <a:custGeom>
            <a:avLst/>
            <a:gdLst/>
            <a:ahLst/>
            <a:cxnLst>
              <a:cxn ang="0">
                <a:pos x="237" y="229"/>
              </a:cxn>
              <a:cxn ang="0">
                <a:pos x="155" y="192"/>
              </a:cxn>
              <a:cxn ang="0">
                <a:pos x="109" y="156"/>
              </a:cxn>
              <a:cxn ang="0">
                <a:pos x="91" y="137"/>
              </a:cxn>
              <a:cxn ang="0">
                <a:pos x="0" y="64"/>
              </a:cxn>
              <a:cxn ang="0">
                <a:pos x="73" y="0"/>
              </a:cxn>
              <a:cxn ang="0">
                <a:pos x="146" y="9"/>
              </a:cxn>
              <a:cxn ang="0">
                <a:pos x="247" y="101"/>
              </a:cxn>
              <a:cxn ang="0">
                <a:pos x="274" y="201"/>
              </a:cxn>
              <a:cxn ang="0">
                <a:pos x="228" y="238"/>
              </a:cxn>
              <a:cxn ang="0">
                <a:pos x="237" y="229"/>
              </a:cxn>
            </a:cxnLst>
            <a:rect l="0" t="0" r="r" b="b"/>
            <a:pathLst>
              <a:path w="300" h="241">
                <a:moveTo>
                  <a:pt x="237" y="229"/>
                </a:moveTo>
                <a:cubicBezTo>
                  <a:pt x="207" y="219"/>
                  <a:pt x="185" y="202"/>
                  <a:pt x="155" y="192"/>
                </a:cubicBezTo>
                <a:cubicBezTo>
                  <a:pt x="118" y="136"/>
                  <a:pt x="160" y="187"/>
                  <a:pt x="109" y="156"/>
                </a:cubicBezTo>
                <a:cubicBezTo>
                  <a:pt x="102" y="151"/>
                  <a:pt x="98" y="143"/>
                  <a:pt x="91" y="137"/>
                </a:cubicBezTo>
                <a:cubicBezTo>
                  <a:pt x="61" y="112"/>
                  <a:pt x="27" y="93"/>
                  <a:pt x="0" y="64"/>
                </a:cubicBezTo>
                <a:cubicBezTo>
                  <a:pt x="24" y="4"/>
                  <a:pt x="17" y="18"/>
                  <a:pt x="73" y="0"/>
                </a:cubicBezTo>
                <a:cubicBezTo>
                  <a:pt x="97" y="3"/>
                  <a:pt x="122" y="2"/>
                  <a:pt x="146" y="9"/>
                </a:cubicBezTo>
                <a:cubicBezTo>
                  <a:pt x="189" y="21"/>
                  <a:pt x="211" y="78"/>
                  <a:pt x="247" y="101"/>
                </a:cubicBezTo>
                <a:cubicBezTo>
                  <a:pt x="272" y="139"/>
                  <a:pt x="300" y="148"/>
                  <a:pt x="274" y="201"/>
                </a:cubicBezTo>
                <a:cubicBezTo>
                  <a:pt x="265" y="219"/>
                  <a:pt x="243" y="225"/>
                  <a:pt x="228" y="238"/>
                </a:cubicBezTo>
                <a:cubicBezTo>
                  <a:pt x="225" y="241"/>
                  <a:pt x="234" y="232"/>
                  <a:pt x="237" y="229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05" name="Freeform 93"/>
          <p:cNvSpPr>
            <a:spLocks/>
          </p:cNvSpPr>
          <p:nvPr/>
        </p:nvSpPr>
        <p:spPr bwMode="auto">
          <a:xfrm rot="2414518">
            <a:off x="1452563" y="4176713"/>
            <a:ext cx="755650" cy="798512"/>
          </a:xfrm>
          <a:custGeom>
            <a:avLst/>
            <a:gdLst/>
            <a:ahLst/>
            <a:cxnLst>
              <a:cxn ang="0">
                <a:pos x="64" y="92"/>
              </a:cxn>
              <a:cxn ang="0">
                <a:pos x="356" y="64"/>
              </a:cxn>
              <a:cxn ang="0">
                <a:pos x="420" y="156"/>
              </a:cxn>
              <a:cxn ang="0">
                <a:pos x="466" y="384"/>
              </a:cxn>
              <a:cxn ang="0">
                <a:pos x="265" y="439"/>
              </a:cxn>
              <a:cxn ang="0">
                <a:pos x="219" y="476"/>
              </a:cxn>
              <a:cxn ang="0">
                <a:pos x="192" y="485"/>
              </a:cxn>
              <a:cxn ang="0">
                <a:pos x="164" y="503"/>
              </a:cxn>
              <a:cxn ang="0">
                <a:pos x="119" y="494"/>
              </a:cxn>
              <a:cxn ang="0">
                <a:pos x="27" y="384"/>
              </a:cxn>
              <a:cxn ang="0">
                <a:pos x="9" y="329"/>
              </a:cxn>
              <a:cxn ang="0">
                <a:pos x="0" y="302"/>
              </a:cxn>
              <a:cxn ang="0">
                <a:pos x="73" y="137"/>
              </a:cxn>
              <a:cxn ang="0">
                <a:pos x="64" y="92"/>
              </a:cxn>
            </a:cxnLst>
            <a:rect l="0" t="0" r="r" b="b"/>
            <a:pathLst>
              <a:path w="476" h="503">
                <a:moveTo>
                  <a:pt x="64" y="92"/>
                </a:moveTo>
                <a:cubicBezTo>
                  <a:pt x="94" y="0"/>
                  <a:pt x="343" y="64"/>
                  <a:pt x="356" y="64"/>
                </a:cubicBezTo>
                <a:cubicBezTo>
                  <a:pt x="385" y="93"/>
                  <a:pt x="407" y="117"/>
                  <a:pt x="420" y="156"/>
                </a:cubicBezTo>
                <a:cubicBezTo>
                  <a:pt x="431" y="233"/>
                  <a:pt x="447" y="309"/>
                  <a:pt x="466" y="384"/>
                </a:cubicBezTo>
                <a:cubicBezTo>
                  <a:pt x="444" y="497"/>
                  <a:pt x="476" y="413"/>
                  <a:pt x="265" y="439"/>
                </a:cubicBezTo>
                <a:cubicBezTo>
                  <a:pt x="243" y="442"/>
                  <a:pt x="235" y="466"/>
                  <a:pt x="219" y="476"/>
                </a:cubicBezTo>
                <a:cubicBezTo>
                  <a:pt x="211" y="481"/>
                  <a:pt x="201" y="481"/>
                  <a:pt x="192" y="485"/>
                </a:cubicBezTo>
                <a:cubicBezTo>
                  <a:pt x="182" y="490"/>
                  <a:pt x="173" y="497"/>
                  <a:pt x="164" y="503"/>
                </a:cubicBezTo>
                <a:cubicBezTo>
                  <a:pt x="149" y="500"/>
                  <a:pt x="133" y="500"/>
                  <a:pt x="119" y="494"/>
                </a:cubicBezTo>
                <a:cubicBezTo>
                  <a:pt x="77" y="476"/>
                  <a:pt x="58" y="415"/>
                  <a:pt x="27" y="384"/>
                </a:cubicBezTo>
                <a:cubicBezTo>
                  <a:pt x="21" y="366"/>
                  <a:pt x="15" y="347"/>
                  <a:pt x="9" y="329"/>
                </a:cubicBezTo>
                <a:cubicBezTo>
                  <a:pt x="6" y="320"/>
                  <a:pt x="0" y="302"/>
                  <a:pt x="0" y="302"/>
                </a:cubicBezTo>
                <a:cubicBezTo>
                  <a:pt x="11" y="210"/>
                  <a:pt x="13" y="200"/>
                  <a:pt x="73" y="137"/>
                </a:cubicBezTo>
                <a:cubicBezTo>
                  <a:pt x="85" y="102"/>
                  <a:pt x="89" y="117"/>
                  <a:pt x="64" y="92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06" name="Freeform 94"/>
          <p:cNvSpPr>
            <a:spLocks/>
          </p:cNvSpPr>
          <p:nvPr/>
        </p:nvSpPr>
        <p:spPr bwMode="auto">
          <a:xfrm>
            <a:off x="2195513" y="4033838"/>
            <a:ext cx="828675" cy="439737"/>
          </a:xfrm>
          <a:custGeom>
            <a:avLst/>
            <a:gdLst/>
            <a:ahLst/>
            <a:cxnLst>
              <a:cxn ang="0">
                <a:pos x="327" y="266"/>
              </a:cxn>
              <a:cxn ang="0">
                <a:pos x="52" y="238"/>
              </a:cxn>
              <a:cxn ang="0">
                <a:pos x="7" y="184"/>
              </a:cxn>
              <a:cxn ang="0">
                <a:pos x="98" y="65"/>
              </a:cxn>
              <a:cxn ang="0">
                <a:pos x="464" y="83"/>
              </a:cxn>
              <a:cxn ang="0">
                <a:pos x="500" y="174"/>
              </a:cxn>
              <a:cxn ang="0">
                <a:pos x="400" y="229"/>
              </a:cxn>
              <a:cxn ang="0">
                <a:pos x="372" y="238"/>
              </a:cxn>
              <a:cxn ang="0">
                <a:pos x="327" y="266"/>
              </a:cxn>
            </a:cxnLst>
            <a:rect l="0" t="0" r="r" b="b"/>
            <a:pathLst>
              <a:path w="522" h="277">
                <a:moveTo>
                  <a:pt x="327" y="266"/>
                </a:moveTo>
                <a:cubicBezTo>
                  <a:pt x="205" y="260"/>
                  <a:pt x="157" y="252"/>
                  <a:pt x="52" y="238"/>
                </a:cubicBezTo>
                <a:cubicBezTo>
                  <a:pt x="45" y="231"/>
                  <a:pt x="9" y="198"/>
                  <a:pt x="7" y="184"/>
                </a:cubicBezTo>
                <a:cubicBezTo>
                  <a:pt x="0" y="122"/>
                  <a:pt x="46" y="82"/>
                  <a:pt x="98" y="65"/>
                </a:cubicBezTo>
                <a:cubicBezTo>
                  <a:pt x="193" y="0"/>
                  <a:pt x="354" y="48"/>
                  <a:pt x="464" y="83"/>
                </a:cubicBezTo>
                <a:cubicBezTo>
                  <a:pt x="502" y="108"/>
                  <a:pt x="522" y="124"/>
                  <a:pt x="500" y="174"/>
                </a:cubicBezTo>
                <a:cubicBezTo>
                  <a:pt x="485" y="208"/>
                  <a:pt x="427" y="220"/>
                  <a:pt x="400" y="229"/>
                </a:cubicBezTo>
                <a:cubicBezTo>
                  <a:pt x="391" y="232"/>
                  <a:pt x="372" y="238"/>
                  <a:pt x="372" y="238"/>
                </a:cubicBezTo>
                <a:cubicBezTo>
                  <a:pt x="359" y="277"/>
                  <a:pt x="373" y="266"/>
                  <a:pt x="327" y="266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07" name="Freeform 95"/>
          <p:cNvSpPr>
            <a:spLocks/>
          </p:cNvSpPr>
          <p:nvPr/>
        </p:nvSpPr>
        <p:spPr bwMode="auto">
          <a:xfrm>
            <a:off x="1071563" y="3106738"/>
            <a:ext cx="1181100" cy="974725"/>
          </a:xfrm>
          <a:custGeom>
            <a:avLst/>
            <a:gdLst/>
            <a:ahLst/>
            <a:cxnLst>
              <a:cxn ang="0">
                <a:pos x="623" y="594"/>
              </a:cxn>
              <a:cxn ang="0">
                <a:pos x="523" y="548"/>
              </a:cxn>
              <a:cxn ang="0">
                <a:pos x="404" y="566"/>
              </a:cxn>
              <a:cxn ang="0">
                <a:pos x="312" y="612"/>
              </a:cxn>
              <a:cxn ang="0">
                <a:pos x="175" y="566"/>
              </a:cxn>
              <a:cxn ang="0">
                <a:pos x="120" y="530"/>
              </a:cxn>
              <a:cxn ang="0">
                <a:pos x="38" y="402"/>
              </a:cxn>
              <a:cxn ang="0">
                <a:pos x="20" y="310"/>
              </a:cxn>
              <a:cxn ang="0">
                <a:pos x="166" y="45"/>
              </a:cxn>
              <a:cxn ang="0">
                <a:pos x="258" y="0"/>
              </a:cxn>
              <a:cxn ang="0">
                <a:pos x="395" y="9"/>
              </a:cxn>
              <a:cxn ang="0">
                <a:pos x="550" y="100"/>
              </a:cxn>
              <a:cxn ang="0">
                <a:pos x="623" y="173"/>
              </a:cxn>
              <a:cxn ang="0">
                <a:pos x="742" y="347"/>
              </a:cxn>
              <a:cxn ang="0">
                <a:pos x="733" y="521"/>
              </a:cxn>
              <a:cxn ang="0">
                <a:pos x="678" y="548"/>
              </a:cxn>
              <a:cxn ang="0">
                <a:pos x="623" y="594"/>
              </a:cxn>
            </a:cxnLst>
            <a:rect l="0" t="0" r="r" b="b"/>
            <a:pathLst>
              <a:path w="744" h="614">
                <a:moveTo>
                  <a:pt x="623" y="594"/>
                </a:moveTo>
                <a:cubicBezTo>
                  <a:pt x="587" y="576"/>
                  <a:pt x="562" y="558"/>
                  <a:pt x="523" y="548"/>
                </a:cubicBezTo>
                <a:cubicBezTo>
                  <a:pt x="522" y="548"/>
                  <a:pt x="429" y="550"/>
                  <a:pt x="404" y="566"/>
                </a:cubicBezTo>
                <a:cubicBezTo>
                  <a:pt x="366" y="590"/>
                  <a:pt x="362" y="600"/>
                  <a:pt x="312" y="612"/>
                </a:cubicBezTo>
                <a:cubicBezTo>
                  <a:pt x="214" y="601"/>
                  <a:pt x="238" y="614"/>
                  <a:pt x="175" y="566"/>
                </a:cubicBezTo>
                <a:cubicBezTo>
                  <a:pt x="158" y="553"/>
                  <a:pt x="120" y="530"/>
                  <a:pt x="120" y="530"/>
                </a:cubicBezTo>
                <a:cubicBezTo>
                  <a:pt x="92" y="487"/>
                  <a:pt x="61" y="448"/>
                  <a:pt x="38" y="402"/>
                </a:cubicBezTo>
                <a:cubicBezTo>
                  <a:pt x="32" y="371"/>
                  <a:pt x="26" y="341"/>
                  <a:pt x="20" y="310"/>
                </a:cubicBezTo>
                <a:cubicBezTo>
                  <a:pt x="0" y="210"/>
                  <a:pt x="90" y="96"/>
                  <a:pt x="166" y="45"/>
                </a:cubicBezTo>
                <a:cubicBezTo>
                  <a:pt x="195" y="25"/>
                  <a:pt x="228" y="19"/>
                  <a:pt x="258" y="0"/>
                </a:cubicBezTo>
                <a:cubicBezTo>
                  <a:pt x="304" y="3"/>
                  <a:pt x="350" y="4"/>
                  <a:pt x="395" y="9"/>
                </a:cubicBezTo>
                <a:cubicBezTo>
                  <a:pt x="455" y="16"/>
                  <a:pt x="503" y="69"/>
                  <a:pt x="550" y="100"/>
                </a:cubicBezTo>
                <a:cubicBezTo>
                  <a:pt x="571" y="133"/>
                  <a:pt x="599" y="143"/>
                  <a:pt x="623" y="173"/>
                </a:cubicBezTo>
                <a:cubicBezTo>
                  <a:pt x="663" y="223"/>
                  <a:pt x="722" y="286"/>
                  <a:pt x="742" y="347"/>
                </a:cubicBezTo>
                <a:cubicBezTo>
                  <a:pt x="739" y="405"/>
                  <a:pt x="744" y="464"/>
                  <a:pt x="733" y="521"/>
                </a:cubicBezTo>
                <a:cubicBezTo>
                  <a:pt x="731" y="532"/>
                  <a:pt x="728" y="533"/>
                  <a:pt x="678" y="548"/>
                </a:cubicBezTo>
                <a:lnTo>
                  <a:pt x="623" y="594"/>
                </a:ln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08" name="Freeform 96"/>
          <p:cNvSpPr>
            <a:spLocks/>
          </p:cNvSpPr>
          <p:nvPr/>
        </p:nvSpPr>
        <p:spPr bwMode="auto">
          <a:xfrm>
            <a:off x="2344738" y="3584575"/>
            <a:ext cx="469900" cy="406400"/>
          </a:xfrm>
          <a:custGeom>
            <a:avLst/>
            <a:gdLst/>
            <a:ahLst/>
            <a:cxnLst>
              <a:cxn ang="0">
                <a:pos x="214" y="211"/>
              </a:cxn>
              <a:cxn ang="0">
                <a:pos x="160" y="192"/>
              </a:cxn>
              <a:cxn ang="0">
                <a:pos x="132" y="183"/>
              </a:cxn>
              <a:cxn ang="0">
                <a:pos x="22" y="92"/>
              </a:cxn>
              <a:cxn ang="0">
                <a:pos x="86" y="0"/>
              </a:cxn>
              <a:cxn ang="0">
                <a:pos x="251" y="37"/>
              </a:cxn>
              <a:cxn ang="0">
                <a:pos x="251" y="256"/>
              </a:cxn>
              <a:cxn ang="0">
                <a:pos x="224" y="238"/>
              </a:cxn>
              <a:cxn ang="0">
                <a:pos x="214" y="211"/>
              </a:cxn>
            </a:cxnLst>
            <a:rect l="0" t="0" r="r" b="b"/>
            <a:pathLst>
              <a:path w="296" h="256">
                <a:moveTo>
                  <a:pt x="214" y="211"/>
                </a:moveTo>
                <a:cubicBezTo>
                  <a:pt x="196" y="205"/>
                  <a:pt x="178" y="198"/>
                  <a:pt x="160" y="192"/>
                </a:cubicBezTo>
                <a:cubicBezTo>
                  <a:pt x="151" y="189"/>
                  <a:pt x="132" y="183"/>
                  <a:pt x="132" y="183"/>
                </a:cubicBezTo>
                <a:cubicBezTo>
                  <a:pt x="93" y="157"/>
                  <a:pt x="56" y="124"/>
                  <a:pt x="22" y="92"/>
                </a:cubicBezTo>
                <a:cubicBezTo>
                  <a:pt x="0" y="24"/>
                  <a:pt x="28" y="19"/>
                  <a:pt x="86" y="0"/>
                </a:cubicBezTo>
                <a:cubicBezTo>
                  <a:pt x="147" y="6"/>
                  <a:pt x="200" y="3"/>
                  <a:pt x="251" y="37"/>
                </a:cubicBezTo>
                <a:cubicBezTo>
                  <a:pt x="295" y="102"/>
                  <a:pt x="296" y="188"/>
                  <a:pt x="251" y="256"/>
                </a:cubicBezTo>
                <a:cubicBezTo>
                  <a:pt x="242" y="250"/>
                  <a:pt x="231" y="246"/>
                  <a:pt x="224" y="238"/>
                </a:cubicBezTo>
                <a:cubicBezTo>
                  <a:pt x="218" y="231"/>
                  <a:pt x="214" y="211"/>
                  <a:pt x="214" y="211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09" name="Freeform 97"/>
          <p:cNvSpPr>
            <a:spLocks/>
          </p:cNvSpPr>
          <p:nvPr/>
        </p:nvSpPr>
        <p:spPr bwMode="auto">
          <a:xfrm>
            <a:off x="1989138" y="2859088"/>
            <a:ext cx="727075" cy="652462"/>
          </a:xfrm>
          <a:custGeom>
            <a:avLst/>
            <a:gdLst/>
            <a:ahLst/>
            <a:cxnLst>
              <a:cxn ang="0">
                <a:pos x="402" y="393"/>
              </a:cxn>
              <a:cxn ang="0">
                <a:pos x="219" y="393"/>
              </a:cxn>
              <a:cxn ang="0">
                <a:pos x="173" y="357"/>
              </a:cxn>
              <a:cxn ang="0">
                <a:pos x="73" y="274"/>
              </a:cxn>
              <a:cxn ang="0">
                <a:pos x="0" y="201"/>
              </a:cxn>
              <a:cxn ang="0">
                <a:pos x="146" y="146"/>
              </a:cxn>
              <a:cxn ang="0">
                <a:pos x="210" y="9"/>
              </a:cxn>
              <a:cxn ang="0">
                <a:pos x="256" y="0"/>
              </a:cxn>
              <a:cxn ang="0">
                <a:pos x="393" y="9"/>
              </a:cxn>
              <a:cxn ang="0">
                <a:pos x="411" y="28"/>
              </a:cxn>
              <a:cxn ang="0">
                <a:pos x="457" y="192"/>
              </a:cxn>
              <a:cxn ang="0">
                <a:pos x="448" y="247"/>
              </a:cxn>
              <a:cxn ang="0">
                <a:pos x="429" y="274"/>
              </a:cxn>
              <a:cxn ang="0">
                <a:pos x="402" y="393"/>
              </a:cxn>
            </a:cxnLst>
            <a:rect l="0" t="0" r="r" b="b"/>
            <a:pathLst>
              <a:path w="457" h="411">
                <a:moveTo>
                  <a:pt x="402" y="393"/>
                </a:moveTo>
                <a:cubicBezTo>
                  <a:pt x="342" y="398"/>
                  <a:pt x="279" y="411"/>
                  <a:pt x="219" y="393"/>
                </a:cubicBezTo>
                <a:cubicBezTo>
                  <a:pt x="200" y="387"/>
                  <a:pt x="187" y="368"/>
                  <a:pt x="173" y="357"/>
                </a:cubicBezTo>
                <a:cubicBezTo>
                  <a:pt x="139" y="330"/>
                  <a:pt x="103" y="305"/>
                  <a:pt x="73" y="274"/>
                </a:cubicBezTo>
                <a:cubicBezTo>
                  <a:pt x="60" y="236"/>
                  <a:pt x="38" y="214"/>
                  <a:pt x="0" y="201"/>
                </a:cubicBezTo>
                <a:cubicBezTo>
                  <a:pt x="34" y="151"/>
                  <a:pt x="90" y="154"/>
                  <a:pt x="146" y="146"/>
                </a:cubicBezTo>
                <a:cubicBezTo>
                  <a:pt x="177" y="100"/>
                  <a:pt x="154" y="30"/>
                  <a:pt x="210" y="9"/>
                </a:cubicBezTo>
                <a:cubicBezTo>
                  <a:pt x="225" y="3"/>
                  <a:pt x="241" y="3"/>
                  <a:pt x="256" y="0"/>
                </a:cubicBezTo>
                <a:cubicBezTo>
                  <a:pt x="302" y="3"/>
                  <a:pt x="348" y="1"/>
                  <a:pt x="393" y="9"/>
                </a:cubicBezTo>
                <a:cubicBezTo>
                  <a:pt x="402" y="11"/>
                  <a:pt x="407" y="20"/>
                  <a:pt x="411" y="28"/>
                </a:cubicBezTo>
                <a:cubicBezTo>
                  <a:pt x="436" y="78"/>
                  <a:pt x="444" y="139"/>
                  <a:pt x="457" y="192"/>
                </a:cubicBezTo>
                <a:cubicBezTo>
                  <a:pt x="454" y="210"/>
                  <a:pt x="454" y="229"/>
                  <a:pt x="448" y="247"/>
                </a:cubicBezTo>
                <a:cubicBezTo>
                  <a:pt x="444" y="257"/>
                  <a:pt x="432" y="264"/>
                  <a:pt x="429" y="274"/>
                </a:cubicBezTo>
                <a:cubicBezTo>
                  <a:pt x="417" y="313"/>
                  <a:pt x="411" y="353"/>
                  <a:pt x="402" y="393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0" name="Freeform 98"/>
          <p:cNvSpPr>
            <a:spLocks/>
          </p:cNvSpPr>
          <p:nvPr/>
        </p:nvSpPr>
        <p:spPr bwMode="auto">
          <a:xfrm>
            <a:off x="1301750" y="2293938"/>
            <a:ext cx="874713" cy="746125"/>
          </a:xfrm>
          <a:custGeom>
            <a:avLst/>
            <a:gdLst/>
            <a:ahLst/>
            <a:cxnLst>
              <a:cxn ang="0">
                <a:pos x="423" y="438"/>
              </a:cxn>
              <a:cxn ang="0">
                <a:pos x="58" y="429"/>
              </a:cxn>
              <a:cxn ang="0">
                <a:pos x="12" y="356"/>
              </a:cxn>
              <a:cxn ang="0">
                <a:pos x="39" y="182"/>
              </a:cxn>
              <a:cxn ang="0">
                <a:pos x="85" y="36"/>
              </a:cxn>
              <a:cxn ang="0">
                <a:pos x="140" y="0"/>
              </a:cxn>
              <a:cxn ang="0">
                <a:pos x="195" y="9"/>
              </a:cxn>
              <a:cxn ang="0">
                <a:pos x="268" y="54"/>
              </a:cxn>
              <a:cxn ang="0">
                <a:pos x="350" y="109"/>
              </a:cxn>
              <a:cxn ang="0">
                <a:pos x="451" y="146"/>
              </a:cxn>
              <a:cxn ang="0">
                <a:pos x="506" y="164"/>
              </a:cxn>
              <a:cxn ang="0">
                <a:pos x="551" y="246"/>
              </a:cxn>
              <a:cxn ang="0">
                <a:pos x="497" y="411"/>
              </a:cxn>
              <a:cxn ang="0">
                <a:pos x="423" y="438"/>
              </a:cxn>
            </a:cxnLst>
            <a:rect l="0" t="0" r="r" b="b"/>
            <a:pathLst>
              <a:path w="551" h="470">
                <a:moveTo>
                  <a:pt x="423" y="438"/>
                </a:moveTo>
                <a:cubicBezTo>
                  <a:pt x="301" y="453"/>
                  <a:pt x="180" y="449"/>
                  <a:pt x="58" y="429"/>
                </a:cubicBezTo>
                <a:cubicBezTo>
                  <a:pt x="34" y="406"/>
                  <a:pt x="22" y="388"/>
                  <a:pt x="12" y="356"/>
                </a:cubicBezTo>
                <a:cubicBezTo>
                  <a:pt x="4" y="283"/>
                  <a:pt x="0" y="243"/>
                  <a:pt x="39" y="182"/>
                </a:cubicBezTo>
                <a:cubicBezTo>
                  <a:pt x="53" y="133"/>
                  <a:pt x="69" y="85"/>
                  <a:pt x="85" y="36"/>
                </a:cubicBezTo>
                <a:cubicBezTo>
                  <a:pt x="92" y="15"/>
                  <a:pt x="140" y="0"/>
                  <a:pt x="140" y="0"/>
                </a:cubicBezTo>
                <a:cubicBezTo>
                  <a:pt x="158" y="3"/>
                  <a:pt x="177" y="3"/>
                  <a:pt x="195" y="9"/>
                </a:cubicBezTo>
                <a:cubicBezTo>
                  <a:pt x="224" y="19"/>
                  <a:pt x="238" y="44"/>
                  <a:pt x="268" y="54"/>
                </a:cubicBezTo>
                <a:cubicBezTo>
                  <a:pt x="323" y="109"/>
                  <a:pt x="293" y="95"/>
                  <a:pt x="350" y="109"/>
                </a:cubicBezTo>
                <a:cubicBezTo>
                  <a:pt x="380" y="139"/>
                  <a:pt x="410" y="135"/>
                  <a:pt x="451" y="146"/>
                </a:cubicBezTo>
                <a:cubicBezTo>
                  <a:pt x="470" y="151"/>
                  <a:pt x="506" y="164"/>
                  <a:pt x="506" y="164"/>
                </a:cubicBezTo>
                <a:cubicBezTo>
                  <a:pt x="547" y="227"/>
                  <a:pt x="535" y="198"/>
                  <a:pt x="551" y="246"/>
                </a:cubicBezTo>
                <a:cubicBezTo>
                  <a:pt x="542" y="303"/>
                  <a:pt x="528" y="362"/>
                  <a:pt x="497" y="411"/>
                </a:cubicBezTo>
                <a:cubicBezTo>
                  <a:pt x="485" y="430"/>
                  <a:pt x="366" y="470"/>
                  <a:pt x="423" y="438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1" name="Freeform 99"/>
          <p:cNvSpPr>
            <a:spLocks/>
          </p:cNvSpPr>
          <p:nvPr/>
        </p:nvSpPr>
        <p:spPr bwMode="auto">
          <a:xfrm>
            <a:off x="1903413" y="2162175"/>
            <a:ext cx="839787" cy="581025"/>
          </a:xfrm>
          <a:custGeom>
            <a:avLst/>
            <a:gdLst/>
            <a:ahLst/>
            <a:cxnLst>
              <a:cxn ang="0">
                <a:pos x="474" y="366"/>
              </a:cxn>
              <a:cxn ang="0">
                <a:pos x="374" y="320"/>
              </a:cxn>
              <a:cxn ang="0">
                <a:pos x="319" y="302"/>
              </a:cxn>
              <a:cxn ang="0">
                <a:pos x="291" y="256"/>
              </a:cxn>
              <a:cxn ang="0">
                <a:pos x="172" y="192"/>
              </a:cxn>
              <a:cxn ang="0">
                <a:pos x="90" y="137"/>
              </a:cxn>
              <a:cxn ang="0">
                <a:pos x="17" y="73"/>
              </a:cxn>
              <a:cxn ang="0">
                <a:pos x="63" y="0"/>
              </a:cxn>
              <a:cxn ang="0">
                <a:pos x="172" y="9"/>
              </a:cxn>
              <a:cxn ang="0">
                <a:pos x="218" y="37"/>
              </a:cxn>
              <a:cxn ang="0">
                <a:pos x="383" y="46"/>
              </a:cxn>
              <a:cxn ang="0">
                <a:pos x="428" y="156"/>
              </a:cxn>
              <a:cxn ang="0">
                <a:pos x="492" y="211"/>
              </a:cxn>
              <a:cxn ang="0">
                <a:pos x="529" y="293"/>
              </a:cxn>
              <a:cxn ang="0">
                <a:pos x="474" y="366"/>
              </a:cxn>
            </a:cxnLst>
            <a:rect l="0" t="0" r="r" b="b"/>
            <a:pathLst>
              <a:path w="529" h="366">
                <a:moveTo>
                  <a:pt x="474" y="366"/>
                </a:moveTo>
                <a:cubicBezTo>
                  <a:pt x="439" y="354"/>
                  <a:pt x="409" y="331"/>
                  <a:pt x="374" y="320"/>
                </a:cubicBezTo>
                <a:cubicBezTo>
                  <a:pt x="356" y="314"/>
                  <a:pt x="319" y="302"/>
                  <a:pt x="319" y="302"/>
                </a:cubicBezTo>
                <a:cubicBezTo>
                  <a:pt x="265" y="250"/>
                  <a:pt x="335" y="322"/>
                  <a:pt x="291" y="256"/>
                </a:cubicBezTo>
                <a:cubicBezTo>
                  <a:pt x="265" y="217"/>
                  <a:pt x="213" y="205"/>
                  <a:pt x="172" y="192"/>
                </a:cubicBezTo>
                <a:cubicBezTo>
                  <a:pt x="142" y="172"/>
                  <a:pt x="124" y="149"/>
                  <a:pt x="90" y="137"/>
                </a:cubicBezTo>
                <a:cubicBezTo>
                  <a:pt x="36" y="84"/>
                  <a:pt x="62" y="104"/>
                  <a:pt x="17" y="73"/>
                </a:cubicBezTo>
                <a:cubicBezTo>
                  <a:pt x="0" y="23"/>
                  <a:pt x="20" y="22"/>
                  <a:pt x="63" y="0"/>
                </a:cubicBezTo>
                <a:cubicBezTo>
                  <a:pt x="99" y="3"/>
                  <a:pt x="136" y="1"/>
                  <a:pt x="172" y="9"/>
                </a:cubicBezTo>
                <a:cubicBezTo>
                  <a:pt x="294" y="36"/>
                  <a:pt x="80" y="24"/>
                  <a:pt x="218" y="37"/>
                </a:cubicBezTo>
                <a:cubicBezTo>
                  <a:pt x="273" y="42"/>
                  <a:pt x="328" y="43"/>
                  <a:pt x="383" y="46"/>
                </a:cubicBezTo>
                <a:cubicBezTo>
                  <a:pt x="440" y="84"/>
                  <a:pt x="406" y="91"/>
                  <a:pt x="428" y="156"/>
                </a:cubicBezTo>
                <a:cubicBezTo>
                  <a:pt x="435" y="176"/>
                  <a:pt x="477" y="195"/>
                  <a:pt x="492" y="211"/>
                </a:cubicBezTo>
                <a:cubicBezTo>
                  <a:pt x="503" y="240"/>
                  <a:pt x="519" y="263"/>
                  <a:pt x="529" y="293"/>
                </a:cubicBezTo>
                <a:cubicBezTo>
                  <a:pt x="522" y="338"/>
                  <a:pt x="525" y="366"/>
                  <a:pt x="474" y="366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2" name="Freeform 100"/>
          <p:cNvSpPr>
            <a:spLocks/>
          </p:cNvSpPr>
          <p:nvPr/>
        </p:nvSpPr>
        <p:spPr bwMode="auto">
          <a:xfrm>
            <a:off x="1509713" y="1814513"/>
            <a:ext cx="377825" cy="361950"/>
          </a:xfrm>
          <a:custGeom>
            <a:avLst/>
            <a:gdLst/>
            <a:ahLst/>
            <a:cxnLst>
              <a:cxn ang="0">
                <a:pos x="192" y="192"/>
              </a:cxn>
              <a:cxn ang="0">
                <a:pos x="110" y="219"/>
              </a:cxn>
              <a:cxn ang="0">
                <a:pos x="82" y="228"/>
              </a:cxn>
              <a:cxn ang="0">
                <a:pos x="0" y="137"/>
              </a:cxn>
              <a:cxn ang="0">
                <a:pos x="174" y="46"/>
              </a:cxn>
              <a:cxn ang="0">
                <a:pos x="238" y="110"/>
              </a:cxn>
              <a:cxn ang="0">
                <a:pos x="228" y="155"/>
              </a:cxn>
              <a:cxn ang="0">
                <a:pos x="201" y="174"/>
              </a:cxn>
              <a:cxn ang="0">
                <a:pos x="192" y="192"/>
              </a:cxn>
            </a:cxnLst>
            <a:rect l="0" t="0" r="r" b="b"/>
            <a:pathLst>
              <a:path w="238" h="228">
                <a:moveTo>
                  <a:pt x="192" y="192"/>
                </a:moveTo>
                <a:cubicBezTo>
                  <a:pt x="165" y="201"/>
                  <a:pt x="137" y="210"/>
                  <a:pt x="110" y="219"/>
                </a:cubicBezTo>
                <a:cubicBezTo>
                  <a:pt x="101" y="222"/>
                  <a:pt x="82" y="228"/>
                  <a:pt x="82" y="228"/>
                </a:cubicBezTo>
                <a:cubicBezTo>
                  <a:pt x="31" y="195"/>
                  <a:pt x="18" y="192"/>
                  <a:pt x="0" y="137"/>
                </a:cubicBezTo>
                <a:cubicBezTo>
                  <a:pt x="17" y="0"/>
                  <a:pt x="20" y="35"/>
                  <a:pt x="174" y="46"/>
                </a:cubicBezTo>
                <a:cubicBezTo>
                  <a:pt x="224" y="58"/>
                  <a:pt x="221" y="63"/>
                  <a:pt x="238" y="110"/>
                </a:cubicBezTo>
                <a:cubicBezTo>
                  <a:pt x="235" y="125"/>
                  <a:pt x="236" y="142"/>
                  <a:pt x="228" y="155"/>
                </a:cubicBezTo>
                <a:cubicBezTo>
                  <a:pt x="222" y="165"/>
                  <a:pt x="208" y="165"/>
                  <a:pt x="201" y="174"/>
                </a:cubicBezTo>
                <a:cubicBezTo>
                  <a:pt x="191" y="187"/>
                  <a:pt x="192" y="216"/>
                  <a:pt x="192" y="192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3" name="Freeform 101"/>
          <p:cNvSpPr>
            <a:spLocks/>
          </p:cNvSpPr>
          <p:nvPr/>
        </p:nvSpPr>
        <p:spPr bwMode="auto">
          <a:xfrm>
            <a:off x="1998663" y="1739900"/>
            <a:ext cx="758825" cy="452438"/>
          </a:xfrm>
          <a:custGeom>
            <a:avLst/>
            <a:gdLst/>
            <a:ahLst/>
            <a:cxnLst>
              <a:cxn ang="0">
                <a:pos x="123" y="221"/>
              </a:cxn>
              <a:cxn ang="0">
                <a:pos x="59" y="211"/>
              </a:cxn>
              <a:cxn ang="0">
                <a:pos x="22" y="157"/>
              </a:cxn>
              <a:cxn ang="0">
                <a:pos x="86" y="38"/>
              </a:cxn>
              <a:cxn ang="0">
                <a:pos x="177" y="1"/>
              </a:cxn>
              <a:cxn ang="0">
                <a:pos x="379" y="47"/>
              </a:cxn>
              <a:cxn ang="0">
                <a:pos x="388" y="111"/>
              </a:cxn>
              <a:cxn ang="0">
                <a:pos x="443" y="129"/>
              </a:cxn>
              <a:cxn ang="0">
                <a:pos x="479" y="147"/>
              </a:cxn>
              <a:cxn ang="0">
                <a:pos x="379" y="285"/>
              </a:cxn>
              <a:cxn ang="0">
                <a:pos x="123" y="221"/>
              </a:cxn>
            </a:cxnLst>
            <a:rect l="0" t="0" r="r" b="b"/>
            <a:pathLst>
              <a:path w="479" h="285">
                <a:moveTo>
                  <a:pt x="123" y="221"/>
                </a:moveTo>
                <a:cubicBezTo>
                  <a:pt x="102" y="218"/>
                  <a:pt x="77" y="223"/>
                  <a:pt x="59" y="211"/>
                </a:cubicBezTo>
                <a:cubicBezTo>
                  <a:pt x="41" y="199"/>
                  <a:pt x="22" y="157"/>
                  <a:pt x="22" y="157"/>
                </a:cubicBezTo>
                <a:cubicBezTo>
                  <a:pt x="0" y="88"/>
                  <a:pt x="29" y="78"/>
                  <a:pt x="86" y="38"/>
                </a:cubicBezTo>
                <a:cubicBezTo>
                  <a:pt x="113" y="19"/>
                  <a:pt x="177" y="1"/>
                  <a:pt x="177" y="1"/>
                </a:cubicBezTo>
                <a:cubicBezTo>
                  <a:pt x="235" y="8"/>
                  <a:pt x="329" y="0"/>
                  <a:pt x="379" y="47"/>
                </a:cubicBezTo>
                <a:cubicBezTo>
                  <a:pt x="382" y="68"/>
                  <a:pt x="375" y="94"/>
                  <a:pt x="388" y="111"/>
                </a:cubicBezTo>
                <a:cubicBezTo>
                  <a:pt x="400" y="126"/>
                  <a:pt x="425" y="123"/>
                  <a:pt x="443" y="129"/>
                </a:cubicBezTo>
                <a:cubicBezTo>
                  <a:pt x="456" y="133"/>
                  <a:pt x="467" y="141"/>
                  <a:pt x="479" y="147"/>
                </a:cubicBezTo>
                <a:cubicBezTo>
                  <a:pt x="469" y="221"/>
                  <a:pt x="454" y="257"/>
                  <a:pt x="379" y="285"/>
                </a:cubicBezTo>
                <a:cubicBezTo>
                  <a:pt x="292" y="271"/>
                  <a:pt x="209" y="242"/>
                  <a:pt x="123" y="221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4" name="Freeform 102"/>
          <p:cNvSpPr>
            <a:spLocks/>
          </p:cNvSpPr>
          <p:nvPr/>
        </p:nvSpPr>
        <p:spPr bwMode="auto">
          <a:xfrm>
            <a:off x="2817813" y="1639888"/>
            <a:ext cx="650875" cy="877887"/>
          </a:xfrm>
          <a:custGeom>
            <a:avLst/>
            <a:gdLst/>
            <a:ahLst/>
            <a:cxnLst>
              <a:cxn ang="0">
                <a:pos x="100" y="521"/>
              </a:cxn>
              <a:cxn ang="0">
                <a:pos x="18" y="430"/>
              </a:cxn>
              <a:cxn ang="0">
                <a:pos x="55" y="329"/>
              </a:cxn>
              <a:cxn ang="0">
                <a:pos x="128" y="201"/>
              </a:cxn>
              <a:cxn ang="0">
                <a:pos x="192" y="64"/>
              </a:cxn>
              <a:cxn ang="0">
                <a:pos x="301" y="0"/>
              </a:cxn>
              <a:cxn ang="0">
                <a:pos x="365" y="9"/>
              </a:cxn>
              <a:cxn ang="0">
                <a:pos x="411" y="92"/>
              </a:cxn>
              <a:cxn ang="0">
                <a:pos x="301" y="366"/>
              </a:cxn>
              <a:cxn ang="0">
                <a:pos x="237" y="476"/>
              </a:cxn>
              <a:cxn ang="0">
                <a:pos x="228" y="503"/>
              </a:cxn>
              <a:cxn ang="0">
                <a:pos x="155" y="549"/>
              </a:cxn>
              <a:cxn ang="0">
                <a:pos x="100" y="521"/>
              </a:cxn>
            </a:cxnLst>
            <a:rect l="0" t="0" r="r" b="b"/>
            <a:pathLst>
              <a:path w="411" h="553">
                <a:moveTo>
                  <a:pt x="100" y="521"/>
                </a:moveTo>
                <a:cubicBezTo>
                  <a:pt x="76" y="485"/>
                  <a:pt x="42" y="466"/>
                  <a:pt x="18" y="430"/>
                </a:cubicBezTo>
                <a:cubicBezTo>
                  <a:pt x="0" y="374"/>
                  <a:pt x="14" y="357"/>
                  <a:pt x="55" y="329"/>
                </a:cubicBezTo>
                <a:cubicBezTo>
                  <a:pt x="85" y="284"/>
                  <a:pt x="89" y="240"/>
                  <a:pt x="128" y="201"/>
                </a:cubicBezTo>
                <a:cubicBezTo>
                  <a:pt x="148" y="140"/>
                  <a:pt x="123" y="86"/>
                  <a:pt x="192" y="64"/>
                </a:cubicBezTo>
                <a:cubicBezTo>
                  <a:pt x="229" y="40"/>
                  <a:pt x="265" y="24"/>
                  <a:pt x="301" y="0"/>
                </a:cubicBezTo>
                <a:cubicBezTo>
                  <a:pt x="322" y="3"/>
                  <a:pt x="345" y="2"/>
                  <a:pt x="365" y="9"/>
                </a:cubicBezTo>
                <a:cubicBezTo>
                  <a:pt x="388" y="17"/>
                  <a:pt x="402" y="74"/>
                  <a:pt x="411" y="92"/>
                </a:cubicBezTo>
                <a:cubicBezTo>
                  <a:pt x="403" y="208"/>
                  <a:pt x="402" y="301"/>
                  <a:pt x="301" y="366"/>
                </a:cubicBezTo>
                <a:cubicBezTo>
                  <a:pt x="272" y="410"/>
                  <a:pt x="275" y="438"/>
                  <a:pt x="237" y="476"/>
                </a:cubicBezTo>
                <a:cubicBezTo>
                  <a:pt x="234" y="485"/>
                  <a:pt x="234" y="496"/>
                  <a:pt x="228" y="503"/>
                </a:cubicBezTo>
                <a:cubicBezTo>
                  <a:pt x="219" y="514"/>
                  <a:pt x="172" y="553"/>
                  <a:pt x="155" y="549"/>
                </a:cubicBezTo>
                <a:cubicBezTo>
                  <a:pt x="135" y="544"/>
                  <a:pt x="118" y="530"/>
                  <a:pt x="100" y="521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" name="Freeform 103"/>
          <p:cNvSpPr>
            <a:spLocks/>
          </p:cNvSpPr>
          <p:nvPr/>
        </p:nvSpPr>
        <p:spPr bwMode="auto">
          <a:xfrm>
            <a:off x="1828800" y="1143000"/>
            <a:ext cx="998538" cy="712788"/>
          </a:xfrm>
          <a:custGeom>
            <a:avLst/>
            <a:gdLst/>
            <a:ahLst/>
            <a:cxnLst>
              <a:cxn ang="0">
                <a:pos x="603" y="432"/>
              </a:cxn>
              <a:cxn ang="0">
                <a:pos x="475" y="295"/>
              </a:cxn>
              <a:cxn ang="0">
                <a:pos x="421" y="277"/>
              </a:cxn>
              <a:cxn ang="0">
                <a:pos x="393" y="267"/>
              </a:cxn>
              <a:cxn ang="0">
                <a:pos x="110" y="331"/>
              </a:cxn>
              <a:cxn ang="0">
                <a:pos x="37" y="331"/>
              </a:cxn>
              <a:cxn ang="0">
                <a:pos x="0" y="277"/>
              </a:cxn>
              <a:cxn ang="0">
                <a:pos x="9" y="176"/>
              </a:cxn>
              <a:cxn ang="0">
                <a:pos x="55" y="121"/>
              </a:cxn>
              <a:cxn ang="0">
                <a:pos x="192" y="11"/>
              </a:cxn>
              <a:cxn ang="0">
                <a:pos x="448" y="48"/>
              </a:cxn>
              <a:cxn ang="0">
                <a:pos x="466" y="103"/>
              </a:cxn>
              <a:cxn ang="0">
                <a:pos x="475" y="139"/>
              </a:cxn>
              <a:cxn ang="0">
                <a:pos x="530" y="176"/>
              </a:cxn>
              <a:cxn ang="0">
                <a:pos x="567" y="222"/>
              </a:cxn>
              <a:cxn ang="0">
                <a:pos x="603" y="341"/>
              </a:cxn>
              <a:cxn ang="0">
                <a:pos x="603" y="441"/>
              </a:cxn>
              <a:cxn ang="0">
                <a:pos x="576" y="432"/>
              </a:cxn>
              <a:cxn ang="0">
                <a:pos x="603" y="432"/>
              </a:cxn>
            </a:cxnLst>
            <a:rect l="0" t="0" r="r" b="b"/>
            <a:pathLst>
              <a:path w="629" h="449">
                <a:moveTo>
                  <a:pt x="603" y="432"/>
                </a:moveTo>
                <a:cubicBezTo>
                  <a:pt x="561" y="390"/>
                  <a:pt x="529" y="322"/>
                  <a:pt x="475" y="295"/>
                </a:cubicBezTo>
                <a:cubicBezTo>
                  <a:pt x="458" y="287"/>
                  <a:pt x="439" y="283"/>
                  <a:pt x="421" y="277"/>
                </a:cubicBezTo>
                <a:cubicBezTo>
                  <a:pt x="412" y="274"/>
                  <a:pt x="393" y="267"/>
                  <a:pt x="393" y="267"/>
                </a:cubicBezTo>
                <a:cubicBezTo>
                  <a:pt x="295" y="282"/>
                  <a:pt x="209" y="320"/>
                  <a:pt x="110" y="331"/>
                </a:cubicBezTo>
                <a:cubicBezTo>
                  <a:pt x="85" y="340"/>
                  <a:pt x="65" y="353"/>
                  <a:pt x="37" y="331"/>
                </a:cubicBezTo>
                <a:cubicBezTo>
                  <a:pt x="20" y="318"/>
                  <a:pt x="0" y="277"/>
                  <a:pt x="0" y="277"/>
                </a:cubicBezTo>
                <a:cubicBezTo>
                  <a:pt x="3" y="243"/>
                  <a:pt x="2" y="209"/>
                  <a:pt x="9" y="176"/>
                </a:cubicBezTo>
                <a:cubicBezTo>
                  <a:pt x="13" y="158"/>
                  <a:pt x="46" y="132"/>
                  <a:pt x="55" y="121"/>
                </a:cubicBezTo>
                <a:cubicBezTo>
                  <a:pt x="91" y="79"/>
                  <a:pt x="145" y="44"/>
                  <a:pt x="192" y="11"/>
                </a:cubicBezTo>
                <a:cubicBezTo>
                  <a:pt x="270" y="15"/>
                  <a:pt x="376" y="0"/>
                  <a:pt x="448" y="48"/>
                </a:cubicBezTo>
                <a:cubicBezTo>
                  <a:pt x="454" y="66"/>
                  <a:pt x="460" y="85"/>
                  <a:pt x="466" y="103"/>
                </a:cubicBezTo>
                <a:cubicBezTo>
                  <a:pt x="470" y="115"/>
                  <a:pt x="467" y="130"/>
                  <a:pt x="475" y="139"/>
                </a:cubicBezTo>
                <a:cubicBezTo>
                  <a:pt x="490" y="156"/>
                  <a:pt x="530" y="176"/>
                  <a:pt x="530" y="176"/>
                </a:cubicBezTo>
                <a:cubicBezTo>
                  <a:pt x="541" y="192"/>
                  <a:pt x="561" y="203"/>
                  <a:pt x="567" y="222"/>
                </a:cubicBezTo>
                <a:cubicBezTo>
                  <a:pt x="584" y="279"/>
                  <a:pt x="565" y="301"/>
                  <a:pt x="603" y="341"/>
                </a:cubicBezTo>
                <a:cubicBezTo>
                  <a:pt x="616" y="376"/>
                  <a:pt x="629" y="397"/>
                  <a:pt x="603" y="441"/>
                </a:cubicBezTo>
                <a:cubicBezTo>
                  <a:pt x="598" y="449"/>
                  <a:pt x="576" y="441"/>
                  <a:pt x="576" y="432"/>
                </a:cubicBezTo>
                <a:cubicBezTo>
                  <a:pt x="576" y="423"/>
                  <a:pt x="594" y="432"/>
                  <a:pt x="603" y="432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6" name="Freeform 104"/>
          <p:cNvSpPr>
            <a:spLocks/>
          </p:cNvSpPr>
          <p:nvPr/>
        </p:nvSpPr>
        <p:spPr bwMode="auto">
          <a:xfrm>
            <a:off x="2522538" y="701675"/>
            <a:ext cx="619125" cy="823913"/>
          </a:xfrm>
          <a:custGeom>
            <a:avLst/>
            <a:gdLst/>
            <a:ahLst/>
            <a:cxnLst>
              <a:cxn ang="0">
                <a:pos x="57" y="161"/>
              </a:cxn>
              <a:cxn ang="0">
                <a:pos x="75" y="308"/>
              </a:cxn>
              <a:cxn ang="0">
                <a:pos x="130" y="390"/>
              </a:cxn>
              <a:cxn ang="0">
                <a:pos x="157" y="454"/>
              </a:cxn>
              <a:cxn ang="0">
                <a:pos x="221" y="509"/>
              </a:cxn>
              <a:cxn ang="0">
                <a:pos x="377" y="463"/>
              </a:cxn>
              <a:cxn ang="0">
                <a:pos x="331" y="299"/>
              </a:cxn>
              <a:cxn ang="0">
                <a:pos x="112" y="143"/>
              </a:cxn>
              <a:cxn ang="0">
                <a:pos x="57" y="161"/>
              </a:cxn>
            </a:cxnLst>
            <a:rect l="0" t="0" r="r" b="b"/>
            <a:pathLst>
              <a:path w="390" h="519">
                <a:moveTo>
                  <a:pt x="57" y="161"/>
                </a:moveTo>
                <a:cubicBezTo>
                  <a:pt x="0" y="218"/>
                  <a:pt x="29" y="260"/>
                  <a:pt x="75" y="308"/>
                </a:cubicBezTo>
                <a:cubicBezTo>
                  <a:pt x="86" y="342"/>
                  <a:pt x="110" y="360"/>
                  <a:pt x="130" y="390"/>
                </a:cubicBezTo>
                <a:cubicBezTo>
                  <a:pt x="149" y="466"/>
                  <a:pt x="126" y="392"/>
                  <a:pt x="157" y="454"/>
                </a:cubicBezTo>
                <a:cubicBezTo>
                  <a:pt x="177" y="494"/>
                  <a:pt x="174" y="497"/>
                  <a:pt x="221" y="509"/>
                </a:cubicBezTo>
                <a:cubicBezTo>
                  <a:pt x="348" y="499"/>
                  <a:pt x="317" y="519"/>
                  <a:pt x="377" y="463"/>
                </a:cubicBezTo>
                <a:cubicBezTo>
                  <a:pt x="371" y="385"/>
                  <a:pt x="390" y="339"/>
                  <a:pt x="331" y="299"/>
                </a:cubicBezTo>
                <a:cubicBezTo>
                  <a:pt x="304" y="215"/>
                  <a:pt x="251" y="0"/>
                  <a:pt x="112" y="143"/>
                </a:cubicBezTo>
                <a:lnTo>
                  <a:pt x="57" y="161"/>
                </a:ln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7" name="Freeform 105"/>
          <p:cNvSpPr>
            <a:spLocks/>
          </p:cNvSpPr>
          <p:nvPr/>
        </p:nvSpPr>
        <p:spPr bwMode="auto">
          <a:xfrm>
            <a:off x="3268663" y="1103313"/>
            <a:ext cx="882650" cy="666750"/>
          </a:xfrm>
          <a:custGeom>
            <a:avLst/>
            <a:gdLst/>
            <a:ahLst/>
            <a:cxnLst>
              <a:cxn ang="0">
                <a:pos x="246" y="420"/>
              </a:cxn>
              <a:cxn ang="0">
                <a:pos x="72" y="283"/>
              </a:cxn>
              <a:cxn ang="0">
                <a:pos x="8" y="210"/>
              </a:cxn>
              <a:cxn ang="0">
                <a:pos x="36" y="146"/>
              </a:cxn>
              <a:cxn ang="0">
                <a:pos x="45" y="119"/>
              </a:cxn>
              <a:cxn ang="0">
                <a:pos x="155" y="46"/>
              </a:cxn>
              <a:cxn ang="0">
                <a:pos x="283" y="0"/>
              </a:cxn>
              <a:cxn ang="0">
                <a:pos x="447" y="9"/>
              </a:cxn>
              <a:cxn ang="0">
                <a:pos x="548" y="91"/>
              </a:cxn>
              <a:cxn ang="0">
                <a:pos x="557" y="137"/>
              </a:cxn>
              <a:cxn ang="0">
                <a:pos x="548" y="292"/>
              </a:cxn>
              <a:cxn ang="0">
                <a:pos x="411" y="366"/>
              </a:cxn>
              <a:cxn ang="0">
                <a:pos x="383" y="356"/>
              </a:cxn>
              <a:cxn ang="0">
                <a:pos x="365" y="375"/>
              </a:cxn>
              <a:cxn ang="0">
                <a:pos x="310" y="402"/>
              </a:cxn>
              <a:cxn ang="0">
                <a:pos x="246" y="420"/>
              </a:cxn>
            </a:cxnLst>
            <a:rect l="0" t="0" r="r" b="b"/>
            <a:pathLst>
              <a:path w="557" h="420">
                <a:moveTo>
                  <a:pt x="246" y="420"/>
                </a:moveTo>
                <a:cubicBezTo>
                  <a:pt x="185" y="359"/>
                  <a:pt x="158" y="300"/>
                  <a:pt x="72" y="283"/>
                </a:cubicBezTo>
                <a:cubicBezTo>
                  <a:pt x="45" y="256"/>
                  <a:pt x="20" y="247"/>
                  <a:pt x="8" y="210"/>
                </a:cubicBezTo>
                <a:cubicBezTo>
                  <a:pt x="29" y="103"/>
                  <a:pt x="0" y="204"/>
                  <a:pt x="36" y="146"/>
                </a:cubicBezTo>
                <a:cubicBezTo>
                  <a:pt x="41" y="138"/>
                  <a:pt x="40" y="127"/>
                  <a:pt x="45" y="119"/>
                </a:cubicBezTo>
                <a:cubicBezTo>
                  <a:pt x="71" y="74"/>
                  <a:pt x="106" y="58"/>
                  <a:pt x="155" y="46"/>
                </a:cubicBezTo>
                <a:cubicBezTo>
                  <a:pt x="194" y="19"/>
                  <a:pt x="239" y="14"/>
                  <a:pt x="283" y="0"/>
                </a:cubicBezTo>
                <a:cubicBezTo>
                  <a:pt x="338" y="3"/>
                  <a:pt x="393" y="1"/>
                  <a:pt x="447" y="9"/>
                </a:cubicBezTo>
                <a:cubicBezTo>
                  <a:pt x="464" y="11"/>
                  <a:pt x="531" y="75"/>
                  <a:pt x="548" y="91"/>
                </a:cubicBezTo>
                <a:cubicBezTo>
                  <a:pt x="551" y="106"/>
                  <a:pt x="557" y="121"/>
                  <a:pt x="557" y="137"/>
                </a:cubicBezTo>
                <a:cubicBezTo>
                  <a:pt x="557" y="189"/>
                  <a:pt x="556" y="241"/>
                  <a:pt x="548" y="292"/>
                </a:cubicBezTo>
                <a:cubicBezTo>
                  <a:pt x="544" y="315"/>
                  <a:pt x="436" y="357"/>
                  <a:pt x="411" y="366"/>
                </a:cubicBezTo>
                <a:cubicBezTo>
                  <a:pt x="402" y="363"/>
                  <a:pt x="393" y="354"/>
                  <a:pt x="383" y="356"/>
                </a:cubicBezTo>
                <a:cubicBezTo>
                  <a:pt x="374" y="358"/>
                  <a:pt x="372" y="370"/>
                  <a:pt x="365" y="375"/>
                </a:cubicBezTo>
                <a:cubicBezTo>
                  <a:pt x="341" y="394"/>
                  <a:pt x="311" y="382"/>
                  <a:pt x="310" y="402"/>
                </a:cubicBezTo>
                <a:lnTo>
                  <a:pt x="246" y="420"/>
                </a:ln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8" name="Freeform 106"/>
          <p:cNvSpPr>
            <a:spLocks/>
          </p:cNvSpPr>
          <p:nvPr/>
        </p:nvSpPr>
        <p:spPr bwMode="auto">
          <a:xfrm>
            <a:off x="3106738" y="871538"/>
            <a:ext cx="333375" cy="376237"/>
          </a:xfrm>
          <a:custGeom>
            <a:avLst/>
            <a:gdLst/>
            <a:ahLst/>
            <a:cxnLst>
              <a:cxn ang="0">
                <a:pos x="82" y="237"/>
              </a:cxn>
              <a:cxn ang="0">
                <a:pos x="0" y="54"/>
              </a:cxn>
              <a:cxn ang="0">
                <a:pos x="146" y="27"/>
              </a:cxn>
              <a:cxn ang="0">
                <a:pos x="201" y="109"/>
              </a:cxn>
              <a:cxn ang="0">
                <a:pos x="210" y="137"/>
              </a:cxn>
              <a:cxn ang="0">
                <a:pos x="82" y="237"/>
              </a:cxn>
            </a:cxnLst>
            <a:rect l="0" t="0" r="r" b="b"/>
            <a:pathLst>
              <a:path w="210" h="237">
                <a:moveTo>
                  <a:pt x="82" y="237"/>
                </a:moveTo>
                <a:cubicBezTo>
                  <a:pt x="40" y="175"/>
                  <a:pt x="23" y="124"/>
                  <a:pt x="0" y="54"/>
                </a:cubicBezTo>
                <a:cubicBezTo>
                  <a:pt x="36" y="0"/>
                  <a:pt x="86" y="20"/>
                  <a:pt x="146" y="27"/>
                </a:cubicBezTo>
                <a:cubicBezTo>
                  <a:pt x="173" y="54"/>
                  <a:pt x="179" y="78"/>
                  <a:pt x="201" y="109"/>
                </a:cubicBezTo>
                <a:cubicBezTo>
                  <a:pt x="204" y="118"/>
                  <a:pt x="210" y="127"/>
                  <a:pt x="210" y="137"/>
                </a:cubicBezTo>
                <a:cubicBezTo>
                  <a:pt x="210" y="233"/>
                  <a:pt x="152" y="214"/>
                  <a:pt x="82" y="237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9" name="Freeform 107"/>
          <p:cNvSpPr>
            <a:spLocks/>
          </p:cNvSpPr>
          <p:nvPr/>
        </p:nvSpPr>
        <p:spPr bwMode="auto">
          <a:xfrm>
            <a:off x="3217863" y="319088"/>
            <a:ext cx="889000" cy="747712"/>
          </a:xfrm>
          <a:custGeom>
            <a:avLst/>
            <a:gdLst/>
            <a:ahLst/>
            <a:cxnLst>
              <a:cxn ang="0">
                <a:pos x="113" y="46"/>
              </a:cxn>
              <a:cxn ang="0">
                <a:pos x="77" y="82"/>
              </a:cxn>
              <a:cxn ang="0">
                <a:pos x="22" y="110"/>
              </a:cxn>
              <a:cxn ang="0">
                <a:pos x="22" y="192"/>
              </a:cxn>
              <a:cxn ang="0">
                <a:pos x="77" y="229"/>
              </a:cxn>
              <a:cxn ang="0">
                <a:pos x="168" y="293"/>
              </a:cxn>
              <a:cxn ang="0">
                <a:pos x="187" y="320"/>
              </a:cxn>
              <a:cxn ang="0">
                <a:pos x="214" y="329"/>
              </a:cxn>
              <a:cxn ang="0">
                <a:pos x="251" y="439"/>
              </a:cxn>
              <a:cxn ang="0">
                <a:pos x="561" y="402"/>
              </a:cxn>
              <a:cxn ang="0">
                <a:pos x="452" y="110"/>
              </a:cxn>
              <a:cxn ang="0">
                <a:pos x="360" y="0"/>
              </a:cxn>
              <a:cxn ang="0">
                <a:pos x="196" y="9"/>
              </a:cxn>
              <a:cxn ang="0">
                <a:pos x="168" y="28"/>
              </a:cxn>
              <a:cxn ang="0">
                <a:pos x="113" y="46"/>
              </a:cxn>
            </a:cxnLst>
            <a:rect l="0" t="0" r="r" b="b"/>
            <a:pathLst>
              <a:path w="561" h="471">
                <a:moveTo>
                  <a:pt x="113" y="46"/>
                </a:moveTo>
                <a:cubicBezTo>
                  <a:pt x="54" y="66"/>
                  <a:pt x="112" y="38"/>
                  <a:pt x="77" y="82"/>
                </a:cubicBezTo>
                <a:cubicBezTo>
                  <a:pt x="63" y="99"/>
                  <a:pt x="41" y="104"/>
                  <a:pt x="22" y="110"/>
                </a:cubicBezTo>
                <a:cubicBezTo>
                  <a:pt x="13" y="138"/>
                  <a:pt x="0" y="161"/>
                  <a:pt x="22" y="192"/>
                </a:cubicBezTo>
                <a:cubicBezTo>
                  <a:pt x="35" y="210"/>
                  <a:pt x="59" y="216"/>
                  <a:pt x="77" y="229"/>
                </a:cubicBezTo>
                <a:cubicBezTo>
                  <a:pt x="108" y="253"/>
                  <a:pt x="131" y="281"/>
                  <a:pt x="168" y="293"/>
                </a:cubicBezTo>
                <a:cubicBezTo>
                  <a:pt x="174" y="302"/>
                  <a:pt x="178" y="313"/>
                  <a:pt x="187" y="320"/>
                </a:cubicBezTo>
                <a:cubicBezTo>
                  <a:pt x="194" y="326"/>
                  <a:pt x="210" y="320"/>
                  <a:pt x="214" y="329"/>
                </a:cubicBezTo>
                <a:cubicBezTo>
                  <a:pt x="239" y="380"/>
                  <a:pt x="211" y="401"/>
                  <a:pt x="251" y="439"/>
                </a:cubicBezTo>
                <a:cubicBezTo>
                  <a:pt x="280" y="438"/>
                  <a:pt x="496" y="471"/>
                  <a:pt x="561" y="402"/>
                </a:cubicBezTo>
                <a:cubicBezTo>
                  <a:pt x="553" y="278"/>
                  <a:pt x="551" y="189"/>
                  <a:pt x="452" y="110"/>
                </a:cubicBezTo>
                <a:cubicBezTo>
                  <a:pt x="430" y="68"/>
                  <a:pt x="400" y="26"/>
                  <a:pt x="360" y="0"/>
                </a:cubicBezTo>
                <a:cubicBezTo>
                  <a:pt x="305" y="3"/>
                  <a:pt x="250" y="1"/>
                  <a:pt x="196" y="9"/>
                </a:cubicBezTo>
                <a:cubicBezTo>
                  <a:pt x="185" y="11"/>
                  <a:pt x="178" y="23"/>
                  <a:pt x="168" y="28"/>
                </a:cubicBezTo>
                <a:cubicBezTo>
                  <a:pt x="150" y="36"/>
                  <a:pt x="94" y="46"/>
                  <a:pt x="113" y="46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20" name="Freeform 108"/>
          <p:cNvSpPr>
            <a:spLocks/>
          </p:cNvSpPr>
          <p:nvPr/>
        </p:nvSpPr>
        <p:spPr bwMode="auto">
          <a:xfrm rot="1173495">
            <a:off x="4005263" y="187325"/>
            <a:ext cx="536575" cy="509588"/>
          </a:xfrm>
          <a:custGeom>
            <a:avLst/>
            <a:gdLst/>
            <a:ahLst/>
            <a:cxnLst>
              <a:cxn ang="0">
                <a:pos x="237" y="47"/>
              </a:cxn>
              <a:cxn ang="0">
                <a:pos x="73" y="38"/>
              </a:cxn>
              <a:cxn ang="0">
                <a:pos x="36" y="93"/>
              </a:cxn>
              <a:cxn ang="0">
                <a:pos x="64" y="212"/>
              </a:cxn>
              <a:cxn ang="0">
                <a:pos x="91" y="230"/>
              </a:cxn>
              <a:cxn ang="0">
                <a:pos x="164" y="285"/>
              </a:cxn>
              <a:cxn ang="0">
                <a:pos x="183" y="303"/>
              </a:cxn>
              <a:cxn ang="0">
                <a:pos x="237" y="321"/>
              </a:cxn>
              <a:cxn ang="0">
                <a:pos x="338" y="266"/>
              </a:cxn>
              <a:cxn ang="0">
                <a:pos x="329" y="175"/>
              </a:cxn>
              <a:cxn ang="0">
                <a:pos x="292" y="129"/>
              </a:cxn>
              <a:cxn ang="0">
                <a:pos x="237" y="47"/>
              </a:cxn>
            </a:cxnLst>
            <a:rect l="0" t="0" r="r" b="b"/>
            <a:pathLst>
              <a:path w="338" h="321">
                <a:moveTo>
                  <a:pt x="237" y="47"/>
                </a:moveTo>
                <a:cubicBezTo>
                  <a:pt x="182" y="10"/>
                  <a:pt x="178" y="0"/>
                  <a:pt x="73" y="38"/>
                </a:cubicBezTo>
                <a:cubicBezTo>
                  <a:pt x="52" y="46"/>
                  <a:pt x="36" y="93"/>
                  <a:pt x="36" y="93"/>
                </a:cubicBezTo>
                <a:cubicBezTo>
                  <a:pt x="15" y="159"/>
                  <a:pt x="0" y="166"/>
                  <a:pt x="64" y="212"/>
                </a:cubicBezTo>
                <a:cubicBezTo>
                  <a:pt x="73" y="218"/>
                  <a:pt x="82" y="224"/>
                  <a:pt x="91" y="230"/>
                </a:cubicBezTo>
                <a:cubicBezTo>
                  <a:pt x="112" y="262"/>
                  <a:pt x="128" y="273"/>
                  <a:pt x="164" y="285"/>
                </a:cubicBezTo>
                <a:cubicBezTo>
                  <a:pt x="170" y="291"/>
                  <a:pt x="175" y="299"/>
                  <a:pt x="183" y="303"/>
                </a:cubicBezTo>
                <a:cubicBezTo>
                  <a:pt x="200" y="311"/>
                  <a:pt x="237" y="321"/>
                  <a:pt x="237" y="321"/>
                </a:cubicBezTo>
                <a:cubicBezTo>
                  <a:pt x="288" y="311"/>
                  <a:pt x="303" y="303"/>
                  <a:pt x="338" y="266"/>
                </a:cubicBezTo>
                <a:cubicBezTo>
                  <a:pt x="335" y="236"/>
                  <a:pt x="336" y="205"/>
                  <a:pt x="329" y="175"/>
                </a:cubicBezTo>
                <a:cubicBezTo>
                  <a:pt x="324" y="154"/>
                  <a:pt x="304" y="145"/>
                  <a:pt x="292" y="129"/>
                </a:cubicBezTo>
                <a:cubicBezTo>
                  <a:pt x="272" y="103"/>
                  <a:pt x="256" y="74"/>
                  <a:pt x="237" y="47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21" name="Freeform 109"/>
          <p:cNvSpPr>
            <a:spLocks/>
          </p:cNvSpPr>
          <p:nvPr/>
        </p:nvSpPr>
        <p:spPr bwMode="auto">
          <a:xfrm>
            <a:off x="4235450" y="941388"/>
            <a:ext cx="322263" cy="415925"/>
          </a:xfrm>
          <a:custGeom>
            <a:avLst/>
            <a:gdLst/>
            <a:ahLst/>
            <a:cxnLst>
              <a:cxn ang="0">
                <a:pos x="74" y="367"/>
              </a:cxn>
              <a:cxn ang="0">
                <a:pos x="19" y="211"/>
              </a:cxn>
              <a:cxn ang="0">
                <a:pos x="1" y="138"/>
              </a:cxn>
              <a:cxn ang="0">
                <a:pos x="10" y="47"/>
              </a:cxn>
              <a:cxn ang="0">
                <a:pos x="37" y="38"/>
              </a:cxn>
              <a:cxn ang="0">
                <a:pos x="83" y="10"/>
              </a:cxn>
              <a:cxn ang="0">
                <a:pos x="184" y="19"/>
              </a:cxn>
              <a:cxn ang="0">
                <a:pos x="202" y="38"/>
              </a:cxn>
              <a:cxn ang="0">
                <a:pos x="266" y="147"/>
              </a:cxn>
              <a:cxn ang="0">
                <a:pos x="211" y="230"/>
              </a:cxn>
              <a:cxn ang="0">
                <a:pos x="193" y="257"/>
              </a:cxn>
              <a:cxn ang="0">
                <a:pos x="165" y="284"/>
              </a:cxn>
              <a:cxn ang="0">
                <a:pos x="129" y="339"/>
              </a:cxn>
              <a:cxn ang="0">
                <a:pos x="111" y="394"/>
              </a:cxn>
              <a:cxn ang="0">
                <a:pos x="74" y="367"/>
              </a:cxn>
            </a:cxnLst>
            <a:rect l="0" t="0" r="r" b="b"/>
            <a:pathLst>
              <a:path w="266" h="427">
                <a:moveTo>
                  <a:pt x="74" y="367"/>
                </a:moveTo>
                <a:cubicBezTo>
                  <a:pt x="45" y="322"/>
                  <a:pt x="33" y="263"/>
                  <a:pt x="19" y="211"/>
                </a:cubicBezTo>
                <a:cubicBezTo>
                  <a:pt x="13" y="187"/>
                  <a:pt x="1" y="138"/>
                  <a:pt x="1" y="138"/>
                </a:cubicBezTo>
                <a:cubicBezTo>
                  <a:pt x="4" y="108"/>
                  <a:pt x="0" y="76"/>
                  <a:pt x="10" y="47"/>
                </a:cubicBezTo>
                <a:cubicBezTo>
                  <a:pt x="13" y="38"/>
                  <a:pt x="29" y="43"/>
                  <a:pt x="37" y="38"/>
                </a:cubicBezTo>
                <a:cubicBezTo>
                  <a:pt x="99" y="0"/>
                  <a:pt x="9" y="35"/>
                  <a:pt x="83" y="10"/>
                </a:cubicBezTo>
                <a:cubicBezTo>
                  <a:pt x="117" y="13"/>
                  <a:pt x="151" y="11"/>
                  <a:pt x="184" y="19"/>
                </a:cubicBezTo>
                <a:cubicBezTo>
                  <a:pt x="192" y="21"/>
                  <a:pt x="197" y="31"/>
                  <a:pt x="202" y="38"/>
                </a:cubicBezTo>
                <a:cubicBezTo>
                  <a:pt x="229" y="74"/>
                  <a:pt x="252" y="106"/>
                  <a:pt x="266" y="147"/>
                </a:cubicBezTo>
                <a:cubicBezTo>
                  <a:pt x="255" y="190"/>
                  <a:pt x="248" y="205"/>
                  <a:pt x="211" y="230"/>
                </a:cubicBezTo>
                <a:cubicBezTo>
                  <a:pt x="205" y="239"/>
                  <a:pt x="200" y="249"/>
                  <a:pt x="193" y="257"/>
                </a:cubicBezTo>
                <a:cubicBezTo>
                  <a:pt x="185" y="267"/>
                  <a:pt x="173" y="274"/>
                  <a:pt x="165" y="284"/>
                </a:cubicBezTo>
                <a:cubicBezTo>
                  <a:pt x="152" y="301"/>
                  <a:pt x="129" y="339"/>
                  <a:pt x="129" y="339"/>
                </a:cubicBezTo>
                <a:cubicBezTo>
                  <a:pt x="123" y="357"/>
                  <a:pt x="117" y="376"/>
                  <a:pt x="111" y="394"/>
                </a:cubicBezTo>
                <a:cubicBezTo>
                  <a:pt x="100" y="427"/>
                  <a:pt x="43" y="301"/>
                  <a:pt x="74" y="367"/>
                </a:cubicBezTo>
                <a:close/>
              </a:path>
            </a:pathLst>
          </a:custGeom>
          <a:solidFill>
            <a:srgbClr val="969696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22" name="Group 110"/>
          <p:cNvGrpSpPr>
            <a:grpSpLocks/>
          </p:cNvGrpSpPr>
          <p:nvPr/>
        </p:nvGrpSpPr>
        <p:grpSpPr bwMode="auto">
          <a:xfrm>
            <a:off x="4887913" y="620713"/>
            <a:ext cx="673100" cy="673100"/>
            <a:chOff x="3079" y="391"/>
            <a:chExt cx="424" cy="424"/>
          </a:xfrm>
        </p:grpSpPr>
        <p:sp>
          <p:nvSpPr>
            <p:cNvPr id="13423" name="Oval 111"/>
            <p:cNvSpPr>
              <a:spLocks noChangeArrowheads="1"/>
            </p:cNvSpPr>
            <p:nvPr/>
          </p:nvSpPr>
          <p:spPr bwMode="auto">
            <a:xfrm>
              <a:off x="3079" y="391"/>
              <a:ext cx="424" cy="424"/>
            </a:xfrm>
            <a:prstGeom prst="ellipse">
              <a:avLst/>
            </a:prstGeom>
            <a:solidFill>
              <a:srgbClr val="333399"/>
            </a:solidFill>
            <a:ln w="38100" algn="ctr">
              <a:solidFill>
                <a:srgbClr val="777777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24" name="AutoShape 112"/>
            <p:cNvSpPr>
              <a:spLocks noChangeArrowheads="1"/>
            </p:cNvSpPr>
            <p:nvPr/>
          </p:nvSpPr>
          <p:spPr bwMode="auto">
            <a:xfrm>
              <a:off x="3131" y="442"/>
              <a:ext cx="320" cy="320"/>
            </a:xfrm>
            <a:custGeom>
              <a:avLst/>
              <a:gdLst>
                <a:gd name="G0" fmla="+- 0 0 0"/>
                <a:gd name="G1" fmla="+- 8139846 0 0"/>
                <a:gd name="G2" fmla="+- 0 0 8139846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8139846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8139846"/>
                <a:gd name="G36" fmla="sin G34 8139846"/>
                <a:gd name="G37" fmla="+/ 8139846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5746 w 21600"/>
                <a:gd name="T5" fmla="*/ 1255 h 21600"/>
                <a:gd name="T6" fmla="*/ 6246 w 21600"/>
                <a:gd name="T7" fmla="*/ 17499 h 21600"/>
                <a:gd name="T8" fmla="*/ 8273 w 21600"/>
                <a:gd name="T9" fmla="*/ 6027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cubicBezTo>
                    <a:pt x="5399" y="12588"/>
                    <a:pt x="6285" y="14260"/>
                    <a:pt x="7764" y="15266"/>
                  </a:cubicBezTo>
                  <a:lnTo>
                    <a:pt x="4728" y="19732"/>
                  </a:lnTo>
                  <a:cubicBezTo>
                    <a:pt x="1770" y="17721"/>
                    <a:pt x="0" y="14376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-1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CCE0C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6" name="Rectangle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3916363" y="5924550"/>
            <a:ext cx="13716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CN">
                <a:ea typeface="宋体" pitchFamily="2" charset="-122"/>
              </a:rPr>
              <a:t>Try again?</a:t>
            </a:r>
          </a:p>
        </p:txBody>
      </p:sp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83" name="Rectangle 19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C4C903"/>
              </a:gs>
              <a:gs pos="100000">
                <a:srgbClr val="61C804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7" name="Rectangle 13"/>
          <p:cNvSpPr>
            <a:spLocks noChangeArrowheads="1"/>
          </p:cNvSpPr>
          <p:nvPr/>
        </p:nvSpPr>
        <p:spPr bwMode="auto">
          <a:xfrm>
            <a:off x="2146300" y="1855788"/>
            <a:ext cx="419100" cy="2690812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8" name="AutoShape 14"/>
          <p:cNvSpPr>
            <a:spLocks noChangeArrowheads="1"/>
          </p:cNvSpPr>
          <p:nvPr/>
        </p:nvSpPr>
        <p:spPr bwMode="auto">
          <a:xfrm>
            <a:off x="2146300" y="509588"/>
            <a:ext cx="2690813" cy="2690812"/>
          </a:xfrm>
          <a:custGeom>
            <a:avLst/>
            <a:gdLst>
              <a:gd name="G0" fmla="+- 744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440"/>
              <a:gd name="G18" fmla="*/ 744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744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744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80 w 21600"/>
              <a:gd name="T15" fmla="*/ 10800 h 21600"/>
              <a:gd name="T16" fmla="*/ 10800 w 21600"/>
              <a:gd name="T17" fmla="*/ 3360 h 21600"/>
              <a:gd name="T18" fmla="*/ 1992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360" y="10800"/>
                </a:moveTo>
                <a:cubicBezTo>
                  <a:pt x="3360" y="6691"/>
                  <a:pt x="6691" y="3360"/>
                  <a:pt x="10800" y="3360"/>
                </a:cubicBezTo>
                <a:cubicBezTo>
                  <a:pt x="14908" y="3359"/>
                  <a:pt x="18239" y="6691"/>
                  <a:pt x="1824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99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79" name="Rectangle 15"/>
          <p:cNvSpPr>
            <a:spLocks noChangeArrowheads="1"/>
          </p:cNvSpPr>
          <p:nvPr/>
        </p:nvSpPr>
        <p:spPr bwMode="auto">
          <a:xfrm>
            <a:off x="4418013" y="3836988"/>
            <a:ext cx="419100" cy="709612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0" name="AutoShape 16"/>
          <p:cNvSpPr>
            <a:spLocks noChangeArrowheads="1"/>
          </p:cNvSpPr>
          <p:nvPr/>
        </p:nvSpPr>
        <p:spPr bwMode="auto">
          <a:xfrm rot="10800000">
            <a:off x="4418013" y="3189288"/>
            <a:ext cx="2692400" cy="2690812"/>
          </a:xfrm>
          <a:custGeom>
            <a:avLst/>
            <a:gdLst>
              <a:gd name="G0" fmla="+- 744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440"/>
              <a:gd name="G18" fmla="*/ 744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744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744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80 w 21600"/>
              <a:gd name="T15" fmla="*/ 10800 h 21600"/>
              <a:gd name="T16" fmla="*/ 10800 w 21600"/>
              <a:gd name="T17" fmla="*/ 3360 h 21600"/>
              <a:gd name="T18" fmla="*/ 1992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360" y="10800"/>
                </a:moveTo>
                <a:cubicBezTo>
                  <a:pt x="3360" y="6691"/>
                  <a:pt x="6691" y="3360"/>
                  <a:pt x="10800" y="3360"/>
                </a:cubicBezTo>
                <a:cubicBezTo>
                  <a:pt x="14908" y="3359"/>
                  <a:pt x="18239" y="6691"/>
                  <a:pt x="1824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99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1" name="Rectangle 17"/>
          <p:cNvSpPr>
            <a:spLocks noChangeArrowheads="1"/>
          </p:cNvSpPr>
          <p:nvPr/>
        </p:nvSpPr>
        <p:spPr bwMode="auto">
          <a:xfrm>
            <a:off x="6691313" y="1847850"/>
            <a:ext cx="419100" cy="2690813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4" name="AutoShape 20"/>
          <p:cNvSpPr>
            <a:spLocks noChangeArrowheads="1"/>
          </p:cNvSpPr>
          <p:nvPr/>
        </p:nvSpPr>
        <p:spPr bwMode="auto">
          <a:xfrm>
            <a:off x="1998663" y="4506913"/>
            <a:ext cx="719137" cy="720725"/>
          </a:xfrm>
          <a:prstGeom prst="roundRect">
            <a:avLst>
              <a:gd name="adj" fmla="val 8810"/>
            </a:avLst>
          </a:prstGeom>
          <a:solidFill>
            <a:srgbClr val="999999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 altLang="zh-TW" sz="1400">
              <a:latin typeface="Stencil" pitchFamily="82" charset="0"/>
              <a:ea typeface="PMingLiU" pitchFamily="18" charset="-120"/>
            </a:endParaRPr>
          </a:p>
        </p:txBody>
      </p:sp>
      <p:sp>
        <p:nvSpPr>
          <p:cNvPr id="139285" name="AutoShape 21"/>
          <p:cNvSpPr>
            <a:spLocks noChangeArrowheads="1"/>
          </p:cNvSpPr>
          <p:nvPr/>
        </p:nvSpPr>
        <p:spPr bwMode="auto">
          <a:xfrm>
            <a:off x="6462713" y="957263"/>
            <a:ext cx="922337" cy="923925"/>
          </a:xfrm>
          <a:prstGeom prst="roundRect">
            <a:avLst>
              <a:gd name="adj" fmla="val 8810"/>
            </a:avLst>
          </a:prstGeom>
          <a:solidFill>
            <a:srgbClr val="999999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 altLang="zh-TW" sz="1400">
              <a:latin typeface="Stencil" pitchFamily="82" charset="0"/>
              <a:ea typeface="PMingLiU" pitchFamily="18" charset="-120"/>
            </a:endParaRPr>
          </a:p>
        </p:txBody>
      </p:sp>
      <p:sp>
        <p:nvSpPr>
          <p:cNvPr id="139286" name="AutoShape 22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678613" y="1185863"/>
            <a:ext cx="465137" cy="466725"/>
          </a:xfrm>
          <a:prstGeom prst="roundRect">
            <a:avLst>
              <a:gd name="adj" fmla="val 8810"/>
            </a:avLst>
          </a:prstGeom>
          <a:solidFill>
            <a:srgbClr val="FF33CC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 altLang="zh-TW" sz="1400">
              <a:latin typeface="Stencil" pitchFamily="82" charset="0"/>
              <a:ea typeface="PMingLiU" pitchFamily="18" charset="-120"/>
            </a:endParaRPr>
          </a:p>
        </p:txBody>
      </p:sp>
      <p:sp>
        <p:nvSpPr>
          <p:cNvPr id="139287" name="AutoShape 23"/>
          <p:cNvSpPr>
            <a:spLocks noChangeArrowheads="1"/>
          </p:cNvSpPr>
          <p:nvPr/>
        </p:nvSpPr>
        <p:spPr bwMode="auto">
          <a:xfrm>
            <a:off x="3924300" y="2489200"/>
            <a:ext cx="1397000" cy="13970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999999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8" name="Rectangle 24"/>
          <p:cNvSpPr>
            <a:spLocks noChangeArrowheads="1"/>
          </p:cNvSpPr>
          <p:nvPr/>
        </p:nvSpPr>
        <p:spPr bwMode="auto">
          <a:xfrm>
            <a:off x="4418013" y="1855788"/>
            <a:ext cx="419100" cy="811212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89" name="AutoShape 25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055688" y="2095500"/>
            <a:ext cx="963612" cy="280988"/>
          </a:xfrm>
          <a:prstGeom prst="homePlate">
            <a:avLst>
              <a:gd name="adj" fmla="val 85734"/>
            </a:avLst>
          </a:prstGeom>
          <a:solidFill>
            <a:srgbClr val="65C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292" name="Group 28"/>
          <p:cNvGrpSpPr>
            <a:grpSpLocks/>
          </p:cNvGrpSpPr>
          <p:nvPr/>
        </p:nvGrpSpPr>
        <p:grpSpPr bwMode="auto">
          <a:xfrm>
            <a:off x="3792538" y="2357438"/>
            <a:ext cx="1660525" cy="1660525"/>
            <a:chOff x="2368" y="1464"/>
            <a:chExt cx="1072" cy="1072"/>
          </a:xfrm>
        </p:grpSpPr>
        <p:sp>
          <p:nvSpPr>
            <p:cNvPr id="139290" name="AutoShape 26"/>
            <p:cNvSpPr>
              <a:spLocks noChangeArrowheads="1"/>
            </p:cNvSpPr>
            <p:nvPr/>
          </p:nvSpPr>
          <p:spPr bwMode="auto">
            <a:xfrm>
              <a:off x="2368" y="1464"/>
              <a:ext cx="1072" cy="1072"/>
            </a:xfrm>
            <a:custGeom>
              <a:avLst/>
              <a:gdLst>
                <a:gd name="G0" fmla="+- 9228 0 0"/>
                <a:gd name="G1" fmla="+- 10256 0 0"/>
                <a:gd name="G2" fmla="+- 2700 0 0"/>
                <a:gd name="G3" fmla="+- 21600 0 9228"/>
                <a:gd name="G4" fmla="+- 21600 0 10256"/>
                <a:gd name="G5" fmla="+- 21600 0 2700"/>
                <a:gd name="G6" fmla="+- 9228 0 10800"/>
                <a:gd name="G7" fmla="+- 10256 0 10800"/>
                <a:gd name="G8" fmla="*/ G7 2700 G6"/>
                <a:gd name="G9" fmla="+- 21600 0 G8"/>
                <a:gd name="T0" fmla="*/ G8 w 21600"/>
                <a:gd name="T1" fmla="*/ G1 h 21600"/>
                <a:gd name="T2" fmla="*/ G9 w 21600"/>
                <a:gd name="T3" fmla="*/ G4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10800" y="0"/>
                  </a:moveTo>
                  <a:lnTo>
                    <a:pt x="9228" y="2700"/>
                  </a:lnTo>
                  <a:lnTo>
                    <a:pt x="10256" y="2700"/>
                  </a:lnTo>
                  <a:lnTo>
                    <a:pt x="10256" y="10256"/>
                  </a:lnTo>
                  <a:lnTo>
                    <a:pt x="2700" y="10256"/>
                  </a:lnTo>
                  <a:lnTo>
                    <a:pt x="2700" y="9228"/>
                  </a:lnTo>
                  <a:lnTo>
                    <a:pt x="0" y="10800"/>
                  </a:lnTo>
                  <a:lnTo>
                    <a:pt x="2700" y="12372"/>
                  </a:lnTo>
                  <a:lnTo>
                    <a:pt x="2700" y="11344"/>
                  </a:lnTo>
                  <a:lnTo>
                    <a:pt x="10256" y="11344"/>
                  </a:lnTo>
                  <a:lnTo>
                    <a:pt x="10256" y="18900"/>
                  </a:lnTo>
                  <a:lnTo>
                    <a:pt x="9228" y="18900"/>
                  </a:lnTo>
                  <a:lnTo>
                    <a:pt x="10800" y="21600"/>
                  </a:lnTo>
                  <a:lnTo>
                    <a:pt x="12372" y="18900"/>
                  </a:lnTo>
                  <a:lnTo>
                    <a:pt x="11344" y="18900"/>
                  </a:lnTo>
                  <a:lnTo>
                    <a:pt x="11344" y="11344"/>
                  </a:lnTo>
                  <a:lnTo>
                    <a:pt x="18900" y="11344"/>
                  </a:lnTo>
                  <a:lnTo>
                    <a:pt x="18900" y="12372"/>
                  </a:lnTo>
                  <a:lnTo>
                    <a:pt x="21600" y="10800"/>
                  </a:lnTo>
                  <a:lnTo>
                    <a:pt x="18900" y="9228"/>
                  </a:lnTo>
                  <a:lnTo>
                    <a:pt x="18900" y="10256"/>
                  </a:lnTo>
                  <a:lnTo>
                    <a:pt x="11344" y="10256"/>
                  </a:lnTo>
                  <a:lnTo>
                    <a:pt x="11344" y="2700"/>
                  </a:lnTo>
                  <a:lnTo>
                    <a:pt x="12372" y="2700"/>
                  </a:lnTo>
                  <a:close/>
                </a:path>
              </a:pathLst>
            </a:custGeom>
            <a:solidFill>
              <a:srgbClr val="65CFFF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91" name="AutoShape 27"/>
            <p:cNvSpPr>
              <a:spLocks noChangeArrowheads="1"/>
            </p:cNvSpPr>
            <p:nvPr/>
          </p:nvSpPr>
          <p:spPr bwMode="auto">
            <a:xfrm>
              <a:off x="2616" y="1712"/>
              <a:ext cx="576" cy="576"/>
            </a:xfrm>
            <a:custGeom>
              <a:avLst/>
              <a:gdLst>
                <a:gd name="G0" fmla="+- 2400 0 0"/>
                <a:gd name="G1" fmla="+- 21600 0 2400"/>
                <a:gd name="G2" fmla="+- 21600 0 240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400" y="10800"/>
                  </a:moveTo>
                  <a:cubicBezTo>
                    <a:pt x="2400" y="15439"/>
                    <a:pt x="6161" y="19200"/>
                    <a:pt x="10800" y="19200"/>
                  </a:cubicBezTo>
                  <a:cubicBezTo>
                    <a:pt x="15439" y="19200"/>
                    <a:pt x="19200" y="15439"/>
                    <a:pt x="19200" y="10800"/>
                  </a:cubicBezTo>
                  <a:cubicBezTo>
                    <a:pt x="19200" y="6161"/>
                    <a:pt x="15439" y="2400"/>
                    <a:pt x="10800" y="2400"/>
                  </a:cubicBezTo>
                  <a:cubicBezTo>
                    <a:pt x="6161" y="2400"/>
                    <a:pt x="2400" y="6161"/>
                    <a:pt x="2400" y="10800"/>
                  </a:cubicBezTo>
                  <a:close/>
                </a:path>
              </a:pathLst>
            </a:custGeom>
            <a:solidFill>
              <a:srgbClr val="65CFFF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9293" name="Rectangle 29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-1143000" y="3937000"/>
            <a:ext cx="1117600" cy="482600"/>
          </a:xfrm>
          <a:prstGeom prst="rect">
            <a:avLst/>
          </a:prstGeom>
          <a:solidFill>
            <a:srgbClr val="65C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94" name="Rectangle 30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-1143000" y="2495550"/>
            <a:ext cx="1117600" cy="482600"/>
          </a:xfrm>
          <a:prstGeom prst="rect">
            <a:avLst/>
          </a:prstGeom>
          <a:solidFill>
            <a:srgbClr val="65C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95" name="Rectangle 31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-1143000" y="1162050"/>
            <a:ext cx="1117600" cy="482600"/>
          </a:xfrm>
          <a:prstGeom prst="rect">
            <a:avLst/>
          </a:prstGeom>
          <a:solidFill>
            <a:srgbClr val="65C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07407E-6 L 0.10138 4.07407E-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1.14167 0 " pathEditMode="relative" ptsTypes="AA">
                                      <p:cBhvr>
                                        <p:cTn id="10" dur="1500" spd="-100000" fill="hold"/>
                                        <p:tgtEl>
                                          <p:spTgt spid="139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1.14167 0 " pathEditMode="relative" ptsTypes="AA">
                                      <p:cBhvr>
                                        <p:cTn id="12" dur="1500" spd="-100000" fill="hold"/>
                                        <p:tgtEl>
                                          <p:spTgt spid="1392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1.14167 0 " pathEditMode="relative" ptsTypes="AA">
                                      <p:cBhvr>
                                        <p:cTn id="14" dur="1500" spd="-100000" fill="hold"/>
                                        <p:tgtEl>
                                          <p:spTgt spid="139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9" grpId="0" animBg="1"/>
      <p:bldP spid="139293" grpId="0" animBg="1"/>
      <p:bldP spid="139294" grpId="0" animBg="1"/>
      <p:bldP spid="13929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C4C903"/>
              </a:gs>
              <a:gs pos="100000">
                <a:srgbClr val="61C804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2146300" y="1855788"/>
            <a:ext cx="419100" cy="2690812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7" name="AutoShape 15"/>
          <p:cNvSpPr>
            <a:spLocks noChangeArrowheads="1"/>
          </p:cNvSpPr>
          <p:nvPr/>
        </p:nvSpPr>
        <p:spPr bwMode="auto">
          <a:xfrm>
            <a:off x="2146300" y="509588"/>
            <a:ext cx="2690813" cy="2690812"/>
          </a:xfrm>
          <a:custGeom>
            <a:avLst/>
            <a:gdLst>
              <a:gd name="G0" fmla="+- 744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440"/>
              <a:gd name="G18" fmla="*/ 744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744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744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80 w 21600"/>
              <a:gd name="T15" fmla="*/ 10800 h 21600"/>
              <a:gd name="T16" fmla="*/ 10800 w 21600"/>
              <a:gd name="T17" fmla="*/ 3360 h 21600"/>
              <a:gd name="T18" fmla="*/ 1992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360" y="10800"/>
                </a:moveTo>
                <a:cubicBezTo>
                  <a:pt x="3360" y="6691"/>
                  <a:pt x="6691" y="3360"/>
                  <a:pt x="10800" y="3360"/>
                </a:cubicBezTo>
                <a:cubicBezTo>
                  <a:pt x="14908" y="3359"/>
                  <a:pt x="18239" y="6691"/>
                  <a:pt x="1824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99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4418013" y="3836988"/>
            <a:ext cx="419100" cy="709612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9" name="AutoShape 17"/>
          <p:cNvSpPr>
            <a:spLocks noChangeArrowheads="1"/>
          </p:cNvSpPr>
          <p:nvPr/>
        </p:nvSpPr>
        <p:spPr bwMode="auto">
          <a:xfrm rot="10800000">
            <a:off x="4418013" y="3189288"/>
            <a:ext cx="2692400" cy="2690812"/>
          </a:xfrm>
          <a:custGeom>
            <a:avLst/>
            <a:gdLst>
              <a:gd name="G0" fmla="+- 7440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7440"/>
              <a:gd name="G18" fmla="*/ 7440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7440 10800 0"/>
              <a:gd name="G26" fmla="?: G9 G17 G25"/>
              <a:gd name="G27" fmla="?: G9 0 21600"/>
              <a:gd name="G28" fmla="cos 10800 11796480"/>
              <a:gd name="G29" fmla="sin 10800 11796480"/>
              <a:gd name="G30" fmla="sin 7440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80 w 21600"/>
              <a:gd name="T15" fmla="*/ 10800 h 21600"/>
              <a:gd name="T16" fmla="*/ 10800 w 21600"/>
              <a:gd name="T17" fmla="*/ 3360 h 21600"/>
              <a:gd name="T18" fmla="*/ 19920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360" y="10800"/>
                </a:moveTo>
                <a:cubicBezTo>
                  <a:pt x="3360" y="6691"/>
                  <a:pt x="6691" y="3360"/>
                  <a:pt x="10800" y="3360"/>
                </a:cubicBezTo>
                <a:cubicBezTo>
                  <a:pt x="14908" y="3359"/>
                  <a:pt x="18239" y="6691"/>
                  <a:pt x="1824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99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6691313" y="1847850"/>
            <a:ext cx="419100" cy="2690813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2" name="AutoShape 20"/>
          <p:cNvSpPr>
            <a:spLocks noChangeArrowheads="1"/>
          </p:cNvSpPr>
          <p:nvPr/>
        </p:nvSpPr>
        <p:spPr bwMode="auto">
          <a:xfrm>
            <a:off x="6462713" y="957263"/>
            <a:ext cx="922337" cy="923925"/>
          </a:xfrm>
          <a:prstGeom prst="roundRect">
            <a:avLst>
              <a:gd name="adj" fmla="val 8810"/>
            </a:avLst>
          </a:prstGeom>
          <a:solidFill>
            <a:srgbClr val="999999"/>
          </a:soli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kumimoji="1" lang="en-US" altLang="zh-TW" sz="1400">
              <a:latin typeface="Stencil" pitchFamily="82" charset="0"/>
              <a:ea typeface="PMingLiU" pitchFamily="18" charset="-120"/>
            </a:endParaRPr>
          </a:p>
        </p:txBody>
      </p:sp>
      <p:sp>
        <p:nvSpPr>
          <p:cNvPr id="141334" name="AutoShape 22"/>
          <p:cNvSpPr>
            <a:spLocks noChangeArrowheads="1"/>
          </p:cNvSpPr>
          <p:nvPr/>
        </p:nvSpPr>
        <p:spPr bwMode="auto">
          <a:xfrm>
            <a:off x="3924300" y="2489200"/>
            <a:ext cx="1397000" cy="1397000"/>
          </a:xfrm>
          <a:custGeom>
            <a:avLst/>
            <a:gdLst>
              <a:gd name="G0" fmla="+- 5400 0 0"/>
              <a:gd name="G1" fmla="+- 21600 0 5400"/>
              <a:gd name="G2" fmla="+- 21600 0 5400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solidFill>
            <a:srgbClr val="999999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5" name="Rectangle 23"/>
          <p:cNvSpPr>
            <a:spLocks noChangeArrowheads="1"/>
          </p:cNvSpPr>
          <p:nvPr/>
        </p:nvSpPr>
        <p:spPr bwMode="auto">
          <a:xfrm>
            <a:off x="4418013" y="1855788"/>
            <a:ext cx="419100" cy="811212"/>
          </a:xfrm>
          <a:prstGeom prst="rect">
            <a:avLst/>
          </a:prstGeom>
          <a:solidFill>
            <a:srgbClr val="9999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36" name="AutoShape 2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1998663" y="4506913"/>
            <a:ext cx="719137" cy="720725"/>
          </a:xfrm>
          <a:prstGeom prst="roundRect">
            <a:avLst>
              <a:gd name="adj" fmla="val 8810"/>
            </a:avLst>
          </a:prstGeom>
          <a:gradFill rotWithShape="1">
            <a:gsLst>
              <a:gs pos="0">
                <a:srgbClr val="37FB4A"/>
              </a:gs>
              <a:gs pos="50000">
                <a:schemeClr val="hlink"/>
              </a:gs>
              <a:gs pos="100000">
                <a:srgbClr val="37FB4A"/>
              </a:gs>
            </a:gsLst>
            <a:lin ang="2700000" scaled="1"/>
          </a:gradFill>
          <a:ln w="381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kumimoji="1" lang="en-US" altLang="zh-TW" sz="1400">
                <a:latin typeface="Stencil" pitchFamily="82" charset="0"/>
                <a:ea typeface="PMingLiU" pitchFamily="18" charset="-120"/>
              </a:rPr>
              <a:t>Try</a:t>
            </a:r>
          </a:p>
          <a:p>
            <a:pPr eaLnBrk="1" hangingPunct="1"/>
            <a:r>
              <a:rPr kumimoji="1" lang="en-US" altLang="zh-TW" sz="1400">
                <a:latin typeface="Stencil" pitchFamily="82" charset="0"/>
                <a:ea typeface="PMingLiU" pitchFamily="18" charset="-120"/>
              </a:rPr>
              <a:t>Again?</a:t>
            </a: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4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70CB01"/>
              </a:gs>
              <a:gs pos="100000">
                <a:srgbClr val="03B10B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50" name="AutoShape 14"/>
          <p:cNvSpPr>
            <a:spLocks noChangeArrowheads="1"/>
          </p:cNvSpPr>
          <p:nvPr/>
        </p:nvSpPr>
        <p:spPr bwMode="auto">
          <a:xfrm rot="-2700000">
            <a:off x="5499100" y="1757363"/>
            <a:ext cx="1709738" cy="457200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55" name="Oval 19"/>
          <p:cNvSpPr>
            <a:spLocks noChangeArrowheads="1"/>
          </p:cNvSpPr>
          <p:nvPr/>
        </p:nvSpPr>
        <p:spPr bwMode="auto">
          <a:xfrm>
            <a:off x="6383338" y="857250"/>
            <a:ext cx="1066800" cy="1066800"/>
          </a:xfrm>
          <a:prstGeom prst="ellipse">
            <a:avLst/>
          </a:prstGeom>
          <a:solidFill>
            <a:srgbClr val="CC6600"/>
          </a:solidFill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u="sng"/>
          </a:p>
        </p:txBody>
      </p:sp>
      <p:sp>
        <p:nvSpPr>
          <p:cNvPr id="142360" name="AutoShape 24"/>
          <p:cNvSpPr>
            <a:spLocks noChangeArrowheads="1"/>
          </p:cNvSpPr>
          <p:nvPr/>
        </p:nvSpPr>
        <p:spPr bwMode="auto">
          <a:xfrm rot="2700000">
            <a:off x="2982912" y="1725613"/>
            <a:ext cx="3902075" cy="457200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61" name="AutoShape 25"/>
          <p:cNvSpPr>
            <a:spLocks noChangeArrowheads="1"/>
          </p:cNvSpPr>
          <p:nvPr/>
        </p:nvSpPr>
        <p:spPr bwMode="auto">
          <a:xfrm rot="-2700000">
            <a:off x="1303338" y="1398588"/>
            <a:ext cx="3021012" cy="457200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62" name="AutoShape 26"/>
          <p:cNvSpPr>
            <a:spLocks noChangeArrowheads="1"/>
          </p:cNvSpPr>
          <p:nvPr/>
        </p:nvSpPr>
        <p:spPr bwMode="auto">
          <a:xfrm rot="-2700000">
            <a:off x="4894263" y="3443288"/>
            <a:ext cx="1709737" cy="457200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63" name="AutoShape 27"/>
          <p:cNvSpPr>
            <a:spLocks noChangeArrowheads="1"/>
          </p:cNvSpPr>
          <p:nvPr/>
        </p:nvSpPr>
        <p:spPr bwMode="auto">
          <a:xfrm rot="2700000">
            <a:off x="3759200" y="3756026"/>
            <a:ext cx="1660525" cy="457200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64" name="AutoShape 28"/>
          <p:cNvSpPr>
            <a:spLocks noChangeArrowheads="1"/>
          </p:cNvSpPr>
          <p:nvPr/>
        </p:nvSpPr>
        <p:spPr bwMode="auto">
          <a:xfrm rot="2700000">
            <a:off x="3409157" y="2817019"/>
            <a:ext cx="719137" cy="720725"/>
          </a:xfrm>
          <a:prstGeom prst="roundRect">
            <a:avLst>
              <a:gd name="adj" fmla="val 8810"/>
            </a:avLst>
          </a:prstGeom>
          <a:solidFill>
            <a:srgbClr val="CC6600"/>
          </a:solidFill>
          <a:ln w="38100">
            <a:noFill/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eaLnBrk="1" hangingPunct="1"/>
            <a:endParaRPr kumimoji="1" lang="en-US" altLang="zh-TW" sz="1400">
              <a:latin typeface="Stencil" pitchFamily="82" charset="0"/>
              <a:ea typeface="PMingLiU" pitchFamily="18" charset="-120"/>
            </a:endParaRPr>
          </a:p>
        </p:txBody>
      </p:sp>
      <p:sp>
        <p:nvSpPr>
          <p:cNvPr id="142366" name="AutoShape 30"/>
          <p:cNvSpPr>
            <a:spLocks noChangeArrowheads="1"/>
          </p:cNvSpPr>
          <p:nvPr/>
        </p:nvSpPr>
        <p:spPr bwMode="auto">
          <a:xfrm rot="2700000">
            <a:off x="6158707" y="5591969"/>
            <a:ext cx="719137" cy="720725"/>
          </a:xfrm>
          <a:prstGeom prst="roundRect">
            <a:avLst>
              <a:gd name="adj" fmla="val 8810"/>
            </a:avLst>
          </a:prstGeom>
          <a:solidFill>
            <a:srgbClr val="CC6600"/>
          </a:solidFill>
          <a:ln w="38100">
            <a:noFill/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eaLnBrk="1" hangingPunct="1"/>
            <a:endParaRPr kumimoji="1" lang="en-US" altLang="zh-TW" sz="1400">
              <a:latin typeface="Stencil" pitchFamily="82" charset="0"/>
              <a:ea typeface="PMingLiU" pitchFamily="18" charset="-120"/>
            </a:endParaRPr>
          </a:p>
        </p:txBody>
      </p:sp>
      <p:sp>
        <p:nvSpPr>
          <p:cNvPr id="142367" name="AutoShape 31"/>
          <p:cNvSpPr>
            <a:spLocks noChangeArrowheads="1"/>
          </p:cNvSpPr>
          <p:nvPr/>
        </p:nvSpPr>
        <p:spPr bwMode="auto">
          <a:xfrm rot="2700000">
            <a:off x="1520825" y="3008313"/>
            <a:ext cx="2203450" cy="457200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68" name="AutoShape 32"/>
          <p:cNvSpPr>
            <a:spLocks noChangeArrowheads="1"/>
          </p:cNvSpPr>
          <p:nvPr/>
        </p:nvSpPr>
        <p:spPr bwMode="auto">
          <a:xfrm rot="-2700000">
            <a:off x="2801938" y="3744913"/>
            <a:ext cx="658812" cy="457200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69" name="Oval 33"/>
          <p:cNvSpPr>
            <a:spLocks noChangeArrowheads="1"/>
          </p:cNvSpPr>
          <p:nvPr/>
        </p:nvSpPr>
        <p:spPr bwMode="auto">
          <a:xfrm>
            <a:off x="6364288" y="5767388"/>
            <a:ext cx="355600" cy="355600"/>
          </a:xfrm>
          <a:prstGeom prst="ellipse">
            <a:avLst/>
          </a:prstGeom>
          <a:solidFill>
            <a:srgbClr val="FF0D0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0" name="Oval 34"/>
          <p:cNvSpPr>
            <a:spLocks noChangeArrowheads="1"/>
          </p:cNvSpPr>
          <p:nvPr/>
        </p:nvSpPr>
        <p:spPr bwMode="auto">
          <a:xfrm>
            <a:off x="3614738" y="3001963"/>
            <a:ext cx="355600" cy="355600"/>
          </a:xfrm>
          <a:prstGeom prst="ellipse">
            <a:avLst/>
          </a:prstGeom>
          <a:solidFill>
            <a:srgbClr val="FF0D0D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4" name="AutoShape 38"/>
          <p:cNvSpPr>
            <a:spLocks noChangeArrowheads="1"/>
          </p:cNvSpPr>
          <p:nvPr/>
        </p:nvSpPr>
        <p:spPr bwMode="auto">
          <a:xfrm rot="2700000">
            <a:off x="2098676" y="4040187"/>
            <a:ext cx="1428750" cy="161925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5" name="AutoShape 39"/>
          <p:cNvSpPr>
            <a:spLocks noChangeArrowheads="1"/>
          </p:cNvSpPr>
          <p:nvPr/>
        </p:nvSpPr>
        <p:spPr bwMode="auto">
          <a:xfrm rot="-2700000">
            <a:off x="1916113" y="3935413"/>
            <a:ext cx="746125" cy="161925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76" name="AutoShape 40"/>
          <p:cNvSpPr>
            <a:spLocks noChangeArrowheads="1"/>
          </p:cNvSpPr>
          <p:nvPr/>
        </p:nvSpPr>
        <p:spPr bwMode="auto">
          <a:xfrm rot="2700000">
            <a:off x="1599407" y="4418806"/>
            <a:ext cx="1536700" cy="163513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81" name="AutoShape 45"/>
          <p:cNvSpPr>
            <a:spLocks noChangeArrowheads="1"/>
          </p:cNvSpPr>
          <p:nvPr/>
        </p:nvSpPr>
        <p:spPr bwMode="auto">
          <a:xfrm rot="2700000">
            <a:off x="2439988" y="5849938"/>
            <a:ext cx="1698625" cy="161925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82" name="AutoShape 46"/>
          <p:cNvSpPr>
            <a:spLocks noChangeArrowheads="1"/>
          </p:cNvSpPr>
          <p:nvPr/>
        </p:nvSpPr>
        <p:spPr bwMode="auto">
          <a:xfrm rot="2700000">
            <a:off x="2270126" y="5945187"/>
            <a:ext cx="990600" cy="161925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83" name="AutoShape 47"/>
          <p:cNvSpPr>
            <a:spLocks noChangeArrowheads="1"/>
          </p:cNvSpPr>
          <p:nvPr/>
        </p:nvSpPr>
        <p:spPr bwMode="auto">
          <a:xfrm rot="-2700000">
            <a:off x="2760663" y="5929313"/>
            <a:ext cx="577850" cy="161925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86" name="AutoShape 50"/>
          <p:cNvSpPr>
            <a:spLocks noChangeArrowheads="1"/>
          </p:cNvSpPr>
          <p:nvPr/>
        </p:nvSpPr>
        <p:spPr bwMode="auto">
          <a:xfrm rot="2700000">
            <a:off x="5087938" y="4989513"/>
            <a:ext cx="1390650" cy="457200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87" name="AutoShape 51"/>
          <p:cNvSpPr>
            <a:spLocks noChangeArrowheads="1"/>
          </p:cNvSpPr>
          <p:nvPr/>
        </p:nvSpPr>
        <p:spPr bwMode="auto">
          <a:xfrm rot="-2700000">
            <a:off x="4151313" y="5100638"/>
            <a:ext cx="1709737" cy="457200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88" name="AutoShape 52"/>
          <p:cNvSpPr>
            <a:spLocks noChangeArrowheads="1"/>
          </p:cNvSpPr>
          <p:nvPr/>
        </p:nvSpPr>
        <p:spPr bwMode="auto">
          <a:xfrm rot="-2700000">
            <a:off x="3649663" y="6132513"/>
            <a:ext cx="863600" cy="161925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93" name="AutoShape 57"/>
          <p:cNvSpPr>
            <a:spLocks noChangeArrowheads="1"/>
          </p:cNvSpPr>
          <p:nvPr/>
        </p:nvSpPr>
        <p:spPr bwMode="auto">
          <a:xfrm rot="-2700000">
            <a:off x="2457450" y="4865688"/>
            <a:ext cx="1255713" cy="161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94" name="AutoShape 58"/>
          <p:cNvSpPr>
            <a:spLocks noChangeArrowheads="1"/>
          </p:cNvSpPr>
          <p:nvPr/>
        </p:nvSpPr>
        <p:spPr bwMode="auto">
          <a:xfrm rot="-2700000">
            <a:off x="1497013" y="5895975"/>
            <a:ext cx="1100137" cy="1619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2395" name="Oval 5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63600" y="5435600"/>
            <a:ext cx="1066800" cy="1066800"/>
          </a:xfrm>
          <a:prstGeom prst="ellipse">
            <a:avLst/>
          </a:prstGeom>
          <a:solidFill>
            <a:srgbClr val="CC6600"/>
          </a:solidFill>
          <a:ln w="57150">
            <a:solidFill>
              <a:srgbClr val="FFAC0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400">
                <a:solidFill>
                  <a:srgbClr val="FFAC05"/>
                </a:solidFill>
                <a:latin typeface="Gill Sans Ultra Bold" pitchFamily="34" charset="0"/>
              </a:rPr>
              <a:t>F</a:t>
            </a:r>
            <a:endParaRPr lang="en-US" u="sng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23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" fill="hold"/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2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mph" presetSubtype="2" repeatCount="indefinite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423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423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423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236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423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" fill="hold"/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0000"/>
                                      </p:to>
                                    </p:animClr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" fill="hold"/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mph" presetSubtype="2" repeatCount="indefinite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423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99FF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23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423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2370"/>
                  </p:tgtEl>
                </p:cond>
              </p:nextCondLst>
            </p:seq>
          </p:childTnLst>
        </p:cTn>
      </p:par>
    </p:tnLst>
    <p:bldLst>
      <p:bldP spid="142393" grpId="0" animBg="1"/>
      <p:bldP spid="14239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70CB01"/>
              </a:gs>
              <a:gs pos="100000">
                <a:srgbClr val="03B10B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00" name="AutoShape 16"/>
          <p:cNvSpPr>
            <a:spLocks noChangeArrowheads="1"/>
          </p:cNvSpPr>
          <p:nvPr/>
        </p:nvSpPr>
        <p:spPr bwMode="auto">
          <a:xfrm rot="-2700000">
            <a:off x="5499100" y="1757363"/>
            <a:ext cx="1709738" cy="457200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01" name="AutoShape 17"/>
          <p:cNvSpPr>
            <a:spLocks noChangeArrowheads="1"/>
          </p:cNvSpPr>
          <p:nvPr/>
        </p:nvSpPr>
        <p:spPr bwMode="auto">
          <a:xfrm rot="2700000">
            <a:off x="2982912" y="1725613"/>
            <a:ext cx="3902075" cy="457200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02" name="AutoShape 18"/>
          <p:cNvSpPr>
            <a:spLocks noChangeArrowheads="1"/>
          </p:cNvSpPr>
          <p:nvPr/>
        </p:nvSpPr>
        <p:spPr bwMode="auto">
          <a:xfrm rot="-2700000">
            <a:off x="1303338" y="1398588"/>
            <a:ext cx="3021012" cy="457200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03" name="AutoShape 19"/>
          <p:cNvSpPr>
            <a:spLocks noChangeArrowheads="1"/>
          </p:cNvSpPr>
          <p:nvPr/>
        </p:nvSpPr>
        <p:spPr bwMode="auto">
          <a:xfrm rot="-2700000">
            <a:off x="4894263" y="3443288"/>
            <a:ext cx="1709737" cy="457200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04" name="AutoShape 20"/>
          <p:cNvSpPr>
            <a:spLocks noChangeArrowheads="1"/>
          </p:cNvSpPr>
          <p:nvPr/>
        </p:nvSpPr>
        <p:spPr bwMode="auto">
          <a:xfrm rot="2700000">
            <a:off x="3759200" y="3756026"/>
            <a:ext cx="1660525" cy="457200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05" name="AutoShape 21"/>
          <p:cNvSpPr>
            <a:spLocks noChangeArrowheads="1"/>
          </p:cNvSpPr>
          <p:nvPr/>
        </p:nvSpPr>
        <p:spPr bwMode="auto">
          <a:xfrm rot="2700000">
            <a:off x="3409157" y="2817019"/>
            <a:ext cx="719137" cy="720725"/>
          </a:xfrm>
          <a:prstGeom prst="roundRect">
            <a:avLst>
              <a:gd name="adj" fmla="val 8810"/>
            </a:avLst>
          </a:prstGeom>
          <a:solidFill>
            <a:srgbClr val="CC6600"/>
          </a:solidFill>
          <a:ln w="38100">
            <a:noFill/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eaLnBrk="1" hangingPunct="1"/>
            <a:endParaRPr kumimoji="1" lang="en-US" altLang="zh-TW" sz="1400">
              <a:latin typeface="Stencil" pitchFamily="82" charset="0"/>
              <a:ea typeface="PMingLiU" pitchFamily="18" charset="-120"/>
            </a:endParaRPr>
          </a:p>
        </p:txBody>
      </p:sp>
      <p:sp>
        <p:nvSpPr>
          <p:cNvPr id="144406" name="AutoShape 22"/>
          <p:cNvSpPr>
            <a:spLocks noChangeArrowheads="1"/>
          </p:cNvSpPr>
          <p:nvPr/>
        </p:nvSpPr>
        <p:spPr bwMode="auto">
          <a:xfrm rot="2700000">
            <a:off x="1520825" y="3008313"/>
            <a:ext cx="2203450" cy="457200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07" name="AutoShape 23"/>
          <p:cNvSpPr>
            <a:spLocks noChangeArrowheads="1"/>
          </p:cNvSpPr>
          <p:nvPr/>
        </p:nvSpPr>
        <p:spPr bwMode="auto">
          <a:xfrm rot="-2700000">
            <a:off x="2801938" y="3744913"/>
            <a:ext cx="658812" cy="457200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9" name="Oval 5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1750" y="852488"/>
            <a:ext cx="1066800" cy="1066800"/>
          </a:xfrm>
          <a:prstGeom prst="ellipse">
            <a:avLst/>
          </a:prstGeom>
          <a:solidFill>
            <a:srgbClr val="CC6600"/>
          </a:solidFill>
          <a:ln w="571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4400">
                <a:solidFill>
                  <a:srgbClr val="008000"/>
                </a:solidFill>
                <a:latin typeface="Gill Sans Ultra Bold" pitchFamily="34" charset="0"/>
              </a:rPr>
              <a:t>S</a:t>
            </a:r>
          </a:p>
        </p:txBody>
      </p:sp>
      <p:sp>
        <p:nvSpPr>
          <p:cNvPr id="144408" name="AutoShape 24"/>
          <p:cNvSpPr>
            <a:spLocks noChangeArrowheads="1"/>
          </p:cNvSpPr>
          <p:nvPr/>
        </p:nvSpPr>
        <p:spPr bwMode="auto">
          <a:xfrm rot="2700000">
            <a:off x="6158707" y="5591969"/>
            <a:ext cx="719137" cy="720725"/>
          </a:xfrm>
          <a:prstGeom prst="roundRect">
            <a:avLst>
              <a:gd name="adj" fmla="val 8810"/>
            </a:avLst>
          </a:prstGeom>
          <a:solidFill>
            <a:srgbClr val="CC6600"/>
          </a:solidFill>
          <a:ln w="38100">
            <a:noFill/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eaLnBrk="1" hangingPunct="1"/>
            <a:endParaRPr kumimoji="1" lang="en-US" altLang="zh-TW" sz="1400">
              <a:latin typeface="Stencil" pitchFamily="82" charset="0"/>
              <a:ea typeface="PMingLiU" pitchFamily="18" charset="-120"/>
            </a:endParaRPr>
          </a:p>
        </p:txBody>
      </p:sp>
      <p:sp>
        <p:nvSpPr>
          <p:cNvPr id="144409" name="AutoShape 25"/>
          <p:cNvSpPr>
            <a:spLocks noChangeArrowheads="1"/>
          </p:cNvSpPr>
          <p:nvPr/>
        </p:nvSpPr>
        <p:spPr bwMode="auto">
          <a:xfrm rot="2700000">
            <a:off x="2098676" y="4040187"/>
            <a:ext cx="1428750" cy="161925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10" name="AutoShape 26"/>
          <p:cNvSpPr>
            <a:spLocks noChangeArrowheads="1"/>
          </p:cNvSpPr>
          <p:nvPr/>
        </p:nvSpPr>
        <p:spPr bwMode="auto">
          <a:xfrm rot="-2700000">
            <a:off x="1916113" y="3935413"/>
            <a:ext cx="746125" cy="161925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11" name="AutoShape 27"/>
          <p:cNvSpPr>
            <a:spLocks noChangeArrowheads="1"/>
          </p:cNvSpPr>
          <p:nvPr/>
        </p:nvSpPr>
        <p:spPr bwMode="auto">
          <a:xfrm rot="2700000">
            <a:off x="1599407" y="4418806"/>
            <a:ext cx="1536700" cy="163513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12" name="AutoShape 28"/>
          <p:cNvSpPr>
            <a:spLocks noChangeArrowheads="1"/>
          </p:cNvSpPr>
          <p:nvPr/>
        </p:nvSpPr>
        <p:spPr bwMode="auto">
          <a:xfrm rot="2700000">
            <a:off x="2439988" y="5849938"/>
            <a:ext cx="1698625" cy="161925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13" name="AutoShape 29"/>
          <p:cNvSpPr>
            <a:spLocks noChangeArrowheads="1"/>
          </p:cNvSpPr>
          <p:nvPr/>
        </p:nvSpPr>
        <p:spPr bwMode="auto">
          <a:xfrm rot="2700000">
            <a:off x="2270126" y="5945187"/>
            <a:ext cx="990600" cy="161925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14" name="AutoShape 30"/>
          <p:cNvSpPr>
            <a:spLocks noChangeArrowheads="1"/>
          </p:cNvSpPr>
          <p:nvPr/>
        </p:nvSpPr>
        <p:spPr bwMode="auto">
          <a:xfrm rot="-2700000">
            <a:off x="2760663" y="5929313"/>
            <a:ext cx="577850" cy="161925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15" name="AutoShape 31"/>
          <p:cNvSpPr>
            <a:spLocks noChangeArrowheads="1"/>
          </p:cNvSpPr>
          <p:nvPr/>
        </p:nvSpPr>
        <p:spPr bwMode="auto">
          <a:xfrm rot="2700000">
            <a:off x="5087938" y="4989513"/>
            <a:ext cx="1390650" cy="457200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16" name="AutoShape 32"/>
          <p:cNvSpPr>
            <a:spLocks noChangeArrowheads="1"/>
          </p:cNvSpPr>
          <p:nvPr/>
        </p:nvSpPr>
        <p:spPr bwMode="auto">
          <a:xfrm rot="-2700000">
            <a:off x="4151313" y="5100638"/>
            <a:ext cx="1709737" cy="457200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17" name="AutoShape 33"/>
          <p:cNvSpPr>
            <a:spLocks noChangeArrowheads="1"/>
          </p:cNvSpPr>
          <p:nvPr/>
        </p:nvSpPr>
        <p:spPr bwMode="auto">
          <a:xfrm rot="-2700000">
            <a:off x="3649663" y="6132513"/>
            <a:ext cx="863600" cy="161925"/>
          </a:xfrm>
          <a:prstGeom prst="roundRect">
            <a:avLst>
              <a:gd name="adj" fmla="val 16667"/>
            </a:avLst>
          </a:prstGeom>
          <a:solidFill>
            <a:srgbClr val="CC6600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18" name="Oval 3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63600" y="5435600"/>
            <a:ext cx="1066800" cy="1066800"/>
          </a:xfrm>
          <a:prstGeom prst="ellipse">
            <a:avLst/>
          </a:prstGeom>
          <a:solidFill>
            <a:srgbClr val="CC6600"/>
          </a:solidFill>
          <a:ln w="57150">
            <a:solidFill>
              <a:srgbClr val="FFAC0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u="sng"/>
              <a:t>Click Here to end!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6" name="Oval 4"/>
          <p:cNvSpPr>
            <a:spLocks noChangeArrowheads="1"/>
          </p:cNvSpPr>
          <p:nvPr/>
        </p:nvSpPr>
        <p:spPr bwMode="auto">
          <a:xfrm>
            <a:off x="862013" y="5434013"/>
            <a:ext cx="1069975" cy="1069975"/>
          </a:xfrm>
          <a:prstGeom prst="ellipse">
            <a:avLst/>
          </a:prstGeom>
          <a:solidFill>
            <a:srgbClr val="04260C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90" name="Oval 18"/>
          <p:cNvSpPr>
            <a:spLocks noChangeArrowheads="1"/>
          </p:cNvSpPr>
          <p:nvPr/>
        </p:nvSpPr>
        <p:spPr bwMode="auto">
          <a:xfrm>
            <a:off x="1098550" y="5664200"/>
            <a:ext cx="615950" cy="615950"/>
          </a:xfrm>
          <a:prstGeom prst="ellipse">
            <a:avLst/>
          </a:prstGeom>
          <a:solidFill>
            <a:srgbClr val="FEF1D2"/>
          </a:solidFill>
          <a:ln w="571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b="1"/>
              <a:t>GO</a:t>
            </a:r>
          </a:p>
        </p:txBody>
      </p:sp>
    </p:spTree>
  </p:cSld>
  <p:clrMapOvr>
    <a:masterClrMapping/>
  </p:clrMapOvr>
  <p:transition spd="slow" advClick="0" advTm="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821" name="Group 101"/>
          <p:cNvGrpSpPr>
            <a:grpSpLocks/>
          </p:cNvGrpSpPr>
          <p:nvPr/>
        </p:nvGrpSpPr>
        <p:grpSpPr bwMode="auto">
          <a:xfrm>
            <a:off x="288925" y="4865688"/>
            <a:ext cx="2209800" cy="2209800"/>
            <a:chOff x="183" y="3063"/>
            <a:chExt cx="1392" cy="1392"/>
          </a:xfrm>
        </p:grpSpPr>
        <p:sp>
          <p:nvSpPr>
            <p:cNvPr id="158819" name="AutoShape 99">
              <a:hlinkHover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83" y="3063"/>
              <a:ext cx="1392" cy="1392"/>
            </a:xfrm>
            <a:custGeom>
              <a:avLst/>
              <a:gdLst>
                <a:gd name="G0" fmla="+- 5540 0 0"/>
                <a:gd name="G1" fmla="+- 21600 0 5540"/>
                <a:gd name="G2" fmla="+- 21600 0 5540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540" y="10800"/>
                  </a:moveTo>
                  <a:cubicBezTo>
                    <a:pt x="5540" y="13705"/>
                    <a:pt x="7895" y="16060"/>
                    <a:pt x="10800" y="16060"/>
                  </a:cubicBezTo>
                  <a:cubicBezTo>
                    <a:pt x="13705" y="16060"/>
                    <a:pt x="16060" y="13705"/>
                    <a:pt x="16060" y="10800"/>
                  </a:cubicBezTo>
                  <a:cubicBezTo>
                    <a:pt x="16060" y="7895"/>
                    <a:pt x="13705" y="5540"/>
                    <a:pt x="10800" y="5540"/>
                  </a:cubicBezTo>
                  <a:cubicBezTo>
                    <a:pt x="7895" y="5540"/>
                    <a:pt x="5540" y="7895"/>
                    <a:pt x="5540" y="10800"/>
                  </a:cubicBezTo>
                  <a:close/>
                </a:path>
              </a:pathLst>
            </a:custGeom>
            <a:solidFill>
              <a:schemeClr val="accent1">
                <a:alpha val="0"/>
              </a:schemeClr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820" name="Oval 100"/>
            <p:cNvSpPr>
              <a:spLocks noChangeArrowheads="1"/>
            </p:cNvSpPr>
            <p:nvPr/>
          </p:nvSpPr>
          <p:spPr bwMode="auto">
            <a:xfrm>
              <a:off x="543" y="3423"/>
              <a:ext cx="674" cy="674"/>
            </a:xfrm>
            <a:prstGeom prst="ellipse">
              <a:avLst/>
            </a:prstGeom>
            <a:solidFill>
              <a:srgbClr val="04260C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8723" name="Rectangle 3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2570163" y="5957888"/>
            <a:ext cx="187325" cy="900112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4" name="Rectangle 4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3511550" y="5260975"/>
            <a:ext cx="188913" cy="900113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5" name="Rectangle 5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4138613" y="5791200"/>
            <a:ext cx="1085850" cy="420688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6" name="Rectangle 6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5776913" y="4976813"/>
            <a:ext cx="231775" cy="93027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7" name="Rectangle 7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6807200" y="5459413"/>
            <a:ext cx="233363" cy="106997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8" name="Rectangle 8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2231951">
            <a:off x="7370763" y="4152900"/>
            <a:ext cx="393700" cy="757238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9" name="Rectangle 9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2251700">
            <a:off x="6902450" y="3779838"/>
            <a:ext cx="392113" cy="757237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0" name="Rectangle 10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2271444">
            <a:off x="6453188" y="3414713"/>
            <a:ext cx="392112" cy="755650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2" name="Rectangle 12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-47085930">
            <a:off x="7162801" y="2720975"/>
            <a:ext cx="203200" cy="94297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3" name="Rectangle 13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1469915">
            <a:off x="7842250" y="4906963"/>
            <a:ext cx="411163" cy="1973262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5" name="AutoShape 15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13332437">
            <a:off x="4881563" y="3514725"/>
            <a:ext cx="228600" cy="40957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6" name="AutoShape 16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13374285">
            <a:off x="5135563" y="3695700"/>
            <a:ext cx="209550" cy="373063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7" name="AutoShape 17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13374285">
            <a:off x="5391150" y="3892550"/>
            <a:ext cx="188913" cy="33655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8" name="AutoShape 18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5127625" y="3054350"/>
            <a:ext cx="190500" cy="3397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39" name="AutoShape 19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5386388" y="3059113"/>
            <a:ext cx="190500" cy="3397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40" name="AutoShape 20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5640388" y="3084513"/>
            <a:ext cx="190500" cy="339725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41" name="Freeform 21">
            <a:hlinkHover r:id="rId2" action="ppaction://hlinksldjump"/>
          </p:cNvPr>
          <p:cNvSpPr>
            <a:spLocks/>
          </p:cNvSpPr>
          <p:nvPr/>
        </p:nvSpPr>
        <p:spPr bwMode="auto">
          <a:xfrm>
            <a:off x="4802188" y="3333750"/>
            <a:ext cx="1666875" cy="968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0" y="425"/>
              </a:cxn>
              <a:cxn ang="0">
                <a:pos x="923" y="367"/>
              </a:cxn>
              <a:cxn ang="0">
                <a:pos x="737" y="58"/>
              </a:cxn>
              <a:cxn ang="0">
                <a:pos x="0" y="0"/>
              </a:cxn>
            </a:cxnLst>
            <a:rect l="0" t="0" r="r" b="b"/>
            <a:pathLst>
              <a:path w="1050" h="610">
                <a:moveTo>
                  <a:pt x="0" y="0"/>
                </a:moveTo>
                <a:lnTo>
                  <a:pt x="550" y="425"/>
                </a:lnTo>
                <a:cubicBezTo>
                  <a:pt x="550" y="425"/>
                  <a:pt x="799" y="610"/>
                  <a:pt x="923" y="367"/>
                </a:cubicBezTo>
                <a:cubicBezTo>
                  <a:pt x="1050" y="90"/>
                  <a:pt x="737" y="58"/>
                  <a:pt x="737" y="5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42" name="Rectangle 22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1532602">
            <a:off x="8840788" y="3630613"/>
            <a:ext cx="1366837" cy="126682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43" name="Rectangle 23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1479954">
            <a:off x="4687888" y="1879600"/>
            <a:ext cx="190500" cy="100012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44" name="Rectangle 24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1479954">
            <a:off x="3262313" y="455613"/>
            <a:ext cx="196850" cy="179387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45" name="Rectangle 25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1479954">
            <a:off x="5383213" y="1584325"/>
            <a:ext cx="190500" cy="965200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46" name="Rectangle 26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1479954">
            <a:off x="4481513" y="1225550"/>
            <a:ext cx="190500" cy="95567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47" name="Rectangle 27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1479954">
            <a:off x="3910013" y="1397000"/>
            <a:ext cx="190500" cy="1208088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48" name="Rectangle 28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1479954">
            <a:off x="3741738" y="868363"/>
            <a:ext cx="182562" cy="96202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49" name="Rectangle 29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1407290">
            <a:off x="3028950" y="-2336800"/>
            <a:ext cx="579438" cy="1930400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50" name="Rectangle 30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1407290">
            <a:off x="2043113" y="-2819400"/>
            <a:ext cx="577850" cy="1944687"/>
          </a:xfrm>
          <a:prstGeom prst="rect">
            <a:avLst/>
          </a:prstGeom>
          <a:solidFill>
            <a:srgbClr val="FF00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53" name="Oval 33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87313" y="142875"/>
            <a:ext cx="838200" cy="8382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54" name="Oval 34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1290638" y="1274763"/>
            <a:ext cx="841375" cy="841375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55" name="Rectangle 35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3157864">
            <a:off x="3494087" y="2151063"/>
            <a:ext cx="238125" cy="863600"/>
          </a:xfrm>
          <a:prstGeom prst="rect">
            <a:avLst/>
          </a:prstGeom>
          <a:solidFill>
            <a:srgbClr val="05310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8756" name="Group 36"/>
          <p:cNvGrpSpPr>
            <a:grpSpLocks/>
          </p:cNvGrpSpPr>
          <p:nvPr/>
        </p:nvGrpSpPr>
        <p:grpSpPr bwMode="auto">
          <a:xfrm>
            <a:off x="3303588" y="3916363"/>
            <a:ext cx="1311275" cy="1311275"/>
            <a:chOff x="2081" y="2467"/>
            <a:chExt cx="826" cy="826"/>
          </a:xfrm>
        </p:grpSpPr>
        <p:sp>
          <p:nvSpPr>
            <p:cNvPr id="158757" name="PubPieSlice">
              <a:hlinkHover r:id="rId2" action="ppaction://hlinksldjump"/>
            </p:cNvPr>
            <p:cNvSpPr>
              <a:spLocks noEditPoints="1" noChangeArrowheads="1"/>
            </p:cNvSpPr>
            <p:nvPr/>
          </p:nvSpPr>
          <p:spPr bwMode="auto">
            <a:xfrm rot="13708471">
              <a:off x="2101" y="2487"/>
              <a:ext cx="786" cy="786"/>
            </a:xfrm>
            <a:custGeom>
              <a:avLst/>
              <a:gdLst>
                <a:gd name="G0" fmla="+- 0 0 0"/>
                <a:gd name="G1" fmla="sin 10800 17694720"/>
                <a:gd name="G2" fmla="cos 10800 17694720"/>
                <a:gd name="G3" fmla="sin 10800 -2792755"/>
                <a:gd name="G4" fmla="cos 10800 -2792755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T0" fmla="*/ 10799 w 21600"/>
                <a:gd name="T1" fmla="*/ 0 h 21600"/>
                <a:gd name="T2" fmla="*/ 10800 w 21600"/>
                <a:gd name="T3" fmla="*/ 10800 h 21600"/>
                <a:gd name="T4" fmla="*/ 18748 w 21600"/>
                <a:gd name="T5" fmla="*/ 3487 h 21600"/>
                <a:gd name="T6" fmla="*/ 3163 w 21600"/>
                <a:gd name="T7" fmla="*/ 3163 h 21600"/>
                <a:gd name="T8" fmla="*/ 18437 w 21600"/>
                <a:gd name="T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1600" h="21600">
                  <a:moveTo>
                    <a:pt x="10799" y="0"/>
                  </a:moveTo>
                  <a:cubicBezTo>
                    <a:pt x="4834" y="0"/>
                    <a:pt x="0" y="4835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8090"/>
                    <a:pt x="20581" y="5480"/>
                    <a:pt x="18747" y="3487"/>
                  </a:cubicBezTo>
                  <a:lnTo>
                    <a:pt x="10800" y="1080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758" name="PubPieSlice"/>
            <p:cNvSpPr>
              <a:spLocks noEditPoints="1" noChangeArrowheads="1"/>
            </p:cNvSpPr>
            <p:nvPr/>
          </p:nvSpPr>
          <p:spPr bwMode="auto">
            <a:xfrm rot="10800000">
              <a:off x="2081" y="2467"/>
              <a:ext cx="826" cy="826"/>
            </a:xfrm>
            <a:custGeom>
              <a:avLst/>
              <a:gdLst>
                <a:gd name="G0" fmla="+- 0 0 0"/>
                <a:gd name="G1" fmla="sin 10800 420726"/>
                <a:gd name="G2" fmla="cos 10800 420726"/>
                <a:gd name="G3" fmla="sin 10800 -2726331"/>
                <a:gd name="G4" fmla="cos 10800 -2726331"/>
                <a:gd name="G5" fmla="+- G1 10800 0"/>
                <a:gd name="G6" fmla="+- G2 10800 0"/>
                <a:gd name="G7" fmla="+- G3 10800 0"/>
                <a:gd name="G8" fmla="+- G4 10800 0"/>
                <a:gd name="G9" fmla="+- 10800 0 0"/>
                <a:gd name="T0" fmla="*/ 21532 w 21600"/>
                <a:gd name="T1" fmla="*/ 12007 h 21600"/>
                <a:gd name="T2" fmla="*/ 10800 w 21600"/>
                <a:gd name="T3" fmla="*/ 10800 h 21600"/>
                <a:gd name="T4" fmla="*/ 18876 w 21600"/>
                <a:gd name="T5" fmla="*/ 3629 h 21600"/>
                <a:gd name="T6" fmla="*/ 3163 w 21600"/>
                <a:gd name="T7" fmla="*/ 3163 h 21600"/>
                <a:gd name="T8" fmla="*/ 18437 w 21600"/>
                <a:gd name="T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1600" h="21600">
                  <a:moveTo>
                    <a:pt x="21532" y="12007"/>
                  </a:moveTo>
                  <a:cubicBezTo>
                    <a:pt x="21577" y="11606"/>
                    <a:pt x="21600" y="11203"/>
                    <a:pt x="21600" y="10800"/>
                  </a:cubicBezTo>
                  <a:cubicBezTo>
                    <a:pt x="21600" y="8156"/>
                    <a:pt x="20630" y="5605"/>
                    <a:pt x="18875" y="3629"/>
                  </a:cubicBezTo>
                  <a:lnTo>
                    <a:pt x="10800" y="10800"/>
                  </a:lnTo>
                  <a:close/>
                </a:path>
              </a:pathLst>
            </a:custGeom>
            <a:solidFill>
              <a:schemeClr val="tx2">
                <a:alpha val="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8751" name="Rectangle 31"/>
          <p:cNvSpPr>
            <a:spLocks noChangeArrowheads="1"/>
          </p:cNvSpPr>
          <p:nvPr/>
        </p:nvSpPr>
        <p:spPr bwMode="auto">
          <a:xfrm rot="1407290">
            <a:off x="2058988" y="-115888"/>
            <a:ext cx="581025" cy="1930401"/>
          </a:xfrm>
          <a:prstGeom prst="rect">
            <a:avLst/>
          </a:prstGeom>
          <a:solidFill>
            <a:srgbClr val="492CF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52" name="Rectangle 32"/>
          <p:cNvSpPr>
            <a:spLocks noChangeArrowheads="1"/>
          </p:cNvSpPr>
          <p:nvPr/>
        </p:nvSpPr>
        <p:spPr bwMode="auto">
          <a:xfrm rot="1407290">
            <a:off x="1071563" y="-587375"/>
            <a:ext cx="579437" cy="1944688"/>
          </a:xfrm>
          <a:prstGeom prst="rect">
            <a:avLst/>
          </a:prstGeom>
          <a:solidFill>
            <a:srgbClr val="492CF8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84" name="Oval 64"/>
          <p:cNvSpPr>
            <a:spLocks noChangeArrowheads="1"/>
          </p:cNvSpPr>
          <p:nvPr/>
        </p:nvSpPr>
        <p:spPr bwMode="auto">
          <a:xfrm>
            <a:off x="1098550" y="5664200"/>
            <a:ext cx="615950" cy="615950"/>
          </a:xfrm>
          <a:prstGeom prst="ellipse">
            <a:avLst/>
          </a:prstGeom>
          <a:solidFill>
            <a:srgbClr val="FEF1D2"/>
          </a:solidFill>
          <a:ln w="571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b="1"/>
              <a:t>GO</a:t>
            </a:r>
          </a:p>
        </p:txBody>
      </p:sp>
      <p:sp>
        <p:nvSpPr>
          <p:cNvPr id="158824" name="AutoShape 104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3600000">
            <a:off x="379413" y="3338513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r>
              <a:rPr lang="en-US"/>
              <a:t>Next</a:t>
            </a:r>
          </a:p>
          <a:p>
            <a:r>
              <a:rPr lang="en-US"/>
              <a:t>Level</a:t>
            </a:r>
          </a:p>
        </p:txBody>
      </p:sp>
      <p:sp>
        <p:nvSpPr>
          <p:cNvPr id="158828" name="Rectangle 108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3157864">
            <a:off x="3930650" y="2622551"/>
            <a:ext cx="238125" cy="863600"/>
          </a:xfrm>
          <a:prstGeom prst="rect">
            <a:avLst/>
          </a:prstGeom>
          <a:solidFill>
            <a:srgbClr val="05310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829" name="Rectangle 109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3157864">
            <a:off x="3160712" y="1608138"/>
            <a:ext cx="238125" cy="863600"/>
          </a:xfrm>
          <a:prstGeom prst="rect">
            <a:avLst/>
          </a:prstGeom>
          <a:solidFill>
            <a:srgbClr val="05310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830" name="Rectangle 110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3157864">
            <a:off x="1843087" y="2911476"/>
            <a:ext cx="238125" cy="863600"/>
          </a:xfrm>
          <a:prstGeom prst="rect">
            <a:avLst/>
          </a:prstGeom>
          <a:solidFill>
            <a:srgbClr val="05310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832" name="Rectangle 112">
            <a:hlinkHover r:id="rId2" action="ppaction://hlinksldjump"/>
          </p:cNvPr>
          <p:cNvSpPr>
            <a:spLocks noChangeArrowheads="1"/>
          </p:cNvSpPr>
          <p:nvPr/>
        </p:nvSpPr>
        <p:spPr bwMode="auto">
          <a:xfrm rot="3157864">
            <a:off x="2233612" y="3454401"/>
            <a:ext cx="238125" cy="863600"/>
          </a:xfrm>
          <a:prstGeom prst="rect">
            <a:avLst/>
          </a:prstGeom>
          <a:solidFill>
            <a:srgbClr val="05310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9.24855E-7 L 2.5E-6 0.15237 " pathEditMode="relative" ptsTypes="AA">
                                      <p:cBhvr>
                                        <p:cTn id="6" dur="7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2000" fill="hold"/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022E-16 L -0.0684 0.1183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00" y="59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autoRev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2.77778E-6 -4.73988E-6 L -0.06997 0.1207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0" y="60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repeatCount="indefinite" ac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72222E-6 -4.33526E-6 L -0.07153 0.120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00" y="60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7.40741E-7 L -0.17604 -0.11227 " pathEditMode="relative" ptsTypes="AA">
                                      <p:cBhvr>
                                        <p:cTn id="16" dur="1000" fill="hold"/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3519 " pathEditMode="relative" ptsTypes="AA">
                                      <p:cBhvr>
                                        <p:cTn id="18" dur="1000" fill="hold"/>
                                        <p:tgtEl>
                                          <p:spTgt spid="1587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3519 " pathEditMode="relative" ptsTypes="AA">
                                      <p:cBhvr>
                                        <p:cTn id="20" dur="1000" fill="hold"/>
                                        <p:tgtEl>
                                          <p:spTgt spid="1587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3519 " pathEditMode="relative" ptsTypes="AA">
                                      <p:cBhvr>
                                        <p:cTn id="22" dur="1000" fill="hold"/>
                                        <p:tgtEl>
                                          <p:spTgt spid="1587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736 -0.025 " pathEditMode="relative" ptsTypes="AA">
                                      <p:cBhvr>
                                        <p:cTn id="24" dur="1000" fill="hold"/>
                                        <p:tgtEl>
                                          <p:spTgt spid="1587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736 -0.025 " pathEditMode="relative" ptsTypes="AA">
                                      <p:cBhvr>
                                        <p:cTn id="26" dur="1000" fill="hold"/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1736 -0.025 " pathEditMode="relative" ptsTypes="AA">
                                      <p:cBhvr>
                                        <p:cTn id="28" dur="1000" fill="hold"/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700" fill="hold"/>
                                        <p:tgtEl>
                                          <p:spTgt spid="15875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8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32" dur="1000" fill="hold"/>
                                        <p:tgtEl>
                                          <p:spTgt spid="1587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587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1587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1587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1587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15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1.21387E-6 L 0.73959 0.00624 L 0.37292 -0.38682 L 0.74914 -0.33618 L -0.09999 -0.8689 L 0.28091 -0.19884 L -0.07308 -0.33202 " pathEditMode="relative" ptsTypes="AAAAAAA">
                                      <p:cBhvr>
                                        <p:cTn id="42" dur="68000" fill="hold"/>
                                        <p:tgtEl>
                                          <p:spTgt spid="1588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utoRev="1" fill="hold" grpId="0" nodeType="withEffect">
                                  <p:stCondLst>
                                    <p:cond delay="29200"/>
                                  </p:stCondLst>
                                  <p:childTnLst>
                                    <p:animMotion origin="layout" path="M 4.44444E-6 2.59259E-6 L -0.68473 -0.43704 " pathEditMode="relative" ptsTypes="AA">
                                      <p:cBhvr>
                                        <p:cTn id="44" dur="13000" fill="hold"/>
                                        <p:tgtEl>
                                          <p:spTgt spid="1587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4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43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43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5" presetClass="emph" presetSubtype="0" repeatCount="2000" fill="hold" grpId="1" nodeType="withEffect">
                                  <p:stCondLst>
                                    <p:cond delay="43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200" fill="hold"/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5" presetClass="emph" presetSubtype="0" repeatCount="2000" fill="hold" grpId="1" nodeType="withEffect">
                                  <p:stCondLst>
                                    <p:cond delay="436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200" fill="hold"/>
                                        <p:tgtEl>
                                          <p:spTgt spid="15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43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438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remove" grpId="0" nodeType="withEffect">
                                  <p:stCondLst>
                                    <p:cond delay="44000"/>
                                  </p:stCondLst>
                                  <p:childTnLst>
                                    <p:animMotion origin="layout" path="M -4.72222E-6 1.7341E-6 L -0.38298 1.20508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587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00" y="6030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remove" grpId="0" nodeType="withEffect">
                                  <p:stCondLst>
                                    <p:cond delay="44000"/>
                                  </p:stCondLst>
                                  <p:childTnLst>
                                    <p:animMotion origin="layout" path="M 2.77778E-6 -1.21387E-6 L -0.37431 1.19861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1587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00" y="59900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54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1" nodeType="withEffect">
                                  <p:stCondLst>
                                    <p:cond delay="54000"/>
                                  </p:stCondLst>
                                  <p:childTnLst>
                                    <p:animMotion origin="layout" path="M 3.33333E-6 -7.40741E-7 L -0.16493 0.15325 " pathEditMode="relative" ptsTypes="AA">
                                      <p:cBhvr>
                                        <p:cTn id="66" dur="500" fill="hold"/>
                                        <p:tgtEl>
                                          <p:spTgt spid="1588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54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5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1" nodeType="withEffect">
                                  <p:stCondLst>
                                    <p:cond delay="56000"/>
                                  </p:stCondLst>
                                  <p:childTnLst>
                                    <p:animMotion origin="layout" path="M -2.77778E-7 1.11111E-6 L 0.16407 -0.15208 " pathEditMode="relative" ptsTypes="AA">
                                      <p:cBhvr>
                                        <p:cTn id="72" dur="2000" fill="hold"/>
                                        <p:tgtEl>
                                          <p:spTgt spid="1588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2" nodeType="withEffect">
                                  <p:stCondLst>
                                    <p:cond delay="56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56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grpId="1" nodeType="withEffect">
                                  <p:stCondLst>
                                    <p:cond delay="56100"/>
                                  </p:stCondLst>
                                  <p:childTnLst>
                                    <p:animMotion origin="layout" path="M 1.11111E-6 -3.7037E-7 L -0.15035 0.14676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1587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00" y="730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2" nodeType="withEffect">
                                  <p:stCondLst>
                                    <p:cond delay="566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566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1" nodeType="withEffect">
                                  <p:stCondLst>
                                    <p:cond delay="56600"/>
                                  </p:stCondLst>
                                  <p:childTnLst>
                                    <p:animMotion origin="layout" path="M -2.77778E-7 1.11111E-6 L 0.16407 -0.15208 " pathEditMode="relative" ptsTypes="AA">
                                      <p:cBhvr>
                                        <p:cTn id="84" dur="2000" fill="hold"/>
                                        <p:tgtEl>
                                          <p:spTgt spid="1588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57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574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1" nodeType="withEffect">
                                  <p:stCondLst>
                                    <p:cond delay="58600"/>
                                  </p:stCondLst>
                                  <p:childTnLst>
                                    <p:animMotion origin="layout" path="M -8.33333E-7 2.96296E-6 L -0.15764 0.15 " pathEditMode="relative" ptsTypes="AA">
                                      <p:cBhvr>
                                        <p:cTn id="90" dur="500" fill="hold"/>
                                        <p:tgtEl>
                                          <p:spTgt spid="1588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59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0" presetClass="path" presetSubtype="0" autoRev="1" fill="hold" nodeType="withEffect">
                                  <p:stCondLst>
                                    <p:cond delay="61500"/>
                                  </p:stCondLst>
                                  <p:childTnLst>
                                    <p:animMotion origin="layout" path="M -3.88889E-6 -2.22222E-6 L -0.28125 -0.1 " pathEditMode="relative" ptsTypes="AA">
                                      <p:cBhvr>
                                        <p:cTn id="94" dur="5000" fill="hold"/>
                                        <p:tgtEl>
                                          <p:spTgt spid="1587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6" presetClass="entr" presetSubtype="26" fill="hold" grpId="0" nodeType="withEffect">
                                  <p:stCondLst>
                                    <p:cond delay="69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7" dur="500"/>
                                        <p:tgtEl>
                                          <p:spTgt spid="15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784"/>
                  </p:tgtEl>
                </p:cond>
              </p:nextCondLst>
            </p:seq>
          </p:childTnLst>
        </p:cTn>
      </p:par>
    </p:tnLst>
    <p:bldLst>
      <p:bldP spid="158726" grpId="0" animBg="1"/>
      <p:bldP spid="158727" grpId="0" animBg="1"/>
      <p:bldP spid="158728" grpId="0" animBg="1"/>
      <p:bldP spid="158729" grpId="0" animBg="1"/>
      <p:bldP spid="158730" grpId="0" animBg="1"/>
      <p:bldP spid="158732" grpId="0" animBg="1"/>
      <p:bldP spid="158735" grpId="0" animBg="1"/>
      <p:bldP spid="158736" grpId="0" animBg="1"/>
      <p:bldP spid="158737" grpId="0" animBg="1"/>
      <p:bldP spid="158738" grpId="0" animBg="1"/>
      <p:bldP spid="158739" grpId="0" animBg="1"/>
      <p:bldP spid="158740" grpId="0" animBg="1"/>
      <p:bldP spid="158742" grpId="0" animBg="1"/>
      <p:bldP spid="158744" grpId="0" animBg="1"/>
      <p:bldP spid="158749" grpId="0" animBg="1"/>
      <p:bldP spid="158750" grpId="0" animBg="1"/>
      <p:bldP spid="158754" grpId="0" animBg="1"/>
      <p:bldP spid="158755" grpId="0" animBg="1"/>
      <p:bldP spid="158755" grpId="1" animBg="1"/>
      <p:bldP spid="158755" grpId="2" animBg="1"/>
      <p:bldP spid="158751" grpId="0" animBg="1"/>
      <p:bldP spid="158751" grpId="1" animBg="1"/>
      <p:bldP spid="158751" grpId="2" animBg="1"/>
      <p:bldP spid="158752" grpId="0" animBg="1"/>
      <p:bldP spid="158752" grpId="1" animBg="1"/>
      <p:bldP spid="158752" grpId="2" animBg="1"/>
      <p:bldP spid="158784" grpId="0" animBg="1"/>
      <p:bldP spid="158824" grpId="0" animBg="1"/>
      <p:bldP spid="158828" grpId="0" animBg="1"/>
      <p:bldP spid="158828" grpId="1" animBg="1"/>
      <p:bldP spid="158828" grpId="2" animBg="1"/>
      <p:bldP spid="158829" grpId="0" animBg="1"/>
      <p:bldP spid="158829" grpId="1" animBg="1"/>
      <p:bldP spid="158829" grpId="2" animBg="1"/>
      <p:bldP spid="158830" grpId="0" animBg="1"/>
      <p:bldP spid="158830" grpId="1" animBg="1"/>
      <p:bldP spid="158830" grpId="2" animBg="1"/>
      <p:bldP spid="158832" grpId="0" animBg="1"/>
      <p:bldP spid="158832" grpId="1" animBg="1"/>
      <p:bldP spid="158832" grpId="2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AutoShape 4"/>
          <p:cNvSpPr>
            <a:spLocks noChangeArrowheads="1"/>
          </p:cNvSpPr>
          <p:nvPr/>
        </p:nvSpPr>
        <p:spPr bwMode="auto">
          <a:xfrm rot="3600000">
            <a:off x="379413" y="3338513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21" name="AutoShape 5"/>
          <p:cNvSpPr>
            <a:spLocks noChangeArrowheads="1"/>
          </p:cNvSpPr>
          <p:nvPr/>
        </p:nvSpPr>
        <p:spPr bwMode="auto">
          <a:xfrm rot="14103630">
            <a:off x="2403475" y="679450"/>
            <a:ext cx="2616200" cy="2616200"/>
          </a:xfrm>
          <a:custGeom>
            <a:avLst/>
            <a:gdLst>
              <a:gd name="G0" fmla="+- 8798 0 0"/>
              <a:gd name="G1" fmla="+- -9586911 0 0"/>
              <a:gd name="G2" fmla="+- 0 0 -9586911"/>
              <a:gd name="T0" fmla="*/ 0 256 1"/>
              <a:gd name="T1" fmla="*/ 180 256 1"/>
              <a:gd name="G3" fmla="+- -9586911 T0 T1"/>
              <a:gd name="T2" fmla="*/ 0 256 1"/>
              <a:gd name="T3" fmla="*/ 90 256 1"/>
              <a:gd name="G4" fmla="+- -9586911 T2 T3"/>
              <a:gd name="G5" fmla="*/ G4 2 1"/>
              <a:gd name="T4" fmla="*/ 90 256 1"/>
              <a:gd name="T5" fmla="*/ 0 256 1"/>
              <a:gd name="G6" fmla="+- -9586911 T4 T5"/>
              <a:gd name="G7" fmla="*/ G6 2 1"/>
              <a:gd name="G8" fmla="abs -958691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798"/>
              <a:gd name="G18" fmla="*/ 8798 1 2"/>
              <a:gd name="G19" fmla="+- G18 5400 0"/>
              <a:gd name="G20" fmla="cos G19 -9586911"/>
              <a:gd name="G21" fmla="sin G19 -9586911"/>
              <a:gd name="G22" fmla="+- G20 10800 0"/>
              <a:gd name="G23" fmla="+- G21 10800 0"/>
              <a:gd name="G24" fmla="+- 10800 0 G20"/>
              <a:gd name="G25" fmla="+- 8798 10800 0"/>
              <a:gd name="G26" fmla="?: G9 G17 G25"/>
              <a:gd name="G27" fmla="?: G9 0 21600"/>
              <a:gd name="G28" fmla="cos 10800 -9586911"/>
              <a:gd name="G29" fmla="sin 10800 -9586911"/>
              <a:gd name="G30" fmla="sin 8798 -9586911"/>
              <a:gd name="G31" fmla="+- G28 10800 0"/>
              <a:gd name="G32" fmla="+- G29 10800 0"/>
              <a:gd name="G33" fmla="+- G30 10800 0"/>
              <a:gd name="G34" fmla="?: G4 0 G31"/>
              <a:gd name="G35" fmla="?: -9586911 G34 0"/>
              <a:gd name="G36" fmla="?: G6 G35 G31"/>
              <a:gd name="G37" fmla="+- 21600 0 G36"/>
              <a:gd name="G38" fmla="?: G4 0 G33"/>
              <a:gd name="G39" fmla="?: -958691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649 w 21600"/>
              <a:gd name="T15" fmla="*/ 5360 h 21600"/>
              <a:gd name="T16" fmla="*/ 10800 w 21600"/>
              <a:gd name="T17" fmla="*/ 2002 h 21600"/>
              <a:gd name="T18" fmla="*/ 18951 w 21600"/>
              <a:gd name="T19" fmla="*/ 536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481" y="5916"/>
                </a:moveTo>
                <a:cubicBezTo>
                  <a:pt x="5113" y="3470"/>
                  <a:pt x="7859" y="2001"/>
                  <a:pt x="10800" y="2002"/>
                </a:cubicBezTo>
                <a:cubicBezTo>
                  <a:pt x="13740" y="2002"/>
                  <a:pt x="16486" y="3470"/>
                  <a:pt x="18118" y="5916"/>
                </a:cubicBezTo>
                <a:lnTo>
                  <a:pt x="19783" y="4805"/>
                </a:lnTo>
                <a:cubicBezTo>
                  <a:pt x="17780" y="1803"/>
                  <a:pt x="14409" y="-1"/>
                  <a:pt x="10799" y="0"/>
                </a:cubicBezTo>
                <a:cubicBezTo>
                  <a:pt x="7190" y="0"/>
                  <a:pt x="3819" y="1803"/>
                  <a:pt x="1816" y="4805"/>
                </a:cubicBezTo>
                <a:close/>
              </a:path>
            </a:pathLst>
          </a:custGeom>
          <a:solidFill>
            <a:srgbClr val="91FC1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22" name="AutoShape 6"/>
          <p:cNvSpPr>
            <a:spLocks noChangeArrowheads="1"/>
          </p:cNvSpPr>
          <p:nvPr/>
        </p:nvSpPr>
        <p:spPr bwMode="auto">
          <a:xfrm rot="17487858">
            <a:off x="2368550" y="890588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23" name="AutoShape 7"/>
          <p:cNvSpPr>
            <a:spLocks noChangeArrowheads="1"/>
          </p:cNvSpPr>
          <p:nvPr/>
        </p:nvSpPr>
        <p:spPr bwMode="auto">
          <a:xfrm rot="19889009">
            <a:off x="831850" y="2951163"/>
            <a:ext cx="1922463" cy="255587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24" name="AutoShape 8"/>
          <p:cNvSpPr>
            <a:spLocks noChangeArrowheads="1"/>
          </p:cNvSpPr>
          <p:nvPr/>
        </p:nvSpPr>
        <p:spPr bwMode="auto">
          <a:xfrm>
            <a:off x="3713163" y="2830513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25" name="AutoShape 9"/>
          <p:cNvSpPr>
            <a:spLocks noChangeArrowheads="1"/>
          </p:cNvSpPr>
          <p:nvPr/>
        </p:nvSpPr>
        <p:spPr bwMode="auto">
          <a:xfrm rot="7617328">
            <a:off x="3060700" y="679450"/>
            <a:ext cx="2616200" cy="2616200"/>
          </a:xfrm>
          <a:custGeom>
            <a:avLst/>
            <a:gdLst>
              <a:gd name="G0" fmla="+- 8798 0 0"/>
              <a:gd name="G1" fmla="+- -9586911 0 0"/>
              <a:gd name="G2" fmla="+- 0 0 -9586911"/>
              <a:gd name="T0" fmla="*/ 0 256 1"/>
              <a:gd name="T1" fmla="*/ 180 256 1"/>
              <a:gd name="G3" fmla="+- -9586911 T0 T1"/>
              <a:gd name="T2" fmla="*/ 0 256 1"/>
              <a:gd name="T3" fmla="*/ 90 256 1"/>
              <a:gd name="G4" fmla="+- -9586911 T2 T3"/>
              <a:gd name="G5" fmla="*/ G4 2 1"/>
              <a:gd name="T4" fmla="*/ 90 256 1"/>
              <a:gd name="T5" fmla="*/ 0 256 1"/>
              <a:gd name="G6" fmla="+- -9586911 T4 T5"/>
              <a:gd name="G7" fmla="*/ G6 2 1"/>
              <a:gd name="G8" fmla="abs -958691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798"/>
              <a:gd name="G18" fmla="*/ 8798 1 2"/>
              <a:gd name="G19" fmla="+- G18 5400 0"/>
              <a:gd name="G20" fmla="cos G19 -9586911"/>
              <a:gd name="G21" fmla="sin G19 -9586911"/>
              <a:gd name="G22" fmla="+- G20 10800 0"/>
              <a:gd name="G23" fmla="+- G21 10800 0"/>
              <a:gd name="G24" fmla="+- 10800 0 G20"/>
              <a:gd name="G25" fmla="+- 8798 10800 0"/>
              <a:gd name="G26" fmla="?: G9 G17 G25"/>
              <a:gd name="G27" fmla="?: G9 0 21600"/>
              <a:gd name="G28" fmla="cos 10800 -9586911"/>
              <a:gd name="G29" fmla="sin 10800 -9586911"/>
              <a:gd name="G30" fmla="sin 8798 -9586911"/>
              <a:gd name="G31" fmla="+- G28 10800 0"/>
              <a:gd name="G32" fmla="+- G29 10800 0"/>
              <a:gd name="G33" fmla="+- G30 10800 0"/>
              <a:gd name="G34" fmla="?: G4 0 G31"/>
              <a:gd name="G35" fmla="?: -9586911 G34 0"/>
              <a:gd name="G36" fmla="?: G6 G35 G31"/>
              <a:gd name="G37" fmla="+- 21600 0 G36"/>
              <a:gd name="G38" fmla="?: G4 0 G33"/>
              <a:gd name="G39" fmla="?: -958691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649 w 21600"/>
              <a:gd name="T15" fmla="*/ 5360 h 21600"/>
              <a:gd name="T16" fmla="*/ 10800 w 21600"/>
              <a:gd name="T17" fmla="*/ 2002 h 21600"/>
              <a:gd name="T18" fmla="*/ 18951 w 21600"/>
              <a:gd name="T19" fmla="*/ 536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481" y="5916"/>
                </a:moveTo>
                <a:cubicBezTo>
                  <a:pt x="5113" y="3470"/>
                  <a:pt x="7859" y="2001"/>
                  <a:pt x="10800" y="2002"/>
                </a:cubicBezTo>
                <a:cubicBezTo>
                  <a:pt x="13740" y="2002"/>
                  <a:pt x="16486" y="3470"/>
                  <a:pt x="18118" y="5916"/>
                </a:cubicBezTo>
                <a:lnTo>
                  <a:pt x="19783" y="4805"/>
                </a:lnTo>
                <a:cubicBezTo>
                  <a:pt x="17780" y="1803"/>
                  <a:pt x="14409" y="-1"/>
                  <a:pt x="10799" y="0"/>
                </a:cubicBezTo>
                <a:cubicBezTo>
                  <a:pt x="7190" y="0"/>
                  <a:pt x="3819" y="1803"/>
                  <a:pt x="1816" y="4805"/>
                </a:cubicBezTo>
                <a:close/>
              </a:path>
            </a:pathLst>
          </a:custGeom>
          <a:solidFill>
            <a:srgbClr val="91FC1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26" name="AutoShape 10"/>
          <p:cNvSpPr>
            <a:spLocks noChangeArrowheads="1"/>
          </p:cNvSpPr>
          <p:nvPr/>
        </p:nvSpPr>
        <p:spPr bwMode="auto">
          <a:xfrm rot="-1614993">
            <a:off x="4992688" y="977900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32" name="AutoShape 16"/>
          <p:cNvSpPr>
            <a:spLocks noChangeArrowheads="1"/>
          </p:cNvSpPr>
          <p:nvPr/>
        </p:nvSpPr>
        <p:spPr bwMode="auto">
          <a:xfrm>
            <a:off x="3713163" y="3513138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8433" name="Group 17"/>
          <p:cNvGrpSpPr>
            <a:grpSpLocks/>
          </p:cNvGrpSpPr>
          <p:nvPr/>
        </p:nvGrpSpPr>
        <p:grpSpPr bwMode="auto">
          <a:xfrm>
            <a:off x="3335338" y="-155575"/>
            <a:ext cx="1533525" cy="3843338"/>
            <a:chOff x="2104" y="-333"/>
            <a:chExt cx="966" cy="2421"/>
          </a:xfrm>
        </p:grpSpPr>
        <p:sp>
          <p:nvSpPr>
            <p:cNvPr id="188434" name="AutoShape 18"/>
            <p:cNvSpPr>
              <a:spLocks noChangeArrowheads="1"/>
            </p:cNvSpPr>
            <p:nvPr/>
          </p:nvSpPr>
          <p:spPr bwMode="auto">
            <a:xfrm>
              <a:off x="2480" y="378"/>
              <a:ext cx="184" cy="161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5" name="AutoShape 19"/>
            <p:cNvSpPr>
              <a:spLocks noChangeArrowheads="1"/>
            </p:cNvSpPr>
            <p:nvPr/>
          </p:nvSpPr>
          <p:spPr bwMode="auto">
            <a:xfrm rot="10800000">
              <a:off x="2189" y="970"/>
              <a:ext cx="760" cy="111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6" name="Freeform 20"/>
            <p:cNvSpPr>
              <a:spLocks/>
            </p:cNvSpPr>
            <p:nvPr/>
          </p:nvSpPr>
          <p:spPr bwMode="auto">
            <a:xfrm>
              <a:off x="2104" y="492"/>
              <a:ext cx="966" cy="481"/>
            </a:xfrm>
            <a:custGeom>
              <a:avLst/>
              <a:gdLst/>
              <a:ahLst/>
              <a:cxnLst>
                <a:cxn ang="0">
                  <a:pos x="85" y="481"/>
                </a:cxn>
                <a:cxn ang="0">
                  <a:pos x="473" y="0"/>
                </a:cxn>
                <a:cxn ang="0">
                  <a:pos x="845" y="481"/>
                </a:cxn>
                <a:cxn ang="0">
                  <a:pos x="85" y="481"/>
                </a:cxn>
              </a:cxnLst>
              <a:rect l="0" t="0" r="r" b="b"/>
              <a:pathLst>
                <a:path w="966" h="481">
                  <a:moveTo>
                    <a:pt x="85" y="481"/>
                  </a:moveTo>
                  <a:cubicBezTo>
                    <a:pt x="85" y="481"/>
                    <a:pt x="0" y="46"/>
                    <a:pt x="473" y="0"/>
                  </a:cubicBezTo>
                  <a:cubicBezTo>
                    <a:pt x="966" y="31"/>
                    <a:pt x="845" y="481"/>
                    <a:pt x="845" y="481"/>
                  </a:cubicBezTo>
                  <a:lnTo>
                    <a:pt x="85" y="481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37" name="Rectangle 21"/>
            <p:cNvSpPr>
              <a:spLocks noChangeArrowheads="1"/>
            </p:cNvSpPr>
            <p:nvPr/>
          </p:nvSpPr>
          <p:spPr bwMode="auto">
            <a:xfrm>
              <a:off x="2185" y="-333"/>
              <a:ext cx="779" cy="7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8438" name="Oval 22"/>
          <p:cNvSpPr>
            <a:spLocks noChangeArrowheads="1"/>
          </p:cNvSpPr>
          <p:nvPr/>
        </p:nvSpPr>
        <p:spPr bwMode="auto">
          <a:xfrm>
            <a:off x="2560638" y="1076325"/>
            <a:ext cx="295275" cy="295275"/>
          </a:xfrm>
          <a:prstGeom prst="ellipse">
            <a:avLst/>
          </a:prstGeom>
          <a:solidFill>
            <a:srgbClr val="FF0066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8439" name="Oval 23"/>
          <p:cNvSpPr>
            <a:spLocks noChangeArrowheads="1"/>
          </p:cNvSpPr>
          <p:nvPr/>
        </p:nvSpPr>
        <p:spPr bwMode="auto">
          <a:xfrm>
            <a:off x="5075238" y="1054100"/>
            <a:ext cx="542925" cy="542925"/>
          </a:xfrm>
          <a:prstGeom prst="ellipse">
            <a:avLst/>
          </a:prstGeom>
          <a:solidFill>
            <a:srgbClr val="740000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8452" name="Group 36"/>
          <p:cNvGrpSpPr>
            <a:grpSpLocks/>
          </p:cNvGrpSpPr>
          <p:nvPr/>
        </p:nvGrpSpPr>
        <p:grpSpPr bwMode="auto">
          <a:xfrm rot="-1800000">
            <a:off x="477838" y="3441700"/>
            <a:ext cx="488950" cy="492125"/>
            <a:chOff x="2587" y="137"/>
            <a:chExt cx="485" cy="485"/>
          </a:xfrm>
        </p:grpSpPr>
        <p:sp>
          <p:nvSpPr>
            <p:cNvPr id="188453" name="Rectangle 37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587" y="137"/>
              <a:ext cx="485" cy="485"/>
            </a:xfrm>
            <a:prstGeom prst="rect">
              <a:avLst/>
            </a:prstGeom>
            <a:solidFill>
              <a:srgbClr val="FF0066">
                <a:alpha val="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54" name="AutoShape 38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633" y="174"/>
              <a:ext cx="174" cy="174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55" name="AutoShape 39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633" y="403"/>
              <a:ext cx="174" cy="174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56" name="AutoShape 40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861" y="174"/>
              <a:ext cx="174" cy="174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457" name="AutoShape 41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861" y="403"/>
              <a:ext cx="174" cy="174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 advClick="0"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AutoShape 2"/>
          <p:cNvSpPr>
            <a:spLocks noChangeArrowheads="1"/>
          </p:cNvSpPr>
          <p:nvPr/>
        </p:nvSpPr>
        <p:spPr bwMode="auto">
          <a:xfrm rot="3600000">
            <a:off x="379413" y="3338513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43" name="AutoShape 3"/>
          <p:cNvSpPr>
            <a:spLocks noChangeArrowheads="1"/>
          </p:cNvSpPr>
          <p:nvPr/>
        </p:nvSpPr>
        <p:spPr bwMode="auto">
          <a:xfrm rot="14103630">
            <a:off x="2403475" y="679450"/>
            <a:ext cx="2616200" cy="2616200"/>
          </a:xfrm>
          <a:custGeom>
            <a:avLst/>
            <a:gdLst>
              <a:gd name="G0" fmla="+- 8798 0 0"/>
              <a:gd name="G1" fmla="+- -9586911 0 0"/>
              <a:gd name="G2" fmla="+- 0 0 -9586911"/>
              <a:gd name="T0" fmla="*/ 0 256 1"/>
              <a:gd name="T1" fmla="*/ 180 256 1"/>
              <a:gd name="G3" fmla="+- -9586911 T0 T1"/>
              <a:gd name="T2" fmla="*/ 0 256 1"/>
              <a:gd name="T3" fmla="*/ 90 256 1"/>
              <a:gd name="G4" fmla="+- -9586911 T2 T3"/>
              <a:gd name="G5" fmla="*/ G4 2 1"/>
              <a:gd name="T4" fmla="*/ 90 256 1"/>
              <a:gd name="T5" fmla="*/ 0 256 1"/>
              <a:gd name="G6" fmla="+- -9586911 T4 T5"/>
              <a:gd name="G7" fmla="*/ G6 2 1"/>
              <a:gd name="G8" fmla="abs -958691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798"/>
              <a:gd name="G18" fmla="*/ 8798 1 2"/>
              <a:gd name="G19" fmla="+- G18 5400 0"/>
              <a:gd name="G20" fmla="cos G19 -9586911"/>
              <a:gd name="G21" fmla="sin G19 -9586911"/>
              <a:gd name="G22" fmla="+- G20 10800 0"/>
              <a:gd name="G23" fmla="+- G21 10800 0"/>
              <a:gd name="G24" fmla="+- 10800 0 G20"/>
              <a:gd name="G25" fmla="+- 8798 10800 0"/>
              <a:gd name="G26" fmla="?: G9 G17 G25"/>
              <a:gd name="G27" fmla="?: G9 0 21600"/>
              <a:gd name="G28" fmla="cos 10800 -9586911"/>
              <a:gd name="G29" fmla="sin 10800 -9586911"/>
              <a:gd name="G30" fmla="sin 8798 -9586911"/>
              <a:gd name="G31" fmla="+- G28 10800 0"/>
              <a:gd name="G32" fmla="+- G29 10800 0"/>
              <a:gd name="G33" fmla="+- G30 10800 0"/>
              <a:gd name="G34" fmla="?: G4 0 G31"/>
              <a:gd name="G35" fmla="?: -9586911 G34 0"/>
              <a:gd name="G36" fmla="?: G6 G35 G31"/>
              <a:gd name="G37" fmla="+- 21600 0 G36"/>
              <a:gd name="G38" fmla="?: G4 0 G33"/>
              <a:gd name="G39" fmla="?: -958691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649 w 21600"/>
              <a:gd name="T15" fmla="*/ 5360 h 21600"/>
              <a:gd name="T16" fmla="*/ 10800 w 21600"/>
              <a:gd name="T17" fmla="*/ 2002 h 21600"/>
              <a:gd name="T18" fmla="*/ 18951 w 21600"/>
              <a:gd name="T19" fmla="*/ 536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481" y="5916"/>
                </a:moveTo>
                <a:cubicBezTo>
                  <a:pt x="5113" y="3470"/>
                  <a:pt x="7859" y="2001"/>
                  <a:pt x="10800" y="2002"/>
                </a:cubicBezTo>
                <a:cubicBezTo>
                  <a:pt x="13740" y="2002"/>
                  <a:pt x="16486" y="3470"/>
                  <a:pt x="18118" y="5916"/>
                </a:cubicBezTo>
                <a:lnTo>
                  <a:pt x="19783" y="4805"/>
                </a:lnTo>
                <a:cubicBezTo>
                  <a:pt x="17780" y="1803"/>
                  <a:pt x="14409" y="-1"/>
                  <a:pt x="10799" y="0"/>
                </a:cubicBezTo>
                <a:cubicBezTo>
                  <a:pt x="7190" y="0"/>
                  <a:pt x="3819" y="1803"/>
                  <a:pt x="1816" y="4805"/>
                </a:cubicBezTo>
                <a:close/>
              </a:path>
            </a:pathLst>
          </a:custGeom>
          <a:solidFill>
            <a:srgbClr val="91FC1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44" name="AutoShape 4"/>
          <p:cNvSpPr>
            <a:spLocks noChangeArrowheads="1"/>
          </p:cNvSpPr>
          <p:nvPr/>
        </p:nvSpPr>
        <p:spPr bwMode="auto">
          <a:xfrm rot="17487858">
            <a:off x="2368550" y="882650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45" name="AutoShape 5"/>
          <p:cNvSpPr>
            <a:spLocks noChangeArrowheads="1"/>
          </p:cNvSpPr>
          <p:nvPr/>
        </p:nvSpPr>
        <p:spPr bwMode="auto">
          <a:xfrm rot="19889009">
            <a:off x="831850" y="2951163"/>
            <a:ext cx="1922463" cy="255587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46" name="AutoShape 6"/>
          <p:cNvSpPr>
            <a:spLocks noChangeArrowheads="1"/>
          </p:cNvSpPr>
          <p:nvPr/>
        </p:nvSpPr>
        <p:spPr bwMode="auto">
          <a:xfrm>
            <a:off x="3713163" y="2830513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47" name="AutoShape 7"/>
          <p:cNvSpPr>
            <a:spLocks noChangeArrowheads="1"/>
          </p:cNvSpPr>
          <p:nvPr/>
        </p:nvSpPr>
        <p:spPr bwMode="auto">
          <a:xfrm rot="7617328">
            <a:off x="3060700" y="679450"/>
            <a:ext cx="2616200" cy="2616200"/>
          </a:xfrm>
          <a:custGeom>
            <a:avLst/>
            <a:gdLst>
              <a:gd name="G0" fmla="+- 8798 0 0"/>
              <a:gd name="G1" fmla="+- -9586911 0 0"/>
              <a:gd name="G2" fmla="+- 0 0 -9586911"/>
              <a:gd name="T0" fmla="*/ 0 256 1"/>
              <a:gd name="T1" fmla="*/ 180 256 1"/>
              <a:gd name="G3" fmla="+- -9586911 T0 T1"/>
              <a:gd name="T2" fmla="*/ 0 256 1"/>
              <a:gd name="T3" fmla="*/ 90 256 1"/>
              <a:gd name="G4" fmla="+- -9586911 T2 T3"/>
              <a:gd name="G5" fmla="*/ G4 2 1"/>
              <a:gd name="T4" fmla="*/ 90 256 1"/>
              <a:gd name="T5" fmla="*/ 0 256 1"/>
              <a:gd name="G6" fmla="+- -9586911 T4 T5"/>
              <a:gd name="G7" fmla="*/ G6 2 1"/>
              <a:gd name="G8" fmla="abs -958691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798"/>
              <a:gd name="G18" fmla="*/ 8798 1 2"/>
              <a:gd name="G19" fmla="+- G18 5400 0"/>
              <a:gd name="G20" fmla="cos G19 -9586911"/>
              <a:gd name="G21" fmla="sin G19 -9586911"/>
              <a:gd name="G22" fmla="+- G20 10800 0"/>
              <a:gd name="G23" fmla="+- G21 10800 0"/>
              <a:gd name="G24" fmla="+- 10800 0 G20"/>
              <a:gd name="G25" fmla="+- 8798 10800 0"/>
              <a:gd name="G26" fmla="?: G9 G17 G25"/>
              <a:gd name="G27" fmla="?: G9 0 21600"/>
              <a:gd name="G28" fmla="cos 10800 -9586911"/>
              <a:gd name="G29" fmla="sin 10800 -9586911"/>
              <a:gd name="G30" fmla="sin 8798 -9586911"/>
              <a:gd name="G31" fmla="+- G28 10800 0"/>
              <a:gd name="G32" fmla="+- G29 10800 0"/>
              <a:gd name="G33" fmla="+- G30 10800 0"/>
              <a:gd name="G34" fmla="?: G4 0 G31"/>
              <a:gd name="G35" fmla="?: -9586911 G34 0"/>
              <a:gd name="G36" fmla="?: G6 G35 G31"/>
              <a:gd name="G37" fmla="+- 21600 0 G36"/>
              <a:gd name="G38" fmla="?: G4 0 G33"/>
              <a:gd name="G39" fmla="?: -958691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649 w 21600"/>
              <a:gd name="T15" fmla="*/ 5360 h 21600"/>
              <a:gd name="T16" fmla="*/ 10800 w 21600"/>
              <a:gd name="T17" fmla="*/ 2002 h 21600"/>
              <a:gd name="T18" fmla="*/ 18951 w 21600"/>
              <a:gd name="T19" fmla="*/ 536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481" y="5916"/>
                </a:moveTo>
                <a:cubicBezTo>
                  <a:pt x="5113" y="3470"/>
                  <a:pt x="7859" y="2001"/>
                  <a:pt x="10800" y="2002"/>
                </a:cubicBezTo>
                <a:cubicBezTo>
                  <a:pt x="13740" y="2002"/>
                  <a:pt x="16486" y="3470"/>
                  <a:pt x="18118" y="5916"/>
                </a:cubicBezTo>
                <a:lnTo>
                  <a:pt x="19783" y="4805"/>
                </a:lnTo>
                <a:cubicBezTo>
                  <a:pt x="17780" y="1803"/>
                  <a:pt x="14409" y="-1"/>
                  <a:pt x="10799" y="0"/>
                </a:cubicBezTo>
                <a:cubicBezTo>
                  <a:pt x="7190" y="0"/>
                  <a:pt x="3819" y="1803"/>
                  <a:pt x="1816" y="4805"/>
                </a:cubicBezTo>
                <a:close/>
              </a:path>
            </a:pathLst>
          </a:custGeom>
          <a:solidFill>
            <a:srgbClr val="91FC1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48" name="AutoShape 8"/>
          <p:cNvSpPr>
            <a:spLocks noChangeArrowheads="1"/>
          </p:cNvSpPr>
          <p:nvPr/>
        </p:nvSpPr>
        <p:spPr bwMode="auto">
          <a:xfrm rot="-1614993">
            <a:off x="4992688" y="977900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49" name="AutoShape 9"/>
          <p:cNvSpPr>
            <a:spLocks noChangeArrowheads="1"/>
          </p:cNvSpPr>
          <p:nvPr/>
        </p:nvSpPr>
        <p:spPr bwMode="auto">
          <a:xfrm>
            <a:off x="3713163" y="3521075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9450" name="Group 10"/>
          <p:cNvGrpSpPr>
            <a:grpSpLocks/>
          </p:cNvGrpSpPr>
          <p:nvPr/>
        </p:nvGrpSpPr>
        <p:grpSpPr bwMode="auto">
          <a:xfrm>
            <a:off x="3335338" y="-155575"/>
            <a:ext cx="1533525" cy="3843338"/>
            <a:chOff x="2104" y="-333"/>
            <a:chExt cx="966" cy="2421"/>
          </a:xfrm>
        </p:grpSpPr>
        <p:sp>
          <p:nvSpPr>
            <p:cNvPr id="189451" name="AutoShape 11"/>
            <p:cNvSpPr>
              <a:spLocks noChangeArrowheads="1"/>
            </p:cNvSpPr>
            <p:nvPr/>
          </p:nvSpPr>
          <p:spPr bwMode="auto">
            <a:xfrm>
              <a:off x="2480" y="378"/>
              <a:ext cx="184" cy="161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2" name="AutoShape 12"/>
            <p:cNvSpPr>
              <a:spLocks noChangeArrowheads="1"/>
            </p:cNvSpPr>
            <p:nvPr/>
          </p:nvSpPr>
          <p:spPr bwMode="auto">
            <a:xfrm rot="10800000">
              <a:off x="2189" y="970"/>
              <a:ext cx="760" cy="111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3" name="Freeform 13"/>
            <p:cNvSpPr>
              <a:spLocks/>
            </p:cNvSpPr>
            <p:nvPr/>
          </p:nvSpPr>
          <p:spPr bwMode="auto">
            <a:xfrm>
              <a:off x="2104" y="492"/>
              <a:ext cx="966" cy="481"/>
            </a:xfrm>
            <a:custGeom>
              <a:avLst/>
              <a:gdLst/>
              <a:ahLst/>
              <a:cxnLst>
                <a:cxn ang="0">
                  <a:pos x="85" y="481"/>
                </a:cxn>
                <a:cxn ang="0">
                  <a:pos x="473" y="0"/>
                </a:cxn>
                <a:cxn ang="0">
                  <a:pos x="845" y="481"/>
                </a:cxn>
                <a:cxn ang="0">
                  <a:pos x="85" y="481"/>
                </a:cxn>
              </a:cxnLst>
              <a:rect l="0" t="0" r="r" b="b"/>
              <a:pathLst>
                <a:path w="966" h="481">
                  <a:moveTo>
                    <a:pt x="85" y="481"/>
                  </a:moveTo>
                  <a:cubicBezTo>
                    <a:pt x="85" y="481"/>
                    <a:pt x="0" y="46"/>
                    <a:pt x="473" y="0"/>
                  </a:cubicBezTo>
                  <a:cubicBezTo>
                    <a:pt x="966" y="31"/>
                    <a:pt x="845" y="481"/>
                    <a:pt x="845" y="481"/>
                  </a:cubicBezTo>
                  <a:lnTo>
                    <a:pt x="85" y="481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54" name="Rectangle 14"/>
            <p:cNvSpPr>
              <a:spLocks noChangeArrowheads="1"/>
            </p:cNvSpPr>
            <p:nvPr/>
          </p:nvSpPr>
          <p:spPr bwMode="auto">
            <a:xfrm>
              <a:off x="2185" y="-333"/>
              <a:ext cx="779" cy="7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9455" name="Oval 15"/>
          <p:cNvSpPr>
            <a:spLocks noChangeArrowheads="1"/>
          </p:cNvSpPr>
          <p:nvPr/>
        </p:nvSpPr>
        <p:spPr bwMode="auto">
          <a:xfrm>
            <a:off x="2560638" y="1076325"/>
            <a:ext cx="295275" cy="295275"/>
          </a:xfrm>
          <a:prstGeom prst="ellipse">
            <a:avLst/>
          </a:prstGeom>
          <a:solidFill>
            <a:srgbClr val="FF0066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456" name="Oval 16"/>
          <p:cNvSpPr>
            <a:spLocks noChangeArrowheads="1"/>
          </p:cNvSpPr>
          <p:nvPr/>
        </p:nvSpPr>
        <p:spPr bwMode="auto">
          <a:xfrm>
            <a:off x="5075238" y="1054100"/>
            <a:ext cx="542925" cy="542925"/>
          </a:xfrm>
          <a:prstGeom prst="ellipse">
            <a:avLst/>
          </a:prstGeom>
          <a:solidFill>
            <a:srgbClr val="740000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9462" name="Group 22"/>
          <p:cNvGrpSpPr>
            <a:grpSpLocks/>
          </p:cNvGrpSpPr>
          <p:nvPr/>
        </p:nvGrpSpPr>
        <p:grpSpPr bwMode="auto">
          <a:xfrm rot="-1800000">
            <a:off x="477838" y="3441700"/>
            <a:ext cx="488950" cy="492125"/>
            <a:chOff x="2587" y="137"/>
            <a:chExt cx="485" cy="485"/>
          </a:xfrm>
        </p:grpSpPr>
        <p:sp>
          <p:nvSpPr>
            <p:cNvPr id="189463" name="Rectangle 23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587" y="137"/>
              <a:ext cx="485" cy="485"/>
            </a:xfrm>
            <a:prstGeom prst="rect">
              <a:avLst/>
            </a:prstGeom>
            <a:solidFill>
              <a:srgbClr val="FF0066">
                <a:alpha val="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64" name="AutoShape 24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633" y="174"/>
              <a:ext cx="174" cy="174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65" name="AutoShape 25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633" y="403"/>
              <a:ext cx="174" cy="174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66" name="AutoShape 26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861" y="174"/>
              <a:ext cx="174" cy="174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467" name="AutoShape 27">
              <a:hlinkClick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861" y="403"/>
              <a:ext cx="174" cy="174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 advClick="0" advTm="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47" name="Rectangle 79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-9525" y="0"/>
            <a:ext cx="9153525" cy="6858000"/>
          </a:xfrm>
          <a:prstGeom prst="rect">
            <a:avLst/>
          </a:prstGeom>
          <a:solidFill>
            <a:srgbClr val="6600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73" name="AutoShape 5"/>
          <p:cNvSpPr>
            <a:spLocks noChangeArrowheads="1"/>
          </p:cNvSpPr>
          <p:nvPr/>
        </p:nvSpPr>
        <p:spPr bwMode="auto">
          <a:xfrm rot="3600000">
            <a:off x="379413" y="3338513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74" name="AutoShape 6"/>
          <p:cNvSpPr>
            <a:spLocks noChangeArrowheads="1"/>
          </p:cNvSpPr>
          <p:nvPr/>
        </p:nvSpPr>
        <p:spPr bwMode="auto">
          <a:xfrm rot="14103630">
            <a:off x="2403475" y="679450"/>
            <a:ext cx="2616200" cy="2616200"/>
          </a:xfrm>
          <a:custGeom>
            <a:avLst/>
            <a:gdLst>
              <a:gd name="G0" fmla="+- 8798 0 0"/>
              <a:gd name="G1" fmla="+- -9586911 0 0"/>
              <a:gd name="G2" fmla="+- 0 0 -9586911"/>
              <a:gd name="T0" fmla="*/ 0 256 1"/>
              <a:gd name="T1" fmla="*/ 180 256 1"/>
              <a:gd name="G3" fmla="+- -9586911 T0 T1"/>
              <a:gd name="T2" fmla="*/ 0 256 1"/>
              <a:gd name="T3" fmla="*/ 90 256 1"/>
              <a:gd name="G4" fmla="+- -9586911 T2 T3"/>
              <a:gd name="G5" fmla="*/ G4 2 1"/>
              <a:gd name="T4" fmla="*/ 90 256 1"/>
              <a:gd name="T5" fmla="*/ 0 256 1"/>
              <a:gd name="G6" fmla="+- -9586911 T4 T5"/>
              <a:gd name="G7" fmla="*/ G6 2 1"/>
              <a:gd name="G8" fmla="abs -958691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798"/>
              <a:gd name="G18" fmla="*/ 8798 1 2"/>
              <a:gd name="G19" fmla="+- G18 5400 0"/>
              <a:gd name="G20" fmla="cos G19 -9586911"/>
              <a:gd name="G21" fmla="sin G19 -9586911"/>
              <a:gd name="G22" fmla="+- G20 10800 0"/>
              <a:gd name="G23" fmla="+- G21 10800 0"/>
              <a:gd name="G24" fmla="+- 10800 0 G20"/>
              <a:gd name="G25" fmla="+- 8798 10800 0"/>
              <a:gd name="G26" fmla="?: G9 G17 G25"/>
              <a:gd name="G27" fmla="?: G9 0 21600"/>
              <a:gd name="G28" fmla="cos 10800 -9586911"/>
              <a:gd name="G29" fmla="sin 10800 -9586911"/>
              <a:gd name="G30" fmla="sin 8798 -9586911"/>
              <a:gd name="G31" fmla="+- G28 10800 0"/>
              <a:gd name="G32" fmla="+- G29 10800 0"/>
              <a:gd name="G33" fmla="+- G30 10800 0"/>
              <a:gd name="G34" fmla="?: G4 0 G31"/>
              <a:gd name="G35" fmla="?: -9586911 G34 0"/>
              <a:gd name="G36" fmla="?: G6 G35 G31"/>
              <a:gd name="G37" fmla="+- 21600 0 G36"/>
              <a:gd name="G38" fmla="?: G4 0 G33"/>
              <a:gd name="G39" fmla="?: -958691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649 w 21600"/>
              <a:gd name="T15" fmla="*/ 5360 h 21600"/>
              <a:gd name="T16" fmla="*/ 10800 w 21600"/>
              <a:gd name="T17" fmla="*/ 2002 h 21600"/>
              <a:gd name="T18" fmla="*/ 18951 w 21600"/>
              <a:gd name="T19" fmla="*/ 536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481" y="5916"/>
                </a:moveTo>
                <a:cubicBezTo>
                  <a:pt x="5113" y="3470"/>
                  <a:pt x="7859" y="2001"/>
                  <a:pt x="10800" y="2002"/>
                </a:cubicBezTo>
                <a:cubicBezTo>
                  <a:pt x="13740" y="2002"/>
                  <a:pt x="16486" y="3470"/>
                  <a:pt x="18118" y="5916"/>
                </a:cubicBezTo>
                <a:lnTo>
                  <a:pt x="19783" y="4805"/>
                </a:lnTo>
                <a:cubicBezTo>
                  <a:pt x="17780" y="1803"/>
                  <a:pt x="14409" y="-1"/>
                  <a:pt x="10799" y="0"/>
                </a:cubicBezTo>
                <a:cubicBezTo>
                  <a:pt x="7190" y="0"/>
                  <a:pt x="3819" y="1803"/>
                  <a:pt x="1816" y="4805"/>
                </a:cubicBezTo>
                <a:close/>
              </a:path>
            </a:pathLst>
          </a:custGeom>
          <a:solidFill>
            <a:srgbClr val="91FC1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75" name="AutoShape 7"/>
          <p:cNvSpPr>
            <a:spLocks noChangeArrowheads="1"/>
          </p:cNvSpPr>
          <p:nvPr/>
        </p:nvSpPr>
        <p:spPr bwMode="auto">
          <a:xfrm rot="17487858">
            <a:off x="2368550" y="882650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80" name="AutoShape 12"/>
          <p:cNvSpPr>
            <a:spLocks noChangeArrowheads="1"/>
          </p:cNvSpPr>
          <p:nvPr/>
        </p:nvSpPr>
        <p:spPr bwMode="auto">
          <a:xfrm rot="19889009">
            <a:off x="831850" y="2951163"/>
            <a:ext cx="1922463" cy="255587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83" name="AutoShape 15"/>
          <p:cNvSpPr>
            <a:spLocks noChangeArrowheads="1"/>
          </p:cNvSpPr>
          <p:nvPr/>
        </p:nvSpPr>
        <p:spPr bwMode="auto">
          <a:xfrm>
            <a:off x="3713163" y="2830513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86" name="AutoShape 18"/>
          <p:cNvSpPr>
            <a:spLocks noChangeArrowheads="1"/>
          </p:cNvSpPr>
          <p:nvPr/>
        </p:nvSpPr>
        <p:spPr bwMode="auto">
          <a:xfrm rot="7617328">
            <a:off x="3060700" y="679450"/>
            <a:ext cx="2616200" cy="2616200"/>
          </a:xfrm>
          <a:custGeom>
            <a:avLst/>
            <a:gdLst>
              <a:gd name="G0" fmla="+- 8798 0 0"/>
              <a:gd name="G1" fmla="+- -9586911 0 0"/>
              <a:gd name="G2" fmla="+- 0 0 -9586911"/>
              <a:gd name="T0" fmla="*/ 0 256 1"/>
              <a:gd name="T1" fmla="*/ 180 256 1"/>
              <a:gd name="G3" fmla="+- -9586911 T0 T1"/>
              <a:gd name="T2" fmla="*/ 0 256 1"/>
              <a:gd name="T3" fmla="*/ 90 256 1"/>
              <a:gd name="G4" fmla="+- -9586911 T2 T3"/>
              <a:gd name="G5" fmla="*/ G4 2 1"/>
              <a:gd name="T4" fmla="*/ 90 256 1"/>
              <a:gd name="T5" fmla="*/ 0 256 1"/>
              <a:gd name="G6" fmla="+- -9586911 T4 T5"/>
              <a:gd name="G7" fmla="*/ G6 2 1"/>
              <a:gd name="G8" fmla="abs -958691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798"/>
              <a:gd name="G18" fmla="*/ 8798 1 2"/>
              <a:gd name="G19" fmla="+- G18 5400 0"/>
              <a:gd name="G20" fmla="cos G19 -9586911"/>
              <a:gd name="G21" fmla="sin G19 -9586911"/>
              <a:gd name="G22" fmla="+- G20 10800 0"/>
              <a:gd name="G23" fmla="+- G21 10800 0"/>
              <a:gd name="G24" fmla="+- 10800 0 G20"/>
              <a:gd name="G25" fmla="+- 8798 10800 0"/>
              <a:gd name="G26" fmla="?: G9 G17 G25"/>
              <a:gd name="G27" fmla="?: G9 0 21600"/>
              <a:gd name="G28" fmla="cos 10800 -9586911"/>
              <a:gd name="G29" fmla="sin 10800 -9586911"/>
              <a:gd name="G30" fmla="sin 8798 -9586911"/>
              <a:gd name="G31" fmla="+- G28 10800 0"/>
              <a:gd name="G32" fmla="+- G29 10800 0"/>
              <a:gd name="G33" fmla="+- G30 10800 0"/>
              <a:gd name="G34" fmla="?: G4 0 G31"/>
              <a:gd name="G35" fmla="?: -9586911 G34 0"/>
              <a:gd name="G36" fmla="?: G6 G35 G31"/>
              <a:gd name="G37" fmla="+- 21600 0 G36"/>
              <a:gd name="G38" fmla="?: G4 0 G33"/>
              <a:gd name="G39" fmla="?: -958691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649 w 21600"/>
              <a:gd name="T15" fmla="*/ 5360 h 21600"/>
              <a:gd name="T16" fmla="*/ 10800 w 21600"/>
              <a:gd name="T17" fmla="*/ 2002 h 21600"/>
              <a:gd name="T18" fmla="*/ 18951 w 21600"/>
              <a:gd name="T19" fmla="*/ 536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481" y="5916"/>
                </a:moveTo>
                <a:cubicBezTo>
                  <a:pt x="5113" y="3470"/>
                  <a:pt x="7859" y="2001"/>
                  <a:pt x="10800" y="2002"/>
                </a:cubicBezTo>
                <a:cubicBezTo>
                  <a:pt x="13740" y="2002"/>
                  <a:pt x="16486" y="3470"/>
                  <a:pt x="18118" y="5916"/>
                </a:cubicBezTo>
                <a:lnTo>
                  <a:pt x="19783" y="4805"/>
                </a:lnTo>
                <a:cubicBezTo>
                  <a:pt x="17780" y="1803"/>
                  <a:pt x="14409" y="-1"/>
                  <a:pt x="10799" y="0"/>
                </a:cubicBezTo>
                <a:cubicBezTo>
                  <a:pt x="7190" y="0"/>
                  <a:pt x="3819" y="1803"/>
                  <a:pt x="1816" y="4805"/>
                </a:cubicBezTo>
                <a:close/>
              </a:path>
            </a:pathLst>
          </a:custGeom>
          <a:solidFill>
            <a:srgbClr val="91FC1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387" name="AutoShape 19"/>
          <p:cNvSpPr>
            <a:spLocks noChangeArrowheads="1"/>
          </p:cNvSpPr>
          <p:nvPr/>
        </p:nvSpPr>
        <p:spPr bwMode="auto">
          <a:xfrm rot="-1614993">
            <a:off x="4992688" y="977900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429" name="AutoShape 61"/>
          <p:cNvSpPr>
            <a:spLocks noChangeArrowheads="1"/>
          </p:cNvSpPr>
          <p:nvPr/>
        </p:nvSpPr>
        <p:spPr bwMode="auto">
          <a:xfrm>
            <a:off x="3713163" y="3521075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435" name="Oval 67"/>
          <p:cNvSpPr>
            <a:spLocks noChangeArrowheads="1"/>
          </p:cNvSpPr>
          <p:nvPr/>
        </p:nvSpPr>
        <p:spPr bwMode="auto">
          <a:xfrm>
            <a:off x="2560638" y="1076325"/>
            <a:ext cx="295275" cy="295275"/>
          </a:xfrm>
          <a:prstGeom prst="ellipse">
            <a:avLst/>
          </a:prstGeom>
          <a:solidFill>
            <a:srgbClr val="FF0066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436" name="Oval 68"/>
          <p:cNvSpPr>
            <a:spLocks noChangeArrowheads="1"/>
          </p:cNvSpPr>
          <p:nvPr/>
        </p:nvSpPr>
        <p:spPr bwMode="auto">
          <a:xfrm>
            <a:off x="5075238" y="1054100"/>
            <a:ext cx="542925" cy="542925"/>
          </a:xfrm>
          <a:prstGeom prst="ellipse">
            <a:avLst/>
          </a:prstGeom>
          <a:solidFill>
            <a:srgbClr val="740000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6449" name="Rectangle 81"/>
          <p:cNvSpPr>
            <a:spLocks noChangeArrowheads="1"/>
          </p:cNvSpPr>
          <p:nvPr/>
        </p:nvSpPr>
        <p:spPr bwMode="auto">
          <a:xfrm>
            <a:off x="5033963" y="998538"/>
            <a:ext cx="611187" cy="62071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6404" name="Group 36"/>
          <p:cNvGrpSpPr>
            <a:grpSpLocks/>
          </p:cNvGrpSpPr>
          <p:nvPr/>
        </p:nvGrpSpPr>
        <p:grpSpPr bwMode="auto">
          <a:xfrm rot="10800000">
            <a:off x="2535238" y="215900"/>
            <a:ext cx="3071812" cy="3487738"/>
            <a:chOff x="1648" y="-107"/>
            <a:chExt cx="1935" cy="2197"/>
          </a:xfrm>
        </p:grpSpPr>
        <p:sp>
          <p:nvSpPr>
            <p:cNvPr id="186388" name="AutoShape 20">
              <a:hlinkHover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54" y="428"/>
              <a:ext cx="1922" cy="1661"/>
            </a:xfrm>
            <a:prstGeom prst="flowChartMerge">
              <a:avLst/>
            </a:prstGeom>
            <a:solidFill>
              <a:srgbClr val="F4282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93" name="Freeform 25">
              <a:hlinkHover r:id="rId2" action="ppaction://hlinksldjump"/>
            </p:cNvPr>
            <p:cNvSpPr>
              <a:spLocks/>
            </p:cNvSpPr>
            <p:nvPr/>
          </p:nvSpPr>
          <p:spPr bwMode="auto">
            <a:xfrm>
              <a:off x="2616" y="426"/>
              <a:ext cx="299" cy="16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99" y="0"/>
                </a:cxn>
                <a:cxn ang="0">
                  <a:pos x="299" y="1142"/>
                </a:cxn>
                <a:cxn ang="0">
                  <a:pos x="0" y="1660"/>
                </a:cxn>
                <a:cxn ang="0">
                  <a:pos x="2" y="0"/>
                </a:cxn>
              </a:cxnLst>
              <a:rect l="0" t="0" r="r" b="b"/>
              <a:pathLst>
                <a:path w="299" h="1660">
                  <a:moveTo>
                    <a:pt x="2" y="0"/>
                  </a:moveTo>
                  <a:lnTo>
                    <a:pt x="299" y="0"/>
                  </a:lnTo>
                  <a:lnTo>
                    <a:pt x="299" y="1142"/>
                  </a:lnTo>
                  <a:lnTo>
                    <a:pt x="0" y="166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DFF7D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394" name="Freeform 26">
              <a:hlinkHover r:id="rId2" action="ppaction://hlinksldjump"/>
            </p:cNvPr>
            <p:cNvSpPr>
              <a:spLocks/>
            </p:cNvSpPr>
            <p:nvPr/>
          </p:nvSpPr>
          <p:spPr bwMode="auto">
            <a:xfrm>
              <a:off x="1651" y="422"/>
              <a:ext cx="1171" cy="16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6" y="0"/>
                </a:cxn>
                <a:cxn ang="0">
                  <a:pos x="1171" y="1308"/>
                </a:cxn>
                <a:cxn ang="0">
                  <a:pos x="963" y="1668"/>
                </a:cxn>
                <a:cxn ang="0">
                  <a:pos x="0" y="0"/>
                </a:cxn>
              </a:cxnLst>
              <a:rect l="0" t="0" r="r" b="b"/>
              <a:pathLst>
                <a:path w="1171" h="1668">
                  <a:moveTo>
                    <a:pt x="0" y="0"/>
                  </a:moveTo>
                  <a:lnTo>
                    <a:pt x="416" y="0"/>
                  </a:lnTo>
                  <a:lnTo>
                    <a:pt x="1171" y="1308"/>
                  </a:lnTo>
                  <a:lnTo>
                    <a:pt x="963" y="1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F5F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2" name="Rectangle 34"/>
            <p:cNvSpPr>
              <a:spLocks noChangeArrowheads="1"/>
            </p:cNvSpPr>
            <p:nvPr/>
          </p:nvSpPr>
          <p:spPr bwMode="auto">
            <a:xfrm>
              <a:off x="1648" y="-107"/>
              <a:ext cx="1935" cy="5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6421" name="Group 53"/>
          <p:cNvGrpSpPr>
            <a:grpSpLocks/>
          </p:cNvGrpSpPr>
          <p:nvPr/>
        </p:nvGrpSpPr>
        <p:grpSpPr bwMode="auto">
          <a:xfrm>
            <a:off x="3335338" y="-155575"/>
            <a:ext cx="1533525" cy="3843338"/>
            <a:chOff x="2104" y="-333"/>
            <a:chExt cx="966" cy="2421"/>
          </a:xfrm>
        </p:grpSpPr>
        <p:sp>
          <p:nvSpPr>
            <p:cNvPr id="186405" name="AutoShape 37"/>
            <p:cNvSpPr>
              <a:spLocks noChangeArrowheads="1"/>
            </p:cNvSpPr>
            <p:nvPr/>
          </p:nvSpPr>
          <p:spPr bwMode="auto">
            <a:xfrm>
              <a:off x="2480" y="378"/>
              <a:ext cx="184" cy="161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06" name="AutoShape 38">
              <a:hlinkHover r:id="rId2" action="ppaction://hlinksldjump"/>
            </p:cNvPr>
            <p:cNvSpPr>
              <a:spLocks noChangeArrowheads="1"/>
            </p:cNvSpPr>
            <p:nvPr/>
          </p:nvSpPr>
          <p:spPr bwMode="auto">
            <a:xfrm rot="10800000">
              <a:off x="2189" y="970"/>
              <a:ext cx="760" cy="111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16" name="Freeform 48">
              <a:hlinkHover r:id="rId2" action="ppaction://hlinksldjump"/>
            </p:cNvPr>
            <p:cNvSpPr>
              <a:spLocks/>
            </p:cNvSpPr>
            <p:nvPr/>
          </p:nvSpPr>
          <p:spPr bwMode="auto">
            <a:xfrm>
              <a:off x="2104" y="492"/>
              <a:ext cx="966" cy="481"/>
            </a:xfrm>
            <a:custGeom>
              <a:avLst/>
              <a:gdLst/>
              <a:ahLst/>
              <a:cxnLst>
                <a:cxn ang="0">
                  <a:pos x="85" y="481"/>
                </a:cxn>
                <a:cxn ang="0">
                  <a:pos x="473" y="0"/>
                </a:cxn>
                <a:cxn ang="0">
                  <a:pos x="845" y="481"/>
                </a:cxn>
                <a:cxn ang="0">
                  <a:pos x="85" y="481"/>
                </a:cxn>
              </a:cxnLst>
              <a:rect l="0" t="0" r="r" b="b"/>
              <a:pathLst>
                <a:path w="966" h="481">
                  <a:moveTo>
                    <a:pt x="85" y="481"/>
                  </a:moveTo>
                  <a:cubicBezTo>
                    <a:pt x="85" y="481"/>
                    <a:pt x="0" y="46"/>
                    <a:pt x="473" y="0"/>
                  </a:cubicBezTo>
                  <a:cubicBezTo>
                    <a:pt x="966" y="31"/>
                    <a:pt x="845" y="481"/>
                    <a:pt x="845" y="481"/>
                  </a:cubicBezTo>
                  <a:lnTo>
                    <a:pt x="85" y="481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20" name="Rectangle 52"/>
            <p:cNvSpPr>
              <a:spLocks noChangeArrowheads="1"/>
            </p:cNvSpPr>
            <p:nvPr/>
          </p:nvSpPr>
          <p:spPr bwMode="auto">
            <a:xfrm>
              <a:off x="2185" y="-333"/>
              <a:ext cx="779" cy="7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6430" name="Group 62"/>
          <p:cNvGrpSpPr>
            <a:grpSpLocks/>
          </p:cNvGrpSpPr>
          <p:nvPr/>
        </p:nvGrpSpPr>
        <p:grpSpPr bwMode="auto">
          <a:xfrm>
            <a:off x="3335338" y="-155575"/>
            <a:ext cx="1533525" cy="3843338"/>
            <a:chOff x="2104" y="-333"/>
            <a:chExt cx="966" cy="2421"/>
          </a:xfrm>
        </p:grpSpPr>
        <p:sp>
          <p:nvSpPr>
            <p:cNvPr id="186431" name="AutoShape 63"/>
            <p:cNvSpPr>
              <a:spLocks noChangeArrowheads="1"/>
            </p:cNvSpPr>
            <p:nvPr/>
          </p:nvSpPr>
          <p:spPr bwMode="auto">
            <a:xfrm>
              <a:off x="2480" y="378"/>
              <a:ext cx="184" cy="161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32" name="AutoShape 64">
              <a:hlinkHover r:id="rId2" action="ppaction://hlinksldjump"/>
            </p:cNvPr>
            <p:cNvSpPr>
              <a:spLocks noChangeArrowheads="1"/>
            </p:cNvSpPr>
            <p:nvPr/>
          </p:nvSpPr>
          <p:spPr bwMode="auto">
            <a:xfrm rot="10800000">
              <a:off x="2189" y="970"/>
              <a:ext cx="760" cy="111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33" name="Freeform 65">
              <a:hlinkHover r:id="rId2" action="ppaction://hlinksldjump"/>
            </p:cNvPr>
            <p:cNvSpPr>
              <a:spLocks/>
            </p:cNvSpPr>
            <p:nvPr/>
          </p:nvSpPr>
          <p:spPr bwMode="auto">
            <a:xfrm>
              <a:off x="2104" y="492"/>
              <a:ext cx="966" cy="481"/>
            </a:xfrm>
            <a:custGeom>
              <a:avLst/>
              <a:gdLst/>
              <a:ahLst/>
              <a:cxnLst>
                <a:cxn ang="0">
                  <a:pos x="85" y="481"/>
                </a:cxn>
                <a:cxn ang="0">
                  <a:pos x="473" y="0"/>
                </a:cxn>
                <a:cxn ang="0">
                  <a:pos x="845" y="481"/>
                </a:cxn>
                <a:cxn ang="0">
                  <a:pos x="85" y="481"/>
                </a:cxn>
              </a:cxnLst>
              <a:rect l="0" t="0" r="r" b="b"/>
              <a:pathLst>
                <a:path w="966" h="481">
                  <a:moveTo>
                    <a:pt x="85" y="481"/>
                  </a:moveTo>
                  <a:cubicBezTo>
                    <a:pt x="85" y="481"/>
                    <a:pt x="0" y="46"/>
                    <a:pt x="473" y="0"/>
                  </a:cubicBezTo>
                  <a:cubicBezTo>
                    <a:pt x="966" y="31"/>
                    <a:pt x="845" y="481"/>
                    <a:pt x="845" y="481"/>
                  </a:cubicBezTo>
                  <a:lnTo>
                    <a:pt x="85" y="481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34" name="Rectangle 66"/>
            <p:cNvSpPr>
              <a:spLocks noChangeArrowheads="1"/>
            </p:cNvSpPr>
            <p:nvPr/>
          </p:nvSpPr>
          <p:spPr bwMode="auto">
            <a:xfrm>
              <a:off x="2185" y="-333"/>
              <a:ext cx="779" cy="7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6465" name="Group 97"/>
          <p:cNvGrpSpPr>
            <a:grpSpLocks/>
          </p:cNvGrpSpPr>
          <p:nvPr/>
        </p:nvGrpSpPr>
        <p:grpSpPr bwMode="auto">
          <a:xfrm rot="-1800000">
            <a:off x="477838" y="3433763"/>
            <a:ext cx="488950" cy="492125"/>
            <a:chOff x="2587" y="137"/>
            <a:chExt cx="485" cy="485"/>
          </a:xfrm>
        </p:grpSpPr>
        <p:sp>
          <p:nvSpPr>
            <p:cNvPr id="186466" name="Rectangle 98"/>
            <p:cNvSpPr>
              <a:spLocks noChangeArrowheads="1"/>
            </p:cNvSpPr>
            <p:nvPr/>
          </p:nvSpPr>
          <p:spPr bwMode="auto">
            <a:xfrm>
              <a:off x="2587" y="137"/>
              <a:ext cx="485" cy="485"/>
            </a:xfrm>
            <a:prstGeom prst="rect">
              <a:avLst/>
            </a:prstGeom>
            <a:solidFill>
              <a:srgbClr val="FF0066">
                <a:alpha val="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67" name="AutoShape 99"/>
            <p:cNvSpPr>
              <a:spLocks noChangeArrowheads="1"/>
            </p:cNvSpPr>
            <p:nvPr/>
          </p:nvSpPr>
          <p:spPr bwMode="auto">
            <a:xfrm>
              <a:off x="2633" y="174"/>
              <a:ext cx="174" cy="174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68" name="AutoShape 100"/>
            <p:cNvSpPr>
              <a:spLocks noChangeArrowheads="1"/>
            </p:cNvSpPr>
            <p:nvPr/>
          </p:nvSpPr>
          <p:spPr bwMode="auto">
            <a:xfrm>
              <a:off x="2633" y="403"/>
              <a:ext cx="174" cy="174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69" name="AutoShape 101"/>
            <p:cNvSpPr>
              <a:spLocks noChangeArrowheads="1"/>
            </p:cNvSpPr>
            <p:nvPr/>
          </p:nvSpPr>
          <p:spPr bwMode="auto">
            <a:xfrm>
              <a:off x="2861" y="174"/>
              <a:ext cx="174" cy="174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470" name="AutoShape 102"/>
            <p:cNvSpPr>
              <a:spLocks noChangeArrowheads="1"/>
            </p:cNvSpPr>
            <p:nvPr/>
          </p:nvSpPr>
          <p:spPr bwMode="auto">
            <a:xfrm>
              <a:off x="2861" y="403"/>
              <a:ext cx="174" cy="174"/>
            </a:xfrm>
            <a:prstGeom prst="roundRect">
              <a:avLst>
                <a:gd name="adj" fmla="val 16667"/>
              </a:avLst>
            </a:prstGeom>
            <a:solidFill>
              <a:srgbClr val="FF0066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6501" name="Group 133"/>
          <p:cNvGrpSpPr>
            <a:grpSpLocks/>
          </p:cNvGrpSpPr>
          <p:nvPr/>
        </p:nvGrpSpPr>
        <p:grpSpPr bwMode="auto">
          <a:xfrm rot="-1800000">
            <a:off x="479425" y="3435350"/>
            <a:ext cx="488950" cy="492125"/>
            <a:chOff x="2587" y="137"/>
            <a:chExt cx="485" cy="485"/>
          </a:xfrm>
        </p:grpSpPr>
        <p:sp>
          <p:nvSpPr>
            <p:cNvPr id="186502" name="Rectangle 134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587" y="137"/>
              <a:ext cx="485" cy="485"/>
            </a:xfrm>
            <a:prstGeom prst="rect">
              <a:avLst/>
            </a:prstGeom>
            <a:solidFill>
              <a:srgbClr val="21FF21">
                <a:alpha val="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503" name="AutoShape 135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633" y="174"/>
              <a:ext cx="174" cy="174"/>
            </a:xfrm>
            <a:prstGeom prst="roundRect">
              <a:avLst>
                <a:gd name="adj" fmla="val 16667"/>
              </a:avLst>
            </a:prstGeom>
            <a:solidFill>
              <a:srgbClr val="21FF21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504" name="AutoShape 136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633" y="403"/>
              <a:ext cx="174" cy="174"/>
            </a:xfrm>
            <a:prstGeom prst="roundRect">
              <a:avLst>
                <a:gd name="adj" fmla="val 16667"/>
              </a:avLst>
            </a:prstGeom>
            <a:solidFill>
              <a:srgbClr val="21FF21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505" name="AutoShape 137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861" y="174"/>
              <a:ext cx="174" cy="174"/>
            </a:xfrm>
            <a:prstGeom prst="roundRect">
              <a:avLst>
                <a:gd name="adj" fmla="val 16667"/>
              </a:avLst>
            </a:prstGeom>
            <a:solidFill>
              <a:srgbClr val="21FF21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506" name="AutoShape 138">
              <a:hlinkClick r:id="rId3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2861" y="403"/>
              <a:ext cx="174" cy="174"/>
            </a:xfrm>
            <a:prstGeom prst="roundRect">
              <a:avLst>
                <a:gd name="adj" fmla="val 16667"/>
              </a:avLst>
            </a:prstGeom>
            <a:solidFill>
              <a:srgbClr val="21FF21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864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864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864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6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000" fill="hold"/>
                                        <p:tgtEl>
                                          <p:spTgt spid="1864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3000" fill="hold"/>
                                        <p:tgtEl>
                                          <p:spTgt spid="1864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864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86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1864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1864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1864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" fill="hold"/>
                                        <p:tgtEl>
                                          <p:spTgt spid="1864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29" dur="10" fill="hold"/>
                                        <p:tgtEl>
                                          <p:spTgt spid="1864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" fill="hold"/>
                                        <p:tgtEl>
                                          <p:spTgt spid="1864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6435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1864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6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" fill="hold"/>
                                        <p:tgtEl>
                                          <p:spTgt spid="1864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99FF"/>
                                      </p:to>
                                    </p:animClr>
                                    <p:set>
                                      <p:cBhvr>
                                        <p:cTn id="39" dur="10" fill="hold"/>
                                        <p:tgtEl>
                                          <p:spTgt spid="1864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" fill="hold"/>
                                        <p:tgtEl>
                                          <p:spTgt spid="1864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9" presetClass="entr" presetSubtype="0" decel="10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9" dur="6000" fill="hold"/>
                                        <p:tgtEl>
                                          <p:spTgt spid="1864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6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6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65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6436"/>
                  </p:tgtEl>
                </p:cond>
              </p:nextCondLst>
            </p:seq>
          </p:childTnLst>
        </p:cTn>
      </p:par>
    </p:tnLst>
    <p:bldLst>
      <p:bldP spid="18644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AutoShape 4"/>
          <p:cNvSpPr>
            <a:spLocks noChangeArrowheads="1"/>
          </p:cNvSpPr>
          <p:nvPr/>
        </p:nvSpPr>
        <p:spPr bwMode="auto">
          <a:xfrm rot="3600000">
            <a:off x="379413" y="3338513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41" name="AutoShape 5"/>
          <p:cNvSpPr>
            <a:spLocks noChangeArrowheads="1"/>
          </p:cNvSpPr>
          <p:nvPr/>
        </p:nvSpPr>
        <p:spPr bwMode="auto">
          <a:xfrm rot="14103630">
            <a:off x="2403475" y="679450"/>
            <a:ext cx="2616200" cy="2616200"/>
          </a:xfrm>
          <a:custGeom>
            <a:avLst/>
            <a:gdLst>
              <a:gd name="G0" fmla="+- 8798 0 0"/>
              <a:gd name="G1" fmla="+- -9586911 0 0"/>
              <a:gd name="G2" fmla="+- 0 0 -9586911"/>
              <a:gd name="T0" fmla="*/ 0 256 1"/>
              <a:gd name="T1" fmla="*/ 180 256 1"/>
              <a:gd name="G3" fmla="+- -9586911 T0 T1"/>
              <a:gd name="T2" fmla="*/ 0 256 1"/>
              <a:gd name="T3" fmla="*/ 90 256 1"/>
              <a:gd name="G4" fmla="+- -9586911 T2 T3"/>
              <a:gd name="G5" fmla="*/ G4 2 1"/>
              <a:gd name="T4" fmla="*/ 90 256 1"/>
              <a:gd name="T5" fmla="*/ 0 256 1"/>
              <a:gd name="G6" fmla="+- -9586911 T4 T5"/>
              <a:gd name="G7" fmla="*/ G6 2 1"/>
              <a:gd name="G8" fmla="abs -958691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798"/>
              <a:gd name="G18" fmla="*/ 8798 1 2"/>
              <a:gd name="G19" fmla="+- G18 5400 0"/>
              <a:gd name="G20" fmla="cos G19 -9586911"/>
              <a:gd name="G21" fmla="sin G19 -9586911"/>
              <a:gd name="G22" fmla="+- G20 10800 0"/>
              <a:gd name="G23" fmla="+- G21 10800 0"/>
              <a:gd name="G24" fmla="+- 10800 0 G20"/>
              <a:gd name="G25" fmla="+- 8798 10800 0"/>
              <a:gd name="G26" fmla="?: G9 G17 G25"/>
              <a:gd name="G27" fmla="?: G9 0 21600"/>
              <a:gd name="G28" fmla="cos 10800 -9586911"/>
              <a:gd name="G29" fmla="sin 10800 -9586911"/>
              <a:gd name="G30" fmla="sin 8798 -9586911"/>
              <a:gd name="G31" fmla="+- G28 10800 0"/>
              <a:gd name="G32" fmla="+- G29 10800 0"/>
              <a:gd name="G33" fmla="+- G30 10800 0"/>
              <a:gd name="G34" fmla="?: G4 0 G31"/>
              <a:gd name="G35" fmla="?: -9586911 G34 0"/>
              <a:gd name="G36" fmla="?: G6 G35 G31"/>
              <a:gd name="G37" fmla="+- 21600 0 G36"/>
              <a:gd name="G38" fmla="?: G4 0 G33"/>
              <a:gd name="G39" fmla="?: -958691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649 w 21600"/>
              <a:gd name="T15" fmla="*/ 5360 h 21600"/>
              <a:gd name="T16" fmla="*/ 10800 w 21600"/>
              <a:gd name="T17" fmla="*/ 2002 h 21600"/>
              <a:gd name="T18" fmla="*/ 18951 w 21600"/>
              <a:gd name="T19" fmla="*/ 536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481" y="5916"/>
                </a:moveTo>
                <a:cubicBezTo>
                  <a:pt x="5113" y="3470"/>
                  <a:pt x="7859" y="2001"/>
                  <a:pt x="10800" y="2002"/>
                </a:cubicBezTo>
                <a:cubicBezTo>
                  <a:pt x="13740" y="2002"/>
                  <a:pt x="16486" y="3470"/>
                  <a:pt x="18118" y="5916"/>
                </a:cubicBezTo>
                <a:lnTo>
                  <a:pt x="19783" y="4805"/>
                </a:lnTo>
                <a:cubicBezTo>
                  <a:pt x="17780" y="1803"/>
                  <a:pt x="14409" y="-1"/>
                  <a:pt x="10799" y="0"/>
                </a:cubicBezTo>
                <a:cubicBezTo>
                  <a:pt x="7190" y="0"/>
                  <a:pt x="3819" y="1803"/>
                  <a:pt x="1816" y="4805"/>
                </a:cubicBezTo>
                <a:close/>
              </a:path>
            </a:pathLst>
          </a:custGeom>
          <a:solidFill>
            <a:srgbClr val="91FC1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42" name="AutoShape 6"/>
          <p:cNvSpPr>
            <a:spLocks noChangeArrowheads="1"/>
          </p:cNvSpPr>
          <p:nvPr/>
        </p:nvSpPr>
        <p:spPr bwMode="auto">
          <a:xfrm rot="17487858">
            <a:off x="2368550" y="882650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43" name="AutoShape 7"/>
          <p:cNvSpPr>
            <a:spLocks noChangeArrowheads="1"/>
          </p:cNvSpPr>
          <p:nvPr/>
        </p:nvSpPr>
        <p:spPr bwMode="auto">
          <a:xfrm rot="19889009">
            <a:off x="831850" y="2951163"/>
            <a:ext cx="1922463" cy="255587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44" name="AutoShape 8"/>
          <p:cNvSpPr>
            <a:spLocks noChangeArrowheads="1"/>
          </p:cNvSpPr>
          <p:nvPr/>
        </p:nvSpPr>
        <p:spPr bwMode="auto">
          <a:xfrm>
            <a:off x="3713163" y="2830513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45" name="AutoShape 9"/>
          <p:cNvSpPr>
            <a:spLocks noChangeArrowheads="1"/>
          </p:cNvSpPr>
          <p:nvPr/>
        </p:nvSpPr>
        <p:spPr bwMode="auto">
          <a:xfrm rot="7617328">
            <a:off x="3060700" y="679450"/>
            <a:ext cx="2616200" cy="2616200"/>
          </a:xfrm>
          <a:custGeom>
            <a:avLst/>
            <a:gdLst>
              <a:gd name="G0" fmla="+- 8798 0 0"/>
              <a:gd name="G1" fmla="+- -9586911 0 0"/>
              <a:gd name="G2" fmla="+- 0 0 -9586911"/>
              <a:gd name="T0" fmla="*/ 0 256 1"/>
              <a:gd name="T1" fmla="*/ 180 256 1"/>
              <a:gd name="G3" fmla="+- -9586911 T0 T1"/>
              <a:gd name="T2" fmla="*/ 0 256 1"/>
              <a:gd name="T3" fmla="*/ 90 256 1"/>
              <a:gd name="G4" fmla="+- -9586911 T2 T3"/>
              <a:gd name="G5" fmla="*/ G4 2 1"/>
              <a:gd name="T4" fmla="*/ 90 256 1"/>
              <a:gd name="T5" fmla="*/ 0 256 1"/>
              <a:gd name="G6" fmla="+- -9586911 T4 T5"/>
              <a:gd name="G7" fmla="*/ G6 2 1"/>
              <a:gd name="G8" fmla="abs -958691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798"/>
              <a:gd name="G18" fmla="*/ 8798 1 2"/>
              <a:gd name="G19" fmla="+- G18 5400 0"/>
              <a:gd name="G20" fmla="cos G19 -9586911"/>
              <a:gd name="G21" fmla="sin G19 -9586911"/>
              <a:gd name="G22" fmla="+- G20 10800 0"/>
              <a:gd name="G23" fmla="+- G21 10800 0"/>
              <a:gd name="G24" fmla="+- 10800 0 G20"/>
              <a:gd name="G25" fmla="+- 8798 10800 0"/>
              <a:gd name="G26" fmla="?: G9 G17 G25"/>
              <a:gd name="G27" fmla="?: G9 0 21600"/>
              <a:gd name="G28" fmla="cos 10800 -9586911"/>
              <a:gd name="G29" fmla="sin 10800 -9586911"/>
              <a:gd name="G30" fmla="sin 8798 -9586911"/>
              <a:gd name="G31" fmla="+- G28 10800 0"/>
              <a:gd name="G32" fmla="+- G29 10800 0"/>
              <a:gd name="G33" fmla="+- G30 10800 0"/>
              <a:gd name="G34" fmla="?: G4 0 G31"/>
              <a:gd name="G35" fmla="?: -9586911 G34 0"/>
              <a:gd name="G36" fmla="?: G6 G35 G31"/>
              <a:gd name="G37" fmla="+- 21600 0 G36"/>
              <a:gd name="G38" fmla="?: G4 0 G33"/>
              <a:gd name="G39" fmla="?: -958691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649 w 21600"/>
              <a:gd name="T15" fmla="*/ 5360 h 21600"/>
              <a:gd name="T16" fmla="*/ 10800 w 21600"/>
              <a:gd name="T17" fmla="*/ 2002 h 21600"/>
              <a:gd name="T18" fmla="*/ 18951 w 21600"/>
              <a:gd name="T19" fmla="*/ 536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481" y="5916"/>
                </a:moveTo>
                <a:cubicBezTo>
                  <a:pt x="5113" y="3470"/>
                  <a:pt x="7859" y="2001"/>
                  <a:pt x="10800" y="2002"/>
                </a:cubicBezTo>
                <a:cubicBezTo>
                  <a:pt x="13740" y="2002"/>
                  <a:pt x="16486" y="3470"/>
                  <a:pt x="18118" y="5916"/>
                </a:cubicBezTo>
                <a:lnTo>
                  <a:pt x="19783" y="4805"/>
                </a:lnTo>
                <a:cubicBezTo>
                  <a:pt x="17780" y="1803"/>
                  <a:pt x="14409" y="-1"/>
                  <a:pt x="10799" y="0"/>
                </a:cubicBezTo>
                <a:cubicBezTo>
                  <a:pt x="7190" y="0"/>
                  <a:pt x="3819" y="1803"/>
                  <a:pt x="1816" y="4805"/>
                </a:cubicBezTo>
                <a:close/>
              </a:path>
            </a:pathLst>
          </a:custGeom>
          <a:solidFill>
            <a:srgbClr val="91FC1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46" name="AutoShape 10"/>
          <p:cNvSpPr>
            <a:spLocks noChangeArrowheads="1"/>
          </p:cNvSpPr>
          <p:nvPr/>
        </p:nvSpPr>
        <p:spPr bwMode="auto">
          <a:xfrm rot="-1614993">
            <a:off x="4992688" y="977900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47" name="AutoShape 11"/>
          <p:cNvSpPr>
            <a:spLocks noChangeArrowheads="1"/>
          </p:cNvSpPr>
          <p:nvPr/>
        </p:nvSpPr>
        <p:spPr bwMode="auto">
          <a:xfrm>
            <a:off x="3713163" y="3521075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53" name="Oval 17"/>
          <p:cNvSpPr>
            <a:spLocks noChangeArrowheads="1"/>
          </p:cNvSpPr>
          <p:nvPr/>
        </p:nvSpPr>
        <p:spPr bwMode="auto">
          <a:xfrm>
            <a:off x="2560638" y="1076325"/>
            <a:ext cx="295275" cy="295275"/>
          </a:xfrm>
          <a:prstGeom prst="ellipse">
            <a:avLst/>
          </a:prstGeom>
          <a:solidFill>
            <a:srgbClr val="0099FF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554" name="Oval 18"/>
          <p:cNvSpPr>
            <a:spLocks noChangeArrowheads="1"/>
          </p:cNvSpPr>
          <p:nvPr/>
        </p:nvSpPr>
        <p:spPr bwMode="auto">
          <a:xfrm>
            <a:off x="5075238" y="1054100"/>
            <a:ext cx="542925" cy="542925"/>
          </a:xfrm>
          <a:prstGeom prst="ellipse">
            <a:avLst/>
          </a:prstGeom>
          <a:solidFill>
            <a:srgbClr val="0099FF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3571" name="Group 35"/>
          <p:cNvGrpSpPr>
            <a:grpSpLocks/>
          </p:cNvGrpSpPr>
          <p:nvPr/>
        </p:nvGrpSpPr>
        <p:grpSpPr bwMode="auto">
          <a:xfrm rot="10800000">
            <a:off x="2535238" y="215900"/>
            <a:ext cx="3071812" cy="3487738"/>
            <a:chOff x="1648" y="-107"/>
            <a:chExt cx="1935" cy="2197"/>
          </a:xfrm>
        </p:grpSpPr>
        <p:sp>
          <p:nvSpPr>
            <p:cNvPr id="193572" name="AutoShape 36">
              <a:hlinkHover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1654" y="428"/>
              <a:ext cx="1922" cy="1661"/>
            </a:xfrm>
            <a:prstGeom prst="flowChartMerge">
              <a:avLst/>
            </a:prstGeom>
            <a:solidFill>
              <a:srgbClr val="F4282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73" name="Freeform 37">
              <a:hlinkHover r:id="rId2" action="ppaction://hlinksldjump"/>
            </p:cNvPr>
            <p:cNvSpPr>
              <a:spLocks/>
            </p:cNvSpPr>
            <p:nvPr/>
          </p:nvSpPr>
          <p:spPr bwMode="auto">
            <a:xfrm>
              <a:off x="2616" y="426"/>
              <a:ext cx="299" cy="16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99" y="0"/>
                </a:cxn>
                <a:cxn ang="0">
                  <a:pos x="299" y="1142"/>
                </a:cxn>
                <a:cxn ang="0">
                  <a:pos x="0" y="1660"/>
                </a:cxn>
                <a:cxn ang="0">
                  <a:pos x="2" y="0"/>
                </a:cxn>
              </a:cxnLst>
              <a:rect l="0" t="0" r="r" b="b"/>
              <a:pathLst>
                <a:path w="299" h="1660">
                  <a:moveTo>
                    <a:pt x="2" y="0"/>
                  </a:moveTo>
                  <a:lnTo>
                    <a:pt x="299" y="0"/>
                  </a:lnTo>
                  <a:lnTo>
                    <a:pt x="299" y="1142"/>
                  </a:lnTo>
                  <a:lnTo>
                    <a:pt x="0" y="166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DFF7D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74" name="Freeform 38">
              <a:hlinkHover r:id="rId2" action="ppaction://hlinksldjump"/>
            </p:cNvPr>
            <p:cNvSpPr>
              <a:spLocks/>
            </p:cNvSpPr>
            <p:nvPr/>
          </p:nvSpPr>
          <p:spPr bwMode="auto">
            <a:xfrm>
              <a:off x="1651" y="422"/>
              <a:ext cx="1171" cy="16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6" y="0"/>
                </a:cxn>
                <a:cxn ang="0">
                  <a:pos x="1171" y="1308"/>
                </a:cxn>
                <a:cxn ang="0">
                  <a:pos x="963" y="1668"/>
                </a:cxn>
                <a:cxn ang="0">
                  <a:pos x="0" y="0"/>
                </a:cxn>
              </a:cxnLst>
              <a:rect l="0" t="0" r="r" b="b"/>
              <a:pathLst>
                <a:path w="1171" h="1668">
                  <a:moveTo>
                    <a:pt x="0" y="0"/>
                  </a:moveTo>
                  <a:lnTo>
                    <a:pt x="416" y="0"/>
                  </a:lnTo>
                  <a:lnTo>
                    <a:pt x="1171" y="1308"/>
                  </a:lnTo>
                  <a:lnTo>
                    <a:pt x="963" y="1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F5F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575" name="Rectangle 39"/>
            <p:cNvSpPr>
              <a:spLocks noChangeArrowheads="1"/>
            </p:cNvSpPr>
            <p:nvPr/>
          </p:nvSpPr>
          <p:spPr bwMode="auto">
            <a:xfrm>
              <a:off x="1648" y="-107"/>
              <a:ext cx="1935" cy="5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4" name="Rectangle 26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20" name="Rectangle 52"/>
          <p:cNvSpPr>
            <a:spLocks noChangeArrowheads="1"/>
          </p:cNvSpPr>
          <p:nvPr/>
        </p:nvSpPr>
        <p:spPr bwMode="auto">
          <a:xfrm rot="5400000">
            <a:off x="-227012" y="1736725"/>
            <a:ext cx="2362200" cy="990600"/>
          </a:xfrm>
          <a:prstGeom prst="rect">
            <a:avLst/>
          </a:prstGeom>
          <a:gradFill rotWithShape="1">
            <a:gsLst>
              <a:gs pos="0">
                <a:srgbClr val="CCFFFF">
                  <a:gamma/>
                  <a:tint val="0"/>
                  <a:invGamma/>
                </a:srgbClr>
              </a:gs>
              <a:gs pos="100000">
                <a:srgbClr val="CC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221" name="Rectangle 53"/>
          <p:cNvSpPr>
            <a:spLocks noChangeArrowheads="1"/>
          </p:cNvSpPr>
          <p:nvPr/>
        </p:nvSpPr>
        <p:spPr bwMode="auto">
          <a:xfrm>
            <a:off x="1223963" y="742950"/>
            <a:ext cx="3035300" cy="9906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5FFFF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E5FF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226" name="Rectangle 58"/>
          <p:cNvSpPr>
            <a:spLocks noChangeArrowheads="1"/>
          </p:cNvSpPr>
          <p:nvPr/>
        </p:nvSpPr>
        <p:spPr bwMode="auto">
          <a:xfrm>
            <a:off x="1373188" y="852488"/>
            <a:ext cx="762000" cy="7620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217488" y="3109913"/>
            <a:ext cx="3359150" cy="990600"/>
          </a:xfrm>
          <a:prstGeom prst="rect">
            <a:avLst/>
          </a:prstGeom>
          <a:gradFill rotWithShape="1">
            <a:gsLst>
              <a:gs pos="0">
                <a:srgbClr val="CCFFFF">
                  <a:gamma/>
                  <a:tint val="0"/>
                  <a:invGamma/>
                </a:srgbClr>
              </a:gs>
              <a:gs pos="100000">
                <a:srgbClr val="CCFFFF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1839913" y="3090863"/>
            <a:ext cx="762000" cy="7620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3048000" y="2452688"/>
            <a:ext cx="5181600" cy="990600"/>
          </a:xfrm>
          <a:prstGeom prst="rect">
            <a:avLst/>
          </a:prstGeom>
          <a:gradFill rotWithShape="1">
            <a:gsLst>
              <a:gs pos="0">
                <a:srgbClr val="CCFFFF">
                  <a:gamma/>
                  <a:tint val="0"/>
                  <a:invGamma/>
                </a:srgbClr>
              </a:gs>
              <a:gs pos="100000">
                <a:srgbClr val="CCFFFF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7205663" y="2120900"/>
            <a:ext cx="762000" cy="7620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 rot="5400000">
            <a:off x="6937375" y="3398838"/>
            <a:ext cx="1936750" cy="990600"/>
          </a:xfrm>
          <a:prstGeom prst="rect">
            <a:avLst/>
          </a:prstGeom>
          <a:gradFill rotWithShape="1">
            <a:gsLst>
              <a:gs pos="0">
                <a:srgbClr val="CCFFFF">
                  <a:gamma/>
                  <a:tint val="0"/>
                  <a:invGamma/>
                </a:srgbClr>
              </a:gs>
              <a:gs pos="100000">
                <a:srgbClr val="CCFFFF"/>
              </a:gs>
            </a:gsLst>
            <a:lin ang="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212" name="Rectangle 44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-286733">
            <a:off x="989013" y="5330825"/>
            <a:ext cx="1143000" cy="990600"/>
          </a:xfrm>
          <a:prstGeom prst="rect">
            <a:avLst/>
          </a:prstGeom>
          <a:gradFill rotWithShape="1">
            <a:gsLst>
              <a:gs pos="0">
                <a:srgbClr val="C2FF17"/>
              </a:gs>
              <a:gs pos="100000">
                <a:srgbClr val="C2FF17">
                  <a:gamma/>
                  <a:tint val="98431"/>
                  <a:invGamma/>
                </a:srgb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19799999" lon="6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2FF17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r>
              <a:rPr lang="en-US" altLang="zh-CN">
                <a:ea typeface="宋体" pitchFamily="2" charset="-122"/>
              </a:rPr>
              <a:t>Next Level</a:t>
            </a:r>
          </a:p>
        </p:txBody>
      </p:sp>
      <p:sp>
        <p:nvSpPr>
          <p:cNvPr id="7205" name="Rectangle 37"/>
          <p:cNvSpPr>
            <a:spLocks noChangeArrowheads="1"/>
          </p:cNvSpPr>
          <p:nvPr/>
        </p:nvSpPr>
        <p:spPr bwMode="auto">
          <a:xfrm rot="373420">
            <a:off x="1373188" y="5111750"/>
            <a:ext cx="7016750" cy="990600"/>
          </a:xfrm>
          <a:prstGeom prst="rect">
            <a:avLst/>
          </a:prstGeom>
          <a:gradFill rotWithShape="1">
            <a:gsLst>
              <a:gs pos="0">
                <a:srgbClr val="CCFFFF">
                  <a:gamma/>
                  <a:tint val="0"/>
                  <a:invGamma/>
                </a:srgbClr>
              </a:gs>
              <a:gs pos="100000">
                <a:srgbClr val="CCFFFF"/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20099999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sp>
        <p:nvSpPr>
          <p:cNvPr id="7223" name="AutoShape 55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4398963" y="-685800"/>
            <a:ext cx="681037" cy="1371600"/>
          </a:xfrm>
          <a:prstGeom prst="flowChartMerge">
            <a:avLst/>
          </a:prstGeom>
          <a:solidFill>
            <a:srgbClr val="2F74FF"/>
          </a:solidFill>
          <a:ln w="9525">
            <a:solidFill>
              <a:srgbClr val="2F74FF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222" name="AutoShape 54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757363" y="-685800"/>
            <a:ext cx="681037" cy="1371600"/>
          </a:xfrm>
          <a:prstGeom prst="flowChartMerge">
            <a:avLst/>
          </a:prstGeom>
          <a:solidFill>
            <a:srgbClr val="2F74FF"/>
          </a:solidFill>
          <a:ln w="9525">
            <a:solidFill>
              <a:srgbClr val="2F74FF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7224" name="AutoShape 56">
            <a:hlinkHover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7413" y="-685800"/>
            <a:ext cx="682625" cy="1371600"/>
          </a:xfrm>
          <a:prstGeom prst="flowChartMerge">
            <a:avLst/>
          </a:prstGeom>
          <a:solidFill>
            <a:srgbClr val="2F74FF"/>
          </a:solidFill>
          <a:ln w="9525">
            <a:solidFill>
              <a:srgbClr val="2F74FF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" dur="1000" fill="hold"/>
                                        <p:tgtEl>
                                          <p:spTgt spid="72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2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1595 L 8.33333E-7 0.9042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7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6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0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2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1595 L 5.55556E-7 0.89803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7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02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72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1595 L -2.77778E-7 0.89734 " pathEditMode="relative" rAng="0" ptsTypes="AA">
                                      <p:cBhvr>
                                        <p:cTn id="40" dur="1000" fill="hold"/>
                                        <p:tgtEl>
                                          <p:spTgt spid="7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7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7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26"/>
                  </p:tgtEl>
                </p:cond>
              </p:nextCondLst>
            </p:seq>
          </p:childTnLst>
        </p:cTn>
      </p:par>
    </p:tnLst>
    <p:bldLst>
      <p:bldP spid="7220" grpId="0" animBg="1"/>
      <p:bldP spid="7226" grpId="0" animBg="1"/>
      <p:bldP spid="7197" grpId="0" animBg="1"/>
      <p:bldP spid="7201" grpId="0" animBg="1"/>
      <p:bldP spid="7199" grpId="0" animBg="1"/>
      <p:bldP spid="7202" grpId="0" animBg="1"/>
      <p:bldP spid="7200" grpId="0" animBg="1"/>
      <p:bldP spid="7212" grpId="0" animBg="1"/>
      <p:bldP spid="7205" grpId="0" animBg="1"/>
      <p:bldP spid="7223" grpId="0" animBg="1"/>
      <p:bldP spid="7222" grpId="0" animBg="1"/>
      <p:bldP spid="722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0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04" name="Rectangle 40">
            <a:hlinkHover r:id="rId2" action="ppaction://hlinksldjump"/>
          </p:cNvPr>
          <p:cNvSpPr>
            <a:spLocks noChangeArrowheads="1"/>
          </p:cNvSpPr>
          <p:nvPr/>
        </p:nvSpPr>
        <p:spPr bwMode="auto">
          <a:xfrm>
            <a:off x="-295275" y="-222250"/>
            <a:ext cx="9734550" cy="7302500"/>
          </a:xfrm>
          <a:prstGeom prst="rect">
            <a:avLst/>
          </a:prstGeom>
          <a:gradFill rotWithShape="1">
            <a:gsLst>
              <a:gs pos="0">
                <a:srgbClr val="FDC703"/>
              </a:gs>
              <a:gs pos="100000">
                <a:srgbClr val="FD0903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94" name="Rectangle 30"/>
          <p:cNvSpPr>
            <a:spLocks noChangeArrowheads="1"/>
          </p:cNvSpPr>
          <p:nvPr/>
        </p:nvSpPr>
        <p:spPr bwMode="auto">
          <a:xfrm>
            <a:off x="1100138" y="-1566863"/>
            <a:ext cx="88900" cy="126682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95" name="Rectangle 31"/>
          <p:cNvSpPr>
            <a:spLocks noChangeArrowheads="1"/>
          </p:cNvSpPr>
          <p:nvPr/>
        </p:nvSpPr>
        <p:spPr bwMode="auto">
          <a:xfrm>
            <a:off x="2290763" y="-1566863"/>
            <a:ext cx="88900" cy="126682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96" name="Rectangle 32"/>
          <p:cNvSpPr>
            <a:spLocks noChangeArrowheads="1"/>
          </p:cNvSpPr>
          <p:nvPr/>
        </p:nvSpPr>
        <p:spPr bwMode="auto">
          <a:xfrm>
            <a:off x="3481388" y="-1592263"/>
            <a:ext cx="88900" cy="126682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98" name="Rectangle 34"/>
          <p:cNvSpPr>
            <a:spLocks noChangeArrowheads="1"/>
          </p:cNvSpPr>
          <p:nvPr/>
        </p:nvSpPr>
        <p:spPr bwMode="auto">
          <a:xfrm>
            <a:off x="4673600" y="-1601788"/>
            <a:ext cx="88900" cy="126682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99" name="Rectangle 35"/>
          <p:cNvSpPr>
            <a:spLocks noChangeArrowheads="1"/>
          </p:cNvSpPr>
          <p:nvPr/>
        </p:nvSpPr>
        <p:spPr bwMode="auto">
          <a:xfrm>
            <a:off x="5864225" y="-1617663"/>
            <a:ext cx="88900" cy="126682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500" name="Rectangle 36"/>
          <p:cNvSpPr>
            <a:spLocks noChangeArrowheads="1"/>
          </p:cNvSpPr>
          <p:nvPr/>
        </p:nvSpPr>
        <p:spPr bwMode="auto">
          <a:xfrm>
            <a:off x="7054850" y="-1600200"/>
            <a:ext cx="88900" cy="126682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501" name="Rectangle 37"/>
          <p:cNvSpPr>
            <a:spLocks noChangeArrowheads="1"/>
          </p:cNvSpPr>
          <p:nvPr/>
        </p:nvSpPr>
        <p:spPr bwMode="auto">
          <a:xfrm>
            <a:off x="8247063" y="-1617663"/>
            <a:ext cx="88900" cy="126682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68" name="AutoShape 4"/>
          <p:cNvSpPr>
            <a:spLocks noChangeArrowheads="1"/>
          </p:cNvSpPr>
          <p:nvPr/>
        </p:nvSpPr>
        <p:spPr bwMode="auto">
          <a:xfrm rot="3600000">
            <a:off x="379413" y="3338513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69" name="AutoShape 5"/>
          <p:cNvSpPr>
            <a:spLocks noChangeArrowheads="1"/>
          </p:cNvSpPr>
          <p:nvPr/>
        </p:nvSpPr>
        <p:spPr bwMode="auto">
          <a:xfrm rot="14103630">
            <a:off x="2403475" y="679450"/>
            <a:ext cx="2616200" cy="2616200"/>
          </a:xfrm>
          <a:custGeom>
            <a:avLst/>
            <a:gdLst>
              <a:gd name="G0" fmla="+- 8798 0 0"/>
              <a:gd name="G1" fmla="+- -9586911 0 0"/>
              <a:gd name="G2" fmla="+- 0 0 -9586911"/>
              <a:gd name="T0" fmla="*/ 0 256 1"/>
              <a:gd name="T1" fmla="*/ 180 256 1"/>
              <a:gd name="G3" fmla="+- -9586911 T0 T1"/>
              <a:gd name="T2" fmla="*/ 0 256 1"/>
              <a:gd name="T3" fmla="*/ 90 256 1"/>
              <a:gd name="G4" fmla="+- -9586911 T2 T3"/>
              <a:gd name="G5" fmla="*/ G4 2 1"/>
              <a:gd name="T4" fmla="*/ 90 256 1"/>
              <a:gd name="T5" fmla="*/ 0 256 1"/>
              <a:gd name="G6" fmla="+- -9586911 T4 T5"/>
              <a:gd name="G7" fmla="*/ G6 2 1"/>
              <a:gd name="G8" fmla="abs -958691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798"/>
              <a:gd name="G18" fmla="*/ 8798 1 2"/>
              <a:gd name="G19" fmla="+- G18 5400 0"/>
              <a:gd name="G20" fmla="cos G19 -9586911"/>
              <a:gd name="G21" fmla="sin G19 -9586911"/>
              <a:gd name="G22" fmla="+- G20 10800 0"/>
              <a:gd name="G23" fmla="+- G21 10800 0"/>
              <a:gd name="G24" fmla="+- 10800 0 G20"/>
              <a:gd name="G25" fmla="+- 8798 10800 0"/>
              <a:gd name="G26" fmla="?: G9 G17 G25"/>
              <a:gd name="G27" fmla="?: G9 0 21600"/>
              <a:gd name="G28" fmla="cos 10800 -9586911"/>
              <a:gd name="G29" fmla="sin 10800 -9586911"/>
              <a:gd name="G30" fmla="sin 8798 -9586911"/>
              <a:gd name="G31" fmla="+- G28 10800 0"/>
              <a:gd name="G32" fmla="+- G29 10800 0"/>
              <a:gd name="G33" fmla="+- G30 10800 0"/>
              <a:gd name="G34" fmla="?: G4 0 G31"/>
              <a:gd name="G35" fmla="?: -9586911 G34 0"/>
              <a:gd name="G36" fmla="?: G6 G35 G31"/>
              <a:gd name="G37" fmla="+- 21600 0 G36"/>
              <a:gd name="G38" fmla="?: G4 0 G33"/>
              <a:gd name="G39" fmla="?: -958691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649 w 21600"/>
              <a:gd name="T15" fmla="*/ 5360 h 21600"/>
              <a:gd name="T16" fmla="*/ 10800 w 21600"/>
              <a:gd name="T17" fmla="*/ 2002 h 21600"/>
              <a:gd name="T18" fmla="*/ 18951 w 21600"/>
              <a:gd name="T19" fmla="*/ 536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481" y="5916"/>
                </a:moveTo>
                <a:cubicBezTo>
                  <a:pt x="5113" y="3470"/>
                  <a:pt x="7859" y="2001"/>
                  <a:pt x="10800" y="2002"/>
                </a:cubicBezTo>
                <a:cubicBezTo>
                  <a:pt x="13740" y="2002"/>
                  <a:pt x="16486" y="3470"/>
                  <a:pt x="18118" y="5916"/>
                </a:cubicBezTo>
                <a:lnTo>
                  <a:pt x="19783" y="4805"/>
                </a:lnTo>
                <a:cubicBezTo>
                  <a:pt x="17780" y="1803"/>
                  <a:pt x="14409" y="-1"/>
                  <a:pt x="10799" y="0"/>
                </a:cubicBezTo>
                <a:cubicBezTo>
                  <a:pt x="7190" y="0"/>
                  <a:pt x="3819" y="1803"/>
                  <a:pt x="1816" y="4805"/>
                </a:cubicBezTo>
                <a:close/>
              </a:path>
            </a:pathLst>
          </a:custGeom>
          <a:solidFill>
            <a:srgbClr val="91FC1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0" name="AutoShape 6"/>
          <p:cNvSpPr>
            <a:spLocks noChangeArrowheads="1"/>
          </p:cNvSpPr>
          <p:nvPr/>
        </p:nvSpPr>
        <p:spPr bwMode="auto">
          <a:xfrm rot="17487858">
            <a:off x="2368550" y="882650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1" name="AutoShape 7"/>
          <p:cNvSpPr>
            <a:spLocks noChangeArrowheads="1"/>
          </p:cNvSpPr>
          <p:nvPr/>
        </p:nvSpPr>
        <p:spPr bwMode="auto">
          <a:xfrm rot="19889009">
            <a:off x="831850" y="2951163"/>
            <a:ext cx="1922463" cy="255587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2" name="AutoShape 8"/>
          <p:cNvSpPr>
            <a:spLocks noChangeArrowheads="1"/>
          </p:cNvSpPr>
          <p:nvPr/>
        </p:nvSpPr>
        <p:spPr bwMode="auto">
          <a:xfrm>
            <a:off x="3713163" y="2830513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3" name="AutoShape 9"/>
          <p:cNvSpPr>
            <a:spLocks noChangeArrowheads="1"/>
          </p:cNvSpPr>
          <p:nvPr/>
        </p:nvSpPr>
        <p:spPr bwMode="auto">
          <a:xfrm rot="7617328">
            <a:off x="3060700" y="679450"/>
            <a:ext cx="2616200" cy="2616200"/>
          </a:xfrm>
          <a:custGeom>
            <a:avLst/>
            <a:gdLst>
              <a:gd name="G0" fmla="+- 8798 0 0"/>
              <a:gd name="G1" fmla="+- -9586911 0 0"/>
              <a:gd name="G2" fmla="+- 0 0 -9586911"/>
              <a:gd name="T0" fmla="*/ 0 256 1"/>
              <a:gd name="T1" fmla="*/ 180 256 1"/>
              <a:gd name="G3" fmla="+- -9586911 T0 T1"/>
              <a:gd name="T2" fmla="*/ 0 256 1"/>
              <a:gd name="T3" fmla="*/ 90 256 1"/>
              <a:gd name="G4" fmla="+- -9586911 T2 T3"/>
              <a:gd name="G5" fmla="*/ G4 2 1"/>
              <a:gd name="T4" fmla="*/ 90 256 1"/>
              <a:gd name="T5" fmla="*/ 0 256 1"/>
              <a:gd name="G6" fmla="+- -9586911 T4 T5"/>
              <a:gd name="G7" fmla="*/ G6 2 1"/>
              <a:gd name="G8" fmla="abs -958691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798"/>
              <a:gd name="G18" fmla="*/ 8798 1 2"/>
              <a:gd name="G19" fmla="+- G18 5400 0"/>
              <a:gd name="G20" fmla="cos G19 -9586911"/>
              <a:gd name="G21" fmla="sin G19 -9586911"/>
              <a:gd name="G22" fmla="+- G20 10800 0"/>
              <a:gd name="G23" fmla="+- G21 10800 0"/>
              <a:gd name="G24" fmla="+- 10800 0 G20"/>
              <a:gd name="G25" fmla="+- 8798 10800 0"/>
              <a:gd name="G26" fmla="?: G9 G17 G25"/>
              <a:gd name="G27" fmla="?: G9 0 21600"/>
              <a:gd name="G28" fmla="cos 10800 -9586911"/>
              <a:gd name="G29" fmla="sin 10800 -9586911"/>
              <a:gd name="G30" fmla="sin 8798 -9586911"/>
              <a:gd name="G31" fmla="+- G28 10800 0"/>
              <a:gd name="G32" fmla="+- G29 10800 0"/>
              <a:gd name="G33" fmla="+- G30 10800 0"/>
              <a:gd name="G34" fmla="?: G4 0 G31"/>
              <a:gd name="G35" fmla="?: -9586911 G34 0"/>
              <a:gd name="G36" fmla="?: G6 G35 G31"/>
              <a:gd name="G37" fmla="+- 21600 0 G36"/>
              <a:gd name="G38" fmla="?: G4 0 G33"/>
              <a:gd name="G39" fmla="?: -958691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649 w 21600"/>
              <a:gd name="T15" fmla="*/ 5360 h 21600"/>
              <a:gd name="T16" fmla="*/ 10800 w 21600"/>
              <a:gd name="T17" fmla="*/ 2002 h 21600"/>
              <a:gd name="T18" fmla="*/ 18951 w 21600"/>
              <a:gd name="T19" fmla="*/ 536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481" y="5916"/>
                </a:moveTo>
                <a:cubicBezTo>
                  <a:pt x="5113" y="3470"/>
                  <a:pt x="7859" y="2001"/>
                  <a:pt x="10800" y="2002"/>
                </a:cubicBezTo>
                <a:cubicBezTo>
                  <a:pt x="13740" y="2002"/>
                  <a:pt x="16486" y="3470"/>
                  <a:pt x="18118" y="5916"/>
                </a:cubicBezTo>
                <a:lnTo>
                  <a:pt x="19783" y="4805"/>
                </a:lnTo>
                <a:cubicBezTo>
                  <a:pt x="17780" y="1803"/>
                  <a:pt x="14409" y="-1"/>
                  <a:pt x="10799" y="0"/>
                </a:cubicBezTo>
                <a:cubicBezTo>
                  <a:pt x="7190" y="0"/>
                  <a:pt x="3819" y="1803"/>
                  <a:pt x="1816" y="4805"/>
                </a:cubicBezTo>
                <a:close/>
              </a:path>
            </a:pathLst>
          </a:custGeom>
          <a:solidFill>
            <a:srgbClr val="91FC1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4" name="AutoShape 10"/>
          <p:cNvSpPr>
            <a:spLocks noChangeArrowheads="1"/>
          </p:cNvSpPr>
          <p:nvPr/>
        </p:nvSpPr>
        <p:spPr bwMode="auto">
          <a:xfrm rot="-1614993">
            <a:off x="4992688" y="977900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75" name="AutoShape 11"/>
          <p:cNvSpPr>
            <a:spLocks noChangeArrowheads="1"/>
          </p:cNvSpPr>
          <p:nvPr/>
        </p:nvSpPr>
        <p:spPr bwMode="auto">
          <a:xfrm>
            <a:off x="3713163" y="3521075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81" name="Oval 17"/>
          <p:cNvSpPr>
            <a:spLocks noChangeArrowheads="1"/>
          </p:cNvSpPr>
          <p:nvPr/>
        </p:nvSpPr>
        <p:spPr bwMode="auto">
          <a:xfrm>
            <a:off x="2560638" y="1076325"/>
            <a:ext cx="295275" cy="295275"/>
          </a:xfrm>
          <a:prstGeom prst="ellipse">
            <a:avLst/>
          </a:prstGeom>
          <a:solidFill>
            <a:srgbClr val="0099FF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482" name="Oval 18"/>
          <p:cNvSpPr>
            <a:spLocks noChangeArrowheads="1"/>
          </p:cNvSpPr>
          <p:nvPr/>
        </p:nvSpPr>
        <p:spPr bwMode="auto">
          <a:xfrm>
            <a:off x="5075238" y="1054100"/>
            <a:ext cx="542925" cy="542925"/>
          </a:xfrm>
          <a:prstGeom prst="ellipse">
            <a:avLst/>
          </a:prstGeom>
          <a:solidFill>
            <a:srgbClr val="0099FF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0516" name="Group 52"/>
          <p:cNvGrpSpPr>
            <a:grpSpLocks/>
          </p:cNvGrpSpPr>
          <p:nvPr/>
        </p:nvGrpSpPr>
        <p:grpSpPr bwMode="auto">
          <a:xfrm rot="10800000">
            <a:off x="2535238" y="215900"/>
            <a:ext cx="3071812" cy="3487738"/>
            <a:chOff x="1648" y="-107"/>
            <a:chExt cx="1935" cy="2197"/>
          </a:xfrm>
        </p:grpSpPr>
        <p:sp>
          <p:nvSpPr>
            <p:cNvPr id="190517" name="AutoShape 53"/>
            <p:cNvSpPr>
              <a:spLocks noChangeArrowheads="1"/>
            </p:cNvSpPr>
            <p:nvPr/>
          </p:nvSpPr>
          <p:spPr bwMode="auto">
            <a:xfrm>
              <a:off x="1654" y="428"/>
              <a:ext cx="1922" cy="1661"/>
            </a:xfrm>
            <a:prstGeom prst="flowChartMerge">
              <a:avLst/>
            </a:prstGeom>
            <a:solidFill>
              <a:srgbClr val="F42828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18" name="Freeform 54"/>
            <p:cNvSpPr>
              <a:spLocks/>
            </p:cNvSpPr>
            <p:nvPr/>
          </p:nvSpPr>
          <p:spPr bwMode="auto">
            <a:xfrm>
              <a:off x="2616" y="426"/>
              <a:ext cx="299" cy="1660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99" y="0"/>
                </a:cxn>
                <a:cxn ang="0">
                  <a:pos x="299" y="1142"/>
                </a:cxn>
                <a:cxn ang="0">
                  <a:pos x="0" y="1660"/>
                </a:cxn>
                <a:cxn ang="0">
                  <a:pos x="2" y="0"/>
                </a:cxn>
              </a:cxnLst>
              <a:rect l="0" t="0" r="r" b="b"/>
              <a:pathLst>
                <a:path w="299" h="1660">
                  <a:moveTo>
                    <a:pt x="2" y="0"/>
                  </a:moveTo>
                  <a:lnTo>
                    <a:pt x="299" y="0"/>
                  </a:lnTo>
                  <a:lnTo>
                    <a:pt x="299" y="1142"/>
                  </a:lnTo>
                  <a:lnTo>
                    <a:pt x="0" y="166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9DFF7D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19" name="Freeform 55"/>
            <p:cNvSpPr>
              <a:spLocks/>
            </p:cNvSpPr>
            <p:nvPr/>
          </p:nvSpPr>
          <p:spPr bwMode="auto">
            <a:xfrm>
              <a:off x="1651" y="422"/>
              <a:ext cx="1171" cy="16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6" y="0"/>
                </a:cxn>
                <a:cxn ang="0">
                  <a:pos x="1171" y="1308"/>
                </a:cxn>
                <a:cxn ang="0">
                  <a:pos x="963" y="1668"/>
                </a:cxn>
                <a:cxn ang="0">
                  <a:pos x="0" y="0"/>
                </a:cxn>
              </a:cxnLst>
              <a:rect l="0" t="0" r="r" b="b"/>
              <a:pathLst>
                <a:path w="1171" h="1668">
                  <a:moveTo>
                    <a:pt x="0" y="0"/>
                  </a:moveTo>
                  <a:lnTo>
                    <a:pt x="416" y="0"/>
                  </a:lnTo>
                  <a:lnTo>
                    <a:pt x="1171" y="1308"/>
                  </a:lnTo>
                  <a:lnTo>
                    <a:pt x="963" y="16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5F5F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520" name="Rectangle 56"/>
            <p:cNvSpPr>
              <a:spLocks noChangeArrowheads="1"/>
            </p:cNvSpPr>
            <p:nvPr/>
          </p:nvSpPr>
          <p:spPr bwMode="auto">
            <a:xfrm>
              <a:off x="1648" y="-107"/>
              <a:ext cx="1935" cy="53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0521" name="Rectangle 57"/>
          <p:cNvSpPr>
            <a:spLocks noChangeArrowheads="1"/>
          </p:cNvSpPr>
          <p:nvPr/>
        </p:nvSpPr>
        <p:spPr bwMode="auto">
          <a:xfrm>
            <a:off x="4959350" y="950913"/>
            <a:ext cx="758825" cy="746125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522" name="Rectangle 58"/>
          <p:cNvSpPr>
            <a:spLocks noChangeArrowheads="1"/>
          </p:cNvSpPr>
          <p:nvPr/>
        </p:nvSpPr>
        <p:spPr bwMode="auto">
          <a:xfrm>
            <a:off x="2435225" y="955675"/>
            <a:ext cx="520700" cy="5207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523" name="AutoShape 59"/>
          <p:cNvSpPr>
            <a:spLocks noChangeArrowheads="1"/>
          </p:cNvSpPr>
          <p:nvPr/>
        </p:nvSpPr>
        <p:spPr bwMode="auto">
          <a:xfrm>
            <a:off x="3702050" y="4127500"/>
            <a:ext cx="692150" cy="692150"/>
          </a:xfrm>
          <a:prstGeom prst="plaque">
            <a:avLst>
              <a:gd name="adj" fmla="val 16667"/>
            </a:avLst>
          </a:prstGeom>
          <a:solidFill>
            <a:srgbClr val="0066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524" name="AutoShape 60"/>
          <p:cNvSpPr>
            <a:spLocks noChangeArrowheads="1"/>
          </p:cNvSpPr>
          <p:nvPr/>
        </p:nvSpPr>
        <p:spPr bwMode="auto">
          <a:xfrm>
            <a:off x="3711575" y="4803775"/>
            <a:ext cx="692150" cy="692150"/>
          </a:xfrm>
          <a:prstGeom prst="plaque">
            <a:avLst>
              <a:gd name="adj" fmla="val 16667"/>
            </a:avLst>
          </a:prstGeom>
          <a:solidFill>
            <a:srgbClr val="0066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526" name="Freeform 62"/>
          <p:cNvSpPr>
            <a:spLocks/>
          </p:cNvSpPr>
          <p:nvPr/>
        </p:nvSpPr>
        <p:spPr bwMode="auto">
          <a:xfrm>
            <a:off x="439738" y="5943600"/>
            <a:ext cx="7318375" cy="1414463"/>
          </a:xfrm>
          <a:custGeom>
            <a:avLst/>
            <a:gdLst/>
            <a:ahLst/>
            <a:cxnLst>
              <a:cxn ang="0">
                <a:pos x="550" y="844"/>
              </a:cxn>
              <a:cxn ang="0">
                <a:pos x="655" y="709"/>
              </a:cxn>
              <a:cxn ang="0">
                <a:pos x="856" y="441"/>
              </a:cxn>
              <a:cxn ang="0">
                <a:pos x="957" y="289"/>
              </a:cxn>
              <a:cxn ang="0">
                <a:pos x="1062" y="216"/>
              </a:cxn>
              <a:cxn ang="0">
                <a:pos x="1131" y="176"/>
              </a:cxn>
              <a:cxn ang="0">
                <a:pos x="1358" y="143"/>
              </a:cxn>
              <a:cxn ang="0">
                <a:pos x="1554" y="121"/>
              </a:cxn>
              <a:cxn ang="0">
                <a:pos x="1881" y="97"/>
              </a:cxn>
              <a:cxn ang="0">
                <a:pos x="2373" y="76"/>
              </a:cxn>
              <a:cxn ang="0">
                <a:pos x="2656" y="98"/>
              </a:cxn>
              <a:cxn ang="0">
                <a:pos x="2875" y="104"/>
              </a:cxn>
              <a:cxn ang="0">
                <a:pos x="2944" y="82"/>
              </a:cxn>
              <a:cxn ang="0">
                <a:pos x="2965" y="75"/>
              </a:cxn>
              <a:cxn ang="0">
                <a:pos x="3314" y="92"/>
              </a:cxn>
              <a:cxn ang="0">
                <a:pos x="3382" y="137"/>
              </a:cxn>
              <a:cxn ang="0">
                <a:pos x="3424" y="188"/>
              </a:cxn>
              <a:cxn ang="0">
                <a:pos x="3456" y="210"/>
              </a:cxn>
              <a:cxn ang="0">
                <a:pos x="3483" y="250"/>
              </a:cxn>
              <a:cxn ang="0">
                <a:pos x="3488" y="267"/>
              </a:cxn>
              <a:cxn ang="0">
                <a:pos x="3520" y="294"/>
              </a:cxn>
              <a:cxn ang="0">
                <a:pos x="3551" y="318"/>
              </a:cxn>
              <a:cxn ang="0">
                <a:pos x="3572" y="357"/>
              </a:cxn>
              <a:cxn ang="0">
                <a:pos x="3588" y="407"/>
              </a:cxn>
              <a:cxn ang="0">
                <a:pos x="3615" y="458"/>
              </a:cxn>
              <a:cxn ang="0">
                <a:pos x="3683" y="559"/>
              </a:cxn>
              <a:cxn ang="0">
                <a:pos x="3752" y="632"/>
              </a:cxn>
              <a:cxn ang="0">
                <a:pos x="3773" y="648"/>
              </a:cxn>
              <a:cxn ang="0">
                <a:pos x="3879" y="709"/>
              </a:cxn>
              <a:cxn ang="0">
                <a:pos x="3932" y="733"/>
              </a:cxn>
              <a:cxn ang="0">
                <a:pos x="3964" y="743"/>
              </a:cxn>
              <a:cxn ang="0">
                <a:pos x="3995" y="772"/>
              </a:cxn>
              <a:cxn ang="0">
                <a:pos x="4048" y="794"/>
              </a:cxn>
              <a:cxn ang="0">
                <a:pos x="4069" y="827"/>
              </a:cxn>
              <a:cxn ang="0">
                <a:pos x="4074" y="844"/>
              </a:cxn>
              <a:cxn ang="0">
                <a:pos x="550" y="844"/>
              </a:cxn>
            </a:cxnLst>
            <a:rect l="0" t="0" r="r" b="b"/>
            <a:pathLst>
              <a:path w="4610" h="891">
                <a:moveTo>
                  <a:pt x="550" y="844"/>
                </a:moveTo>
                <a:cubicBezTo>
                  <a:pt x="0" y="796"/>
                  <a:pt x="604" y="776"/>
                  <a:pt x="655" y="709"/>
                </a:cubicBezTo>
                <a:cubicBezTo>
                  <a:pt x="706" y="642"/>
                  <a:pt x="806" y="511"/>
                  <a:pt x="856" y="441"/>
                </a:cubicBezTo>
                <a:cubicBezTo>
                  <a:pt x="864" y="365"/>
                  <a:pt x="902" y="329"/>
                  <a:pt x="957" y="289"/>
                </a:cubicBezTo>
                <a:cubicBezTo>
                  <a:pt x="982" y="246"/>
                  <a:pt x="1024" y="239"/>
                  <a:pt x="1062" y="216"/>
                </a:cubicBezTo>
                <a:cubicBezTo>
                  <a:pt x="1089" y="199"/>
                  <a:pt x="1102" y="185"/>
                  <a:pt x="1131" y="176"/>
                </a:cubicBezTo>
                <a:cubicBezTo>
                  <a:pt x="1170" y="138"/>
                  <a:pt x="1317" y="145"/>
                  <a:pt x="1358" y="143"/>
                </a:cubicBezTo>
                <a:cubicBezTo>
                  <a:pt x="1424" y="136"/>
                  <a:pt x="1488" y="127"/>
                  <a:pt x="1554" y="121"/>
                </a:cubicBezTo>
                <a:cubicBezTo>
                  <a:pt x="1633" y="118"/>
                  <a:pt x="1695" y="92"/>
                  <a:pt x="1881" y="97"/>
                </a:cubicBezTo>
                <a:cubicBezTo>
                  <a:pt x="2017" y="90"/>
                  <a:pt x="2244" y="76"/>
                  <a:pt x="2373" y="76"/>
                </a:cubicBezTo>
                <a:cubicBezTo>
                  <a:pt x="2502" y="76"/>
                  <a:pt x="2572" y="93"/>
                  <a:pt x="2656" y="98"/>
                </a:cubicBezTo>
                <a:cubicBezTo>
                  <a:pt x="2724" y="51"/>
                  <a:pt x="2788" y="108"/>
                  <a:pt x="2875" y="104"/>
                </a:cubicBezTo>
                <a:cubicBezTo>
                  <a:pt x="2897" y="96"/>
                  <a:pt x="2921" y="89"/>
                  <a:pt x="2944" y="82"/>
                </a:cubicBezTo>
                <a:cubicBezTo>
                  <a:pt x="2951" y="80"/>
                  <a:pt x="2965" y="75"/>
                  <a:pt x="2965" y="75"/>
                </a:cubicBezTo>
                <a:cubicBezTo>
                  <a:pt x="3078" y="0"/>
                  <a:pt x="3202" y="83"/>
                  <a:pt x="3314" y="92"/>
                </a:cubicBezTo>
                <a:cubicBezTo>
                  <a:pt x="3357" y="101"/>
                  <a:pt x="3350" y="116"/>
                  <a:pt x="3382" y="137"/>
                </a:cubicBezTo>
                <a:cubicBezTo>
                  <a:pt x="3389" y="158"/>
                  <a:pt x="3407" y="174"/>
                  <a:pt x="3424" y="188"/>
                </a:cubicBezTo>
                <a:cubicBezTo>
                  <a:pt x="3434" y="196"/>
                  <a:pt x="3456" y="210"/>
                  <a:pt x="3456" y="210"/>
                </a:cubicBezTo>
                <a:cubicBezTo>
                  <a:pt x="3466" y="257"/>
                  <a:pt x="3451" y="209"/>
                  <a:pt x="3483" y="250"/>
                </a:cubicBezTo>
                <a:cubicBezTo>
                  <a:pt x="3487" y="254"/>
                  <a:pt x="3485" y="262"/>
                  <a:pt x="3488" y="267"/>
                </a:cubicBezTo>
                <a:cubicBezTo>
                  <a:pt x="3496" y="278"/>
                  <a:pt x="3509" y="285"/>
                  <a:pt x="3520" y="294"/>
                </a:cubicBezTo>
                <a:cubicBezTo>
                  <a:pt x="3530" y="303"/>
                  <a:pt x="3551" y="318"/>
                  <a:pt x="3551" y="318"/>
                </a:cubicBezTo>
                <a:cubicBezTo>
                  <a:pt x="3564" y="376"/>
                  <a:pt x="3546" y="323"/>
                  <a:pt x="3572" y="357"/>
                </a:cubicBezTo>
                <a:cubicBezTo>
                  <a:pt x="3582" y="371"/>
                  <a:pt x="3579" y="392"/>
                  <a:pt x="3588" y="407"/>
                </a:cubicBezTo>
                <a:cubicBezTo>
                  <a:pt x="3612" y="446"/>
                  <a:pt x="3605" y="428"/>
                  <a:pt x="3615" y="458"/>
                </a:cubicBezTo>
                <a:cubicBezTo>
                  <a:pt x="3623" y="508"/>
                  <a:pt x="3634" y="546"/>
                  <a:pt x="3683" y="559"/>
                </a:cubicBezTo>
                <a:cubicBezTo>
                  <a:pt x="3692" y="594"/>
                  <a:pt x="3724" y="612"/>
                  <a:pt x="3752" y="632"/>
                </a:cubicBezTo>
                <a:cubicBezTo>
                  <a:pt x="3759" y="637"/>
                  <a:pt x="3773" y="648"/>
                  <a:pt x="3773" y="648"/>
                </a:cubicBezTo>
                <a:cubicBezTo>
                  <a:pt x="3792" y="678"/>
                  <a:pt x="3845" y="701"/>
                  <a:pt x="3879" y="709"/>
                </a:cubicBezTo>
                <a:cubicBezTo>
                  <a:pt x="3896" y="722"/>
                  <a:pt x="3912" y="725"/>
                  <a:pt x="3932" y="733"/>
                </a:cubicBezTo>
                <a:cubicBezTo>
                  <a:pt x="3943" y="737"/>
                  <a:pt x="3964" y="743"/>
                  <a:pt x="3964" y="743"/>
                </a:cubicBezTo>
                <a:cubicBezTo>
                  <a:pt x="3975" y="752"/>
                  <a:pt x="3984" y="764"/>
                  <a:pt x="3995" y="772"/>
                </a:cubicBezTo>
                <a:cubicBezTo>
                  <a:pt x="4010" y="784"/>
                  <a:pt x="4031" y="788"/>
                  <a:pt x="4048" y="794"/>
                </a:cubicBezTo>
                <a:cubicBezTo>
                  <a:pt x="4055" y="805"/>
                  <a:pt x="4062" y="817"/>
                  <a:pt x="4069" y="827"/>
                </a:cubicBezTo>
                <a:cubicBezTo>
                  <a:pt x="4072" y="833"/>
                  <a:pt x="4610" y="891"/>
                  <a:pt x="4074" y="844"/>
                </a:cubicBezTo>
                <a:lnTo>
                  <a:pt x="550" y="844"/>
                </a:lnTo>
                <a:close/>
              </a:path>
            </a:pathLst>
          </a:custGeom>
          <a:solidFill>
            <a:srgbClr val="CC66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525" name="AutoShape 61"/>
          <p:cNvSpPr>
            <a:spLocks noChangeArrowheads="1"/>
          </p:cNvSpPr>
          <p:nvPr/>
        </p:nvSpPr>
        <p:spPr bwMode="auto">
          <a:xfrm>
            <a:off x="3711575" y="5489575"/>
            <a:ext cx="692150" cy="692150"/>
          </a:xfrm>
          <a:prstGeom prst="plaque">
            <a:avLst>
              <a:gd name="adj" fmla="val 16667"/>
            </a:avLst>
          </a:prstGeom>
          <a:solidFill>
            <a:srgbClr val="006666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527" name="AutoShape 6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3438525" y="6173788"/>
            <a:ext cx="1225550" cy="571500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chemeClr val="folHlink"/>
              </a:gs>
              <a:gs pos="100000">
                <a:srgbClr val="009900">
                  <a:alpha val="88000"/>
                </a:srgbClr>
              </a:gs>
            </a:gsLst>
            <a:path path="rect">
              <a:fillToRect r="100000" b="10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TW" sz="1000" b="1">
                <a:solidFill>
                  <a:schemeClr val="bg1"/>
                </a:solidFill>
                <a:ea typeface="PMingLiU" pitchFamily="18" charset="-120"/>
              </a:rPr>
              <a:t>Escape!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xit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90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90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1905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90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9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1.18552 " pathEditMode="relative" rAng="0" ptsTypes="AA">
                                      <p:cBhvr>
                                        <p:cTn id="15" dur="300" fill="hold"/>
                                        <p:tgtEl>
                                          <p:spTgt spid="190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1.18552 " pathEditMode="relative" ptsTypes="AA">
                                      <p:cBhvr>
                                        <p:cTn id="17" dur="300" fill="hold"/>
                                        <p:tgtEl>
                                          <p:spTgt spid="190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repeatCount="indefinite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 0 L 0 1.18552 " pathEditMode="relative" ptsTypes="AA">
                                      <p:cBhvr>
                                        <p:cTn id="19" dur="300" fill="hold"/>
                                        <p:tgtEl>
                                          <p:spTgt spid="190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1.18552 " pathEditMode="relative" ptsTypes="AA">
                                      <p:cBhvr>
                                        <p:cTn id="21" dur="300" fill="hold"/>
                                        <p:tgtEl>
                                          <p:spTgt spid="190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repeatCount="indefinite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 1.18552 " pathEditMode="relative" ptsTypes="AA">
                                      <p:cBhvr>
                                        <p:cTn id="23" dur="300" fill="hold"/>
                                        <p:tgtEl>
                                          <p:spTgt spid="190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 0 L 0 1.18552 " pathEditMode="relative" ptsTypes="AA">
                                      <p:cBhvr>
                                        <p:cTn id="25" dur="300" fill="hold"/>
                                        <p:tgtEl>
                                          <p:spTgt spid="1905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repeatCount="indefinite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 1.18552 " pathEditMode="relative" ptsTypes="AA">
                                      <p:cBhvr>
                                        <p:cTn id="27" dur="300" fill="hold"/>
                                        <p:tgtEl>
                                          <p:spTgt spid="190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" fill="hold"/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30" dur="10" fill="hold"/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" fill="hold"/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34 -0.00347 -0.00364 -0.00486 -0.00173 -0.01111 C 0.00018 -0.00717 0.00295 -0.00555 0.00417 -0.00115 C 0.00504 -0.00185 0.00608 -0.00231 0.0066 -0.00324 C 0.00712 -0.00416 0.00834 -0.00671 0.00747 -0.00671 C 0.00643 -0.00671 0.0066 -0.00416 0.00573 -0.00324 C 0.00504 -0.00254 0.00417 -0.00254 0.0033 -0.00208 C 0.00209 -0.00671 0.00052 -0.00625 -0.0026 -0.00879 C -0.00034 -0.00925 0.00243 -0.0118 0.00417 -0.00995 C 0.00556 -0.00833 0.00295 -0.00555 0.00243 -0.00324 C 0.00139 0.00232 0.00191 -0.00023 0.0007 0.0044 C -0.00764 0.00209 0.0007 0.00533 0.0007 0.00116 C 0.0007 -0.00046 -0.00382 0 -0.0026 0 C -0.00087 0 0.0007 0.0007 0.00243 0.00116 C -0.00069 -0.00046 -0.0033 -0.00208 0.00157 -0.00439 C 0.00243 -0.00393 0.00417 -0.00439 0.00417 -0.00324 C 0.00417 -0.00208 0.0007 -0.00208 0.00157 -0.00208 C 0.00278 -0.00208 0.00382 -0.00277 0.00486 -0.00324 C -0.00156 -0.00625 0.00643 -0.00324 0 -0.00324 C -0.00121 -0.00324 -0.00468 -0.00439 -0.00347 -0.00439 C -0.00156 -0.00439 0.00052 -0.0037 0.00243 -0.00324 C 0.00365 0.00139 0.00417 0 0 0 Z " pathEditMode="relative" ptsTypes="ffffffffffffffffffffff">
                                      <p:cBhvr>
                                        <p:cTn id="35" dur="300" fill="hold"/>
                                        <p:tgtEl>
                                          <p:spTgt spid="190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34 -0.00347 -0.00364 -0.00486 -0.00173 -0.01111 C 0.00018 -0.00717 0.00295 -0.00555 0.00417 -0.00115 C 0.00504 -0.00185 0.00608 -0.00231 0.0066 -0.00324 C 0.00712 -0.00416 0.00834 -0.00671 0.00747 -0.00671 C 0.00643 -0.00671 0.0066 -0.00416 0.00573 -0.00324 C 0.00504 -0.00254 0.00417 -0.00254 0.0033 -0.00208 C 0.00209 -0.00671 0.00052 -0.00625 -0.0026 -0.00879 C -0.00034 -0.00925 0.00243 -0.0118 0.00417 -0.00995 C 0.00556 -0.00833 0.00295 -0.00555 0.00243 -0.00324 C 0.00139 0.00232 0.00191 -0.00023 0.0007 0.0044 C -0.00764 0.00209 0.0007 0.00533 0.0007 0.00116 C 0.0007 -0.00046 -0.00382 0 -0.0026 0 C -0.00087 0 0.0007 0.0007 0.00243 0.00116 C -0.00069 -0.00046 -0.0033 -0.00208 0.00157 -0.00439 C 0.00243 -0.00393 0.00417 -0.00439 0.00417 -0.00324 C 0.00417 -0.00208 0.0007 -0.00208 0.00157 -0.00208 C 0.00278 -0.00208 0.00382 -0.00277 0.00486 -0.00324 C -0.00156 -0.00625 0.00643 -0.00324 0 -0.00324 C -0.00121 -0.00324 -0.00468 -0.00439 -0.00347 -0.00439 C -0.00156 -0.00439 0.00052 -0.0037 0.00243 -0.00324 C 0.00365 0.00139 0.00417 0 0 0 Z " pathEditMode="relative" ptsTypes="ffffffffffffffffffffff">
                                      <p:cBhvr>
                                        <p:cTn id="37" dur="300" fill="hold"/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34 -0.00347 -0.00364 -0.00486 -0.00173 -0.01111 C 0.00018 -0.00717 0.00295 -0.00555 0.00417 -0.00115 C 0.00504 -0.00185 0.00608 -0.00231 0.0066 -0.00324 C 0.00712 -0.00416 0.00834 -0.00671 0.00747 -0.00671 C 0.00643 -0.00671 0.0066 -0.00416 0.00573 -0.00324 C 0.00504 -0.00254 0.00417 -0.00254 0.0033 -0.00208 C 0.00209 -0.00671 0.00052 -0.00625 -0.0026 -0.00879 C -0.00034 -0.00925 0.00243 -0.0118 0.00417 -0.00995 C 0.00556 -0.00833 0.00295 -0.00555 0.00243 -0.00324 C 0.00139 0.00232 0.00191 -0.00023 0.0007 0.0044 C -0.00764 0.00209 0.0007 0.00533 0.0007 0.00116 C 0.0007 -0.00046 -0.00382 0 -0.0026 0 C -0.00087 0 0.0007 0.0007 0.00243 0.00116 C -0.00069 -0.00046 -0.0033 -0.00208 0.00157 -0.00439 C 0.00243 -0.00393 0.00417 -0.00439 0.00417 -0.00324 C 0.00417 -0.00208 0.0007 -0.00208 0.00157 -0.00208 C 0.00278 -0.00208 0.00382 -0.00277 0.00486 -0.00324 C -0.00156 -0.00625 0.00643 -0.00324 0 -0.00324 C -0.00121 -0.00324 -0.00468 -0.00439 -0.00347 -0.00439 C -0.00156 -0.00439 0.00052 -0.0037 0.00243 -0.00324 C 0.00365 0.00139 0.00417 0 0 0 Z " pathEditMode="relative" ptsTypes="ffffffffffffffffffffff">
                                      <p:cBhvr>
                                        <p:cTn id="39" dur="3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34 -0.00347 -0.00364 -0.00486 -0.00173 -0.01111 C 0.00018 -0.00717 0.00295 -0.00555 0.00417 -0.00115 C 0.00504 -0.00185 0.00608 -0.00231 0.0066 -0.00324 C 0.00712 -0.00416 0.00834 -0.00671 0.00747 -0.00671 C 0.00643 -0.00671 0.0066 -0.00416 0.00573 -0.00324 C 0.00504 -0.00254 0.00417 -0.00254 0.0033 -0.00208 C 0.00209 -0.00671 0.00052 -0.00625 -0.0026 -0.00879 C -0.00034 -0.00925 0.00243 -0.0118 0.00417 -0.00995 C 0.00556 -0.00833 0.00295 -0.00555 0.00243 -0.00324 C 0.00139 0.00232 0.00191 -0.00023 0.0007 0.0044 C -0.00764 0.00209 0.0007 0.00533 0.0007 0.00116 C 0.0007 -0.00046 -0.00382 0 -0.0026 0 C -0.00087 0 0.0007 0.0007 0.00243 0.00116 C -0.00069 -0.00046 -0.0033 -0.00208 0.00157 -0.00439 C 0.00243 -0.00393 0.00417 -0.00439 0.00417 -0.00324 C 0.00417 -0.00208 0.0007 -0.00208 0.00157 -0.00208 C 0.00278 -0.00208 0.00382 -0.00277 0.00486 -0.00324 C -0.00156 -0.00625 0.00643 -0.00324 0 -0.00324 C -0.00121 -0.00324 -0.00468 -0.00439 -0.00347 -0.00439 C -0.00156 -0.00439 0.00052 -0.0037 0.00243 -0.00324 C 0.00365 0.00139 0.00417 0 0 0 Z " pathEditMode="relative" ptsTypes="ffffffffffffffffffffff">
                                      <p:cBhvr>
                                        <p:cTn id="41" dur="300" fill="hold"/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2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34 -0.00347 -0.00364 -0.00486 -0.00173 -0.01111 C 0.00018 -0.00717 0.00295 -0.00555 0.00417 -0.00115 C 0.00504 -0.00185 0.00608 -0.00231 0.0066 -0.00324 C 0.00712 -0.00416 0.00834 -0.00671 0.00747 -0.00671 C 0.00643 -0.00671 0.0066 -0.00416 0.00573 -0.00324 C 0.00504 -0.00254 0.00417 -0.00254 0.0033 -0.00208 C 0.00209 -0.00671 0.00052 -0.00625 -0.0026 -0.00879 C -0.00034 -0.00925 0.00243 -0.0118 0.00417 -0.00995 C 0.00556 -0.00833 0.00295 -0.00555 0.00243 -0.00324 C 0.00139 0.00232 0.00191 -0.00023 0.0007 0.0044 C -0.00764 0.00209 0.0007 0.00533 0.0007 0.00116 C 0.0007 -0.00046 -0.00382 0 -0.0026 0 C -0.00087 0 0.0007 0.0007 0.00243 0.00116 C -0.00069 -0.00046 -0.0033 -0.00208 0.00157 -0.00439 C 0.00243 -0.00393 0.00417 -0.00439 0.00417 -0.00324 C 0.00417 -0.00208 0.0007 -0.00208 0.00157 -0.00208 C 0.00278 -0.00208 0.00382 -0.00277 0.00486 -0.00324 C -0.00156 -0.00625 0.00643 -0.00324 0 -0.00324 C -0.00121 -0.00324 -0.00468 -0.00439 -0.00347 -0.00439 C -0.00156 -0.00439 0.00052 -0.0037 0.00243 -0.00324 C 0.00365 0.00139 0.00417 0 0 0 Z " pathEditMode="relative" ptsTypes="ffffffffffffffffffffff">
                                      <p:cBhvr>
                                        <p:cTn id="43" dur="300" fill="hold"/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4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34 -0.00347 -0.00364 -0.00486 -0.00173 -0.01111 C 0.00018 -0.00717 0.00295 -0.00555 0.00417 -0.00115 C 0.00504 -0.00185 0.00608 -0.00231 0.0066 -0.00324 C 0.00712 -0.00416 0.00834 -0.00671 0.00747 -0.00671 C 0.00643 -0.00671 0.0066 -0.00416 0.00573 -0.00324 C 0.00504 -0.00254 0.00417 -0.00254 0.0033 -0.00208 C 0.00209 -0.00671 0.00052 -0.00625 -0.0026 -0.00879 C -0.00034 -0.00925 0.00243 -0.0118 0.00417 -0.00995 C 0.00556 -0.00833 0.00295 -0.00555 0.00243 -0.00324 C 0.00139 0.00232 0.00191 -0.00023 0.0007 0.0044 C -0.00764 0.00209 0.0007 0.00533 0.0007 0.00116 C 0.0007 -0.00046 -0.00382 0 -0.0026 0 C -0.00087 0 0.0007 0.0007 0.00243 0.00116 C -0.00069 -0.00046 -0.0033 -0.00208 0.00157 -0.00439 C 0.00243 -0.00393 0.00417 -0.00439 0.00417 -0.00324 C 0.00417 -0.00208 0.0007 -0.00208 0.00157 -0.00208 C 0.00278 -0.00208 0.00382 -0.00277 0.00486 -0.00324 C -0.00156 -0.00625 0.00643 -0.00324 0 -0.00324 C -0.00121 -0.00324 -0.00468 -0.00439 -0.00347 -0.00439 C -0.00156 -0.00439 0.00052 -0.0037 0.00243 -0.00324 C 0.00365 0.00139 0.00417 0 0 0 Z " pathEditMode="relative" ptsTypes="ffffffffffffffffffffff">
                                      <p:cBhvr>
                                        <p:cTn id="45" dur="300" fill="hold"/>
                                        <p:tgtEl>
                                          <p:spTgt spid="1904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6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34 -0.00347 -0.00364 -0.00486 -0.00173 -0.01111 C 0.00018 -0.00717 0.00295 -0.00555 0.00417 -0.00115 C 0.00504 -0.00185 0.00608 -0.00231 0.0066 -0.00324 C 0.00712 -0.00416 0.00834 -0.00671 0.00747 -0.00671 C 0.00643 -0.00671 0.0066 -0.00416 0.00573 -0.00324 C 0.00504 -0.00254 0.00417 -0.00254 0.0033 -0.00208 C 0.00209 -0.00671 0.00052 -0.00625 -0.0026 -0.00879 C -0.00034 -0.00925 0.00243 -0.0118 0.00417 -0.00995 C 0.00556 -0.00833 0.00295 -0.00555 0.00243 -0.00324 C 0.00139 0.00232 0.00191 -0.00023 0.0007 0.0044 C -0.00764 0.00209 0.0007 0.00533 0.0007 0.00116 C 0.0007 -0.00046 -0.00382 0 -0.0026 0 C -0.00087 0 0.0007 0.0007 0.00243 0.00116 C -0.00069 -0.00046 -0.0033 -0.00208 0.00157 -0.00439 C 0.00243 -0.00393 0.00417 -0.00439 0.00417 -0.00324 C 0.00417 -0.00208 0.0007 -0.00208 0.00157 -0.00208 C 0.00278 -0.00208 0.00382 -0.00277 0.00486 -0.00324 C -0.00156 -0.00625 0.00643 -0.00324 0 -0.00324 C -0.00121 -0.00324 -0.00468 -0.00439 -0.00347 -0.00439 C -0.00156 -0.00439 0.00052 -0.0037 0.00243 -0.00324 C 0.00365 0.00139 0.00417 0 0 0 Z " pathEditMode="relative" ptsTypes="ffffffffffffffffffffff">
                                      <p:cBhvr>
                                        <p:cTn id="47" dur="300" fill="hold"/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34 -0.00347 -0.00364 -0.00486 -0.00173 -0.01111 C 0.00018 -0.00717 0.00295 -0.00555 0.00417 -0.00115 C 0.00504 -0.00185 0.00608 -0.00231 0.0066 -0.00324 C 0.00712 -0.00416 0.00834 -0.00671 0.00747 -0.00671 C 0.00643 -0.00671 0.0066 -0.00416 0.00573 -0.00324 C 0.00504 -0.00254 0.00417 -0.00254 0.0033 -0.00208 C 0.00209 -0.00671 0.00052 -0.00625 -0.0026 -0.00879 C -0.00034 -0.00925 0.00243 -0.0118 0.00417 -0.00995 C 0.00556 -0.00833 0.00295 -0.00555 0.00243 -0.00324 C 0.00139 0.00232 0.00191 -0.00023 0.0007 0.0044 C -0.00764 0.00209 0.0007 0.00533 0.0007 0.00116 C 0.0007 -0.00046 -0.00382 0 -0.0026 0 C -0.00087 0 0.0007 0.0007 0.00243 0.00116 C -0.00069 -0.00046 -0.0033 -0.00208 0.00157 -0.00439 C 0.00243 -0.00393 0.00417 -0.00439 0.00417 -0.00324 C 0.00417 -0.00208 0.0007 -0.00208 0.00157 -0.00208 C 0.00278 -0.00208 0.00382 -0.00277 0.00486 -0.00324 C -0.00156 -0.00625 0.00643 -0.00324 0 -0.00324 C -0.00121 -0.00324 -0.00468 -0.00439 -0.00347 -0.00439 C -0.00156 -0.00439 0.00052 -0.0037 0.00243 -0.00324 C 0.00365 0.00139 0.00417 0 0 0 Z " pathEditMode="relative" ptsTypes="ffffffffffffffffffffff">
                                      <p:cBhvr>
                                        <p:cTn id="49" dur="300" fill="hold"/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34 -0.00347 -0.00364 -0.00486 -0.00173 -0.01111 C 0.00018 -0.00717 0.00295 -0.00555 0.00417 -0.00115 C 0.00504 -0.00185 0.00608 -0.00231 0.0066 -0.00324 C 0.00712 -0.00416 0.00834 -0.00671 0.00747 -0.00671 C 0.00643 -0.00671 0.0066 -0.00416 0.00573 -0.00324 C 0.00504 -0.00254 0.00417 -0.00254 0.0033 -0.00208 C 0.00209 -0.00671 0.00052 -0.00625 -0.0026 -0.00879 C -0.00034 -0.00925 0.00243 -0.0118 0.00417 -0.00995 C 0.00556 -0.00833 0.00295 -0.00555 0.00243 -0.00324 C 0.00139 0.00232 0.00191 -0.00023 0.0007 0.0044 C -0.00764 0.00209 0.0007 0.00533 0.0007 0.00116 C 0.0007 -0.00046 -0.00382 0 -0.0026 0 C -0.00087 0 0.0007 0.0007 0.00243 0.00116 C -0.00069 -0.00046 -0.0033 -0.00208 0.00157 -0.00439 C 0.00243 -0.00393 0.00417 -0.00439 0.00417 -0.00324 C 0.00417 -0.00208 0.0007 -0.00208 0.00157 -0.00208 C 0.00278 -0.00208 0.00382 -0.00277 0.00486 -0.00324 C -0.00156 -0.00625 0.00643 -0.00324 0 -0.00324 C -0.00121 -0.00324 -0.00468 -0.00439 -0.00347 -0.00439 C -0.00156 -0.00439 0.00052 -0.0037 0.00243 -0.00324 C 0.00365 0.00139 0.00417 0 0 0 Z " pathEditMode="relative" ptsTypes="ffffffffffffffffffffff">
                                      <p:cBhvr>
                                        <p:cTn id="51" dur="300" fill="hold"/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34 -0.00347 -0.00364 -0.00486 -0.00173 -0.01111 C 0.00018 -0.00717 0.00295 -0.00555 0.00417 -0.00115 C 0.00504 -0.00185 0.00608 -0.00231 0.0066 -0.00324 C 0.00712 -0.00416 0.00834 -0.00671 0.00747 -0.00671 C 0.00643 -0.00671 0.0066 -0.00416 0.00573 -0.00324 C 0.00504 -0.00254 0.00417 -0.00254 0.0033 -0.00208 C 0.00209 -0.00671 0.00052 -0.00625 -0.0026 -0.00879 C -0.00034 -0.00925 0.00243 -0.0118 0.00417 -0.00995 C 0.00556 -0.00833 0.00295 -0.00555 0.00243 -0.00324 C 0.00139 0.00232 0.00191 -0.00023 0.0007 0.0044 C -0.00764 0.00209 0.0007 0.00533 0.0007 0.00116 C 0.0007 -0.00046 -0.00382 0 -0.0026 0 C -0.00087 0 0.0007 0.0007 0.00243 0.00116 C -0.00069 -0.00046 -0.0033 -0.00208 0.00157 -0.00439 C 0.00243 -0.00393 0.00417 -0.00439 0.00417 -0.00324 C 0.00417 -0.00208 0.0007 -0.00208 0.00157 -0.00208 C 0.00278 -0.00208 0.00382 -0.00277 0.00486 -0.00324 C -0.00156 -0.00625 0.00643 -0.00324 0 -0.00324 C -0.00121 -0.00324 -0.00468 -0.00439 -0.00347 -0.00439 C -0.00156 -0.00439 0.00052 -0.0037 0.00243 -0.00324 C 0.00365 0.00139 0.00417 0 0 0 Z " pathEditMode="relative" ptsTypes="ffffffffffffffffffffff">
                                      <p:cBhvr>
                                        <p:cTn id="53" dur="300" fill="hold"/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34 -0.00347 -0.00364 -0.00486 -0.00173 -0.01111 C 0.00018 -0.00717 0.00295 -0.00555 0.00417 -0.00115 C 0.00504 -0.00185 0.00608 -0.00231 0.0066 -0.00324 C 0.00712 -0.00416 0.00834 -0.00671 0.00747 -0.00671 C 0.00643 -0.00671 0.0066 -0.00416 0.00573 -0.00324 C 0.00504 -0.00254 0.00417 -0.00254 0.0033 -0.00208 C 0.00209 -0.00671 0.00052 -0.00625 -0.0026 -0.00879 C -0.00034 -0.00925 0.00243 -0.0118 0.00417 -0.00995 C 0.00556 -0.00833 0.00295 -0.00555 0.00243 -0.00324 C 0.00139 0.00232 0.00191 -0.00023 0.0007 0.0044 C -0.00764 0.00209 0.0007 0.00533 0.0007 0.00116 C 0.0007 -0.00046 -0.00382 0 -0.0026 0 C -0.00087 0 0.0007 0.0007 0.00243 0.00116 C -0.00069 -0.00046 -0.0033 -0.00208 0.00157 -0.00439 C 0.00243 -0.00393 0.00417 -0.00439 0.00417 -0.00324 C 0.00417 -0.00208 0.0007 -0.00208 0.00157 -0.00208 C 0.00278 -0.00208 0.00382 -0.00277 0.00486 -0.00324 C -0.00156 -0.00625 0.00643 -0.00324 0 -0.00324 C -0.00121 -0.00324 -0.00468 -0.00439 -0.00347 -0.00439 C -0.00156 -0.00439 0.00052 -0.0037 0.00243 -0.00324 C 0.00365 0.00139 0.00417 0 0 0 Z " pathEditMode="relative" ptsTypes="ffffffffffffffffffffff">
                                      <p:cBhvr>
                                        <p:cTn id="55" dur="300" fill="hold"/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904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10" fill="hold"/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0000"/>
                                      </p:to>
                                    </p:animClr>
                                    <p:set>
                                      <p:cBhvr>
                                        <p:cTn id="61" dur="10" fill="hold"/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" fill="hold"/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10" fill="hold"/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66"/>
                                      </p:to>
                                    </p:animClr>
                                    <p:set>
                                      <p:cBhvr>
                                        <p:cTn id="65" dur="10" fill="hold"/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" fill="hold"/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0481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1904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10" fill="hold"/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40000"/>
                                      </p:to>
                                    </p:animClr>
                                    <p:set>
                                      <p:cBhvr>
                                        <p:cTn id="74" dur="10" fill="hold"/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10" fill="hold"/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300"/>
                                        <p:tgtEl>
                                          <p:spTgt spid="19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19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300"/>
                                        <p:tgtEl>
                                          <p:spTgt spid="19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895 -0.23542 C -0.15243 -0.17292 -0.15555 -0.11019 -0.1309 -0.07107 C -0.10607 -0.03195 -0.05312 -0.01598 -3.33333E-6 4.44444E-6 " pathEditMode="relative" rAng="0" ptsTypes="aaA">
                                      <p:cBhvr>
                                        <p:cTn id="86" dur="300" fill="hold"/>
                                        <p:tgtEl>
                                          <p:spTgt spid="1905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118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23003 -0.23426 C 0.22535 -0.17523 0.22066 -0.1162 0.18229 -0.07708 C 0.14392 -0.03796 0.07187 -0.01898 1.94444E-6 -2.22222E-6 " pathEditMode="relative" rAng="0" ptsTypes="aaA">
                                      <p:cBhvr>
                                        <p:cTn id="88" dur="300" fill="hold"/>
                                        <p:tgtEl>
                                          <p:spTgt spid="1905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" y="117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7101 -0.1957 C -0.17066 -0.13648 -0.17014 -0.07726 -0.14167 -0.04464 C -0.1132 -0.0118 -0.0566 -0.00601 2.77778E-6 -2.2068E-6 " pathEditMode="relative" rAng="0" ptsTypes="aaA">
                                      <p:cBhvr>
                                        <p:cTn id="90" dur="300" fill="hold"/>
                                        <p:tgtEl>
                                          <p:spTgt spid="1905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98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92" dur="300" fill="hold"/>
                                        <p:tgtEl>
                                          <p:spTgt spid="1905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8" presetClass="emph" presetSubtype="0" fill="hold" grpId="2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5400000">
                                      <p:cBhvr>
                                        <p:cTn id="94" dur="300" fill="hold"/>
                                        <p:tgtEl>
                                          <p:spTgt spid="1905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5" presetID="8" presetClass="emp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-5400000">
                                      <p:cBhvr>
                                        <p:cTn id="96" dur="300" fill="hold"/>
                                        <p:tgtEl>
                                          <p:spTgt spid="1905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26" presetClass="emph" presetSubtype="0" repeatCount="indefinite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 tmFilter="0, 0; .2, .5; .8, .5; 1, 0"/>
                                        <p:tgtEl>
                                          <p:spTgt spid="1905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500" autoRev="1" fill="hold"/>
                                        <p:tgtEl>
                                          <p:spTgt spid="1905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mph" presetSubtype="0" repeatCount="indefinite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 tmFilter="0, 0; .2, .5; .8, .5; 1, 0"/>
                                        <p:tgtEl>
                                          <p:spTgt spid="1905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500" autoRev="1" fill="hold"/>
                                        <p:tgtEl>
                                          <p:spTgt spid="1905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repeatCount="indefinite" fill="hold" grpId="3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 tmFilter="0, 0; .2, .5; .8, .5; 1, 0"/>
                                        <p:tgtEl>
                                          <p:spTgt spid="1905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500" autoRev="1" fill="hold"/>
                                        <p:tgtEl>
                                          <p:spTgt spid="1905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0" presetClass="pat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086 0.23156 L -0.00086 -0.03678 " pathEditMode="relative" rAng="0" ptsTypes="AA">
                                      <p:cBhvr>
                                        <p:cTn id="109" dur="3000" fill="hold"/>
                                        <p:tgtEl>
                                          <p:spTgt spid="1905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18" presetClass="entr" presetSubtype="12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1000"/>
                                        <p:tgtEl>
                                          <p:spTgt spid="19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4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4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4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0482"/>
                  </p:tgtEl>
                </p:cond>
              </p:nextCondLst>
            </p:seq>
          </p:childTnLst>
        </p:cTn>
      </p:par>
    </p:tnLst>
    <p:bldLst>
      <p:bldP spid="190504" grpId="0" animBg="1"/>
      <p:bldP spid="190504" grpId="1" animBg="1"/>
      <p:bldP spid="190494" grpId="0" animBg="1"/>
      <p:bldP spid="190495" grpId="0" animBg="1"/>
      <p:bldP spid="190496" grpId="0" animBg="1"/>
      <p:bldP spid="190498" grpId="0" animBg="1"/>
      <p:bldP spid="190499" grpId="0" animBg="1"/>
      <p:bldP spid="190500" grpId="0" animBg="1"/>
      <p:bldP spid="190501" grpId="0" animBg="1"/>
      <p:bldP spid="190468" grpId="0" animBg="1"/>
      <p:bldP spid="190469" grpId="0" animBg="1"/>
      <p:bldP spid="190470" grpId="0" animBg="1"/>
      <p:bldP spid="190471" grpId="0" animBg="1"/>
      <p:bldP spid="190472" grpId="0" animBg="1"/>
      <p:bldP spid="190473" grpId="0" animBg="1"/>
      <p:bldP spid="190474" grpId="0" animBg="1"/>
      <p:bldP spid="190475" grpId="0" animBg="1"/>
      <p:bldP spid="190481" grpId="0" animBg="1"/>
      <p:bldP spid="190482" grpId="0" animBg="1"/>
      <p:bldP spid="190521" grpId="0" animBg="1"/>
      <p:bldP spid="190522" grpId="0" animBg="1"/>
      <p:bldP spid="190523" grpId="0" animBg="1"/>
      <p:bldP spid="190523" grpId="1" animBg="1"/>
      <p:bldP spid="190523" grpId="2" animBg="1"/>
      <p:bldP spid="190523" grpId="3" animBg="1"/>
      <p:bldP spid="190523" grpId="4" animBg="1"/>
      <p:bldP spid="190524" grpId="0" animBg="1"/>
      <p:bldP spid="190524" grpId="1" animBg="1"/>
      <p:bldP spid="190524" grpId="2" animBg="1"/>
      <p:bldP spid="190524" grpId="3" animBg="1"/>
      <p:bldP spid="190524" grpId="4" animBg="1"/>
      <p:bldP spid="190526" grpId="0" animBg="1"/>
      <p:bldP spid="190526" grpId="1" animBg="1"/>
      <p:bldP spid="190525" grpId="0" animBg="1"/>
      <p:bldP spid="190525" grpId="1" animBg="1"/>
      <p:bldP spid="190525" grpId="2" animBg="1"/>
      <p:bldP spid="190525" grpId="3" animBg="1"/>
      <p:bldP spid="190525" grpId="4" animBg="1"/>
      <p:bldP spid="19052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DC703"/>
            </a:gs>
            <a:gs pos="100000">
              <a:srgbClr val="FD090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05" name="Rectangle 17"/>
          <p:cNvSpPr>
            <a:spLocks noChangeArrowheads="1"/>
          </p:cNvSpPr>
          <p:nvPr/>
        </p:nvSpPr>
        <p:spPr bwMode="auto">
          <a:xfrm>
            <a:off x="1100138" y="-1566863"/>
            <a:ext cx="88900" cy="126682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06" name="Rectangle 18"/>
          <p:cNvSpPr>
            <a:spLocks noChangeArrowheads="1"/>
          </p:cNvSpPr>
          <p:nvPr/>
        </p:nvSpPr>
        <p:spPr bwMode="auto">
          <a:xfrm>
            <a:off x="2290763" y="-1566863"/>
            <a:ext cx="88900" cy="126682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07" name="Rectangle 19"/>
          <p:cNvSpPr>
            <a:spLocks noChangeArrowheads="1"/>
          </p:cNvSpPr>
          <p:nvPr/>
        </p:nvSpPr>
        <p:spPr bwMode="auto">
          <a:xfrm>
            <a:off x="3481388" y="-1592263"/>
            <a:ext cx="88900" cy="126682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08" name="Rectangle 20"/>
          <p:cNvSpPr>
            <a:spLocks noChangeArrowheads="1"/>
          </p:cNvSpPr>
          <p:nvPr/>
        </p:nvSpPr>
        <p:spPr bwMode="auto">
          <a:xfrm>
            <a:off x="4673600" y="-1601788"/>
            <a:ext cx="88900" cy="126682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09" name="Rectangle 21"/>
          <p:cNvSpPr>
            <a:spLocks noChangeArrowheads="1"/>
          </p:cNvSpPr>
          <p:nvPr/>
        </p:nvSpPr>
        <p:spPr bwMode="auto">
          <a:xfrm>
            <a:off x="5864225" y="-1617663"/>
            <a:ext cx="88900" cy="126682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10" name="Rectangle 22"/>
          <p:cNvSpPr>
            <a:spLocks noChangeArrowheads="1"/>
          </p:cNvSpPr>
          <p:nvPr/>
        </p:nvSpPr>
        <p:spPr bwMode="auto">
          <a:xfrm>
            <a:off x="7054850" y="-1600200"/>
            <a:ext cx="88900" cy="126682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11" name="Rectangle 23"/>
          <p:cNvSpPr>
            <a:spLocks noChangeArrowheads="1"/>
          </p:cNvSpPr>
          <p:nvPr/>
        </p:nvSpPr>
        <p:spPr bwMode="auto">
          <a:xfrm>
            <a:off x="8247063" y="-1617663"/>
            <a:ext cx="88900" cy="126682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12" name="AutoShape 24"/>
          <p:cNvSpPr>
            <a:spLocks noChangeArrowheads="1"/>
          </p:cNvSpPr>
          <p:nvPr/>
        </p:nvSpPr>
        <p:spPr bwMode="auto">
          <a:xfrm rot="3600000">
            <a:off x="379413" y="3338513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13" name="AutoShape 25"/>
          <p:cNvSpPr>
            <a:spLocks noChangeArrowheads="1"/>
          </p:cNvSpPr>
          <p:nvPr/>
        </p:nvSpPr>
        <p:spPr bwMode="auto">
          <a:xfrm rot="14103630">
            <a:off x="2403475" y="679450"/>
            <a:ext cx="2616200" cy="2616200"/>
          </a:xfrm>
          <a:custGeom>
            <a:avLst/>
            <a:gdLst>
              <a:gd name="G0" fmla="+- 8798 0 0"/>
              <a:gd name="G1" fmla="+- -9586911 0 0"/>
              <a:gd name="G2" fmla="+- 0 0 -9586911"/>
              <a:gd name="T0" fmla="*/ 0 256 1"/>
              <a:gd name="T1" fmla="*/ 180 256 1"/>
              <a:gd name="G3" fmla="+- -9586911 T0 T1"/>
              <a:gd name="T2" fmla="*/ 0 256 1"/>
              <a:gd name="T3" fmla="*/ 90 256 1"/>
              <a:gd name="G4" fmla="+- -9586911 T2 T3"/>
              <a:gd name="G5" fmla="*/ G4 2 1"/>
              <a:gd name="T4" fmla="*/ 90 256 1"/>
              <a:gd name="T5" fmla="*/ 0 256 1"/>
              <a:gd name="G6" fmla="+- -9586911 T4 T5"/>
              <a:gd name="G7" fmla="*/ G6 2 1"/>
              <a:gd name="G8" fmla="abs -958691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798"/>
              <a:gd name="G18" fmla="*/ 8798 1 2"/>
              <a:gd name="G19" fmla="+- G18 5400 0"/>
              <a:gd name="G20" fmla="cos G19 -9586911"/>
              <a:gd name="G21" fmla="sin G19 -9586911"/>
              <a:gd name="G22" fmla="+- G20 10800 0"/>
              <a:gd name="G23" fmla="+- G21 10800 0"/>
              <a:gd name="G24" fmla="+- 10800 0 G20"/>
              <a:gd name="G25" fmla="+- 8798 10800 0"/>
              <a:gd name="G26" fmla="?: G9 G17 G25"/>
              <a:gd name="G27" fmla="?: G9 0 21600"/>
              <a:gd name="G28" fmla="cos 10800 -9586911"/>
              <a:gd name="G29" fmla="sin 10800 -9586911"/>
              <a:gd name="G30" fmla="sin 8798 -9586911"/>
              <a:gd name="G31" fmla="+- G28 10800 0"/>
              <a:gd name="G32" fmla="+- G29 10800 0"/>
              <a:gd name="G33" fmla="+- G30 10800 0"/>
              <a:gd name="G34" fmla="?: G4 0 G31"/>
              <a:gd name="G35" fmla="?: -9586911 G34 0"/>
              <a:gd name="G36" fmla="?: G6 G35 G31"/>
              <a:gd name="G37" fmla="+- 21600 0 G36"/>
              <a:gd name="G38" fmla="?: G4 0 G33"/>
              <a:gd name="G39" fmla="?: -958691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649 w 21600"/>
              <a:gd name="T15" fmla="*/ 5360 h 21600"/>
              <a:gd name="T16" fmla="*/ 10800 w 21600"/>
              <a:gd name="T17" fmla="*/ 2002 h 21600"/>
              <a:gd name="T18" fmla="*/ 18951 w 21600"/>
              <a:gd name="T19" fmla="*/ 536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481" y="5916"/>
                </a:moveTo>
                <a:cubicBezTo>
                  <a:pt x="5113" y="3470"/>
                  <a:pt x="7859" y="2001"/>
                  <a:pt x="10800" y="2002"/>
                </a:cubicBezTo>
                <a:cubicBezTo>
                  <a:pt x="13740" y="2002"/>
                  <a:pt x="16486" y="3470"/>
                  <a:pt x="18118" y="5916"/>
                </a:cubicBezTo>
                <a:lnTo>
                  <a:pt x="19783" y="4805"/>
                </a:lnTo>
                <a:cubicBezTo>
                  <a:pt x="17780" y="1803"/>
                  <a:pt x="14409" y="-1"/>
                  <a:pt x="10799" y="0"/>
                </a:cubicBezTo>
                <a:cubicBezTo>
                  <a:pt x="7190" y="0"/>
                  <a:pt x="3819" y="1803"/>
                  <a:pt x="1816" y="4805"/>
                </a:cubicBezTo>
                <a:close/>
              </a:path>
            </a:pathLst>
          </a:custGeom>
          <a:solidFill>
            <a:srgbClr val="91FC1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15" name="AutoShape 27"/>
          <p:cNvSpPr>
            <a:spLocks noChangeArrowheads="1"/>
          </p:cNvSpPr>
          <p:nvPr/>
        </p:nvSpPr>
        <p:spPr bwMode="auto">
          <a:xfrm rot="19889009">
            <a:off x="831850" y="2951163"/>
            <a:ext cx="1922463" cy="255587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16" name="AutoShape 28"/>
          <p:cNvSpPr>
            <a:spLocks noChangeArrowheads="1"/>
          </p:cNvSpPr>
          <p:nvPr/>
        </p:nvSpPr>
        <p:spPr bwMode="auto">
          <a:xfrm>
            <a:off x="3713163" y="2830513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17" name="AutoShape 29"/>
          <p:cNvSpPr>
            <a:spLocks noChangeArrowheads="1"/>
          </p:cNvSpPr>
          <p:nvPr/>
        </p:nvSpPr>
        <p:spPr bwMode="auto">
          <a:xfrm rot="7617328">
            <a:off x="3060700" y="679450"/>
            <a:ext cx="2616200" cy="2616200"/>
          </a:xfrm>
          <a:custGeom>
            <a:avLst/>
            <a:gdLst>
              <a:gd name="G0" fmla="+- 8798 0 0"/>
              <a:gd name="G1" fmla="+- -9586911 0 0"/>
              <a:gd name="G2" fmla="+- 0 0 -9586911"/>
              <a:gd name="T0" fmla="*/ 0 256 1"/>
              <a:gd name="T1" fmla="*/ 180 256 1"/>
              <a:gd name="G3" fmla="+- -9586911 T0 T1"/>
              <a:gd name="T2" fmla="*/ 0 256 1"/>
              <a:gd name="T3" fmla="*/ 90 256 1"/>
              <a:gd name="G4" fmla="+- -9586911 T2 T3"/>
              <a:gd name="G5" fmla="*/ G4 2 1"/>
              <a:gd name="T4" fmla="*/ 90 256 1"/>
              <a:gd name="T5" fmla="*/ 0 256 1"/>
              <a:gd name="G6" fmla="+- -9586911 T4 T5"/>
              <a:gd name="G7" fmla="*/ G6 2 1"/>
              <a:gd name="G8" fmla="abs -958691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798"/>
              <a:gd name="G18" fmla="*/ 8798 1 2"/>
              <a:gd name="G19" fmla="+- G18 5400 0"/>
              <a:gd name="G20" fmla="cos G19 -9586911"/>
              <a:gd name="G21" fmla="sin G19 -9586911"/>
              <a:gd name="G22" fmla="+- G20 10800 0"/>
              <a:gd name="G23" fmla="+- G21 10800 0"/>
              <a:gd name="G24" fmla="+- 10800 0 G20"/>
              <a:gd name="G25" fmla="+- 8798 10800 0"/>
              <a:gd name="G26" fmla="?: G9 G17 G25"/>
              <a:gd name="G27" fmla="?: G9 0 21600"/>
              <a:gd name="G28" fmla="cos 10800 -9586911"/>
              <a:gd name="G29" fmla="sin 10800 -9586911"/>
              <a:gd name="G30" fmla="sin 8798 -9586911"/>
              <a:gd name="G31" fmla="+- G28 10800 0"/>
              <a:gd name="G32" fmla="+- G29 10800 0"/>
              <a:gd name="G33" fmla="+- G30 10800 0"/>
              <a:gd name="G34" fmla="?: G4 0 G31"/>
              <a:gd name="G35" fmla="?: -9586911 G34 0"/>
              <a:gd name="G36" fmla="?: G6 G35 G31"/>
              <a:gd name="G37" fmla="+- 21600 0 G36"/>
              <a:gd name="G38" fmla="?: G4 0 G33"/>
              <a:gd name="G39" fmla="?: -958691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649 w 21600"/>
              <a:gd name="T15" fmla="*/ 5360 h 21600"/>
              <a:gd name="T16" fmla="*/ 10800 w 21600"/>
              <a:gd name="T17" fmla="*/ 2002 h 21600"/>
              <a:gd name="T18" fmla="*/ 18951 w 21600"/>
              <a:gd name="T19" fmla="*/ 536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481" y="5916"/>
                </a:moveTo>
                <a:cubicBezTo>
                  <a:pt x="5113" y="3470"/>
                  <a:pt x="7859" y="2001"/>
                  <a:pt x="10800" y="2002"/>
                </a:cubicBezTo>
                <a:cubicBezTo>
                  <a:pt x="13740" y="2002"/>
                  <a:pt x="16486" y="3470"/>
                  <a:pt x="18118" y="5916"/>
                </a:cubicBezTo>
                <a:lnTo>
                  <a:pt x="19783" y="4805"/>
                </a:lnTo>
                <a:cubicBezTo>
                  <a:pt x="17780" y="1803"/>
                  <a:pt x="14409" y="-1"/>
                  <a:pt x="10799" y="0"/>
                </a:cubicBezTo>
                <a:cubicBezTo>
                  <a:pt x="7190" y="0"/>
                  <a:pt x="3819" y="1803"/>
                  <a:pt x="1816" y="4805"/>
                </a:cubicBezTo>
                <a:close/>
              </a:path>
            </a:pathLst>
          </a:custGeom>
          <a:solidFill>
            <a:srgbClr val="91FC1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19" name="AutoShape 31"/>
          <p:cNvSpPr>
            <a:spLocks noChangeArrowheads="1"/>
          </p:cNvSpPr>
          <p:nvPr/>
        </p:nvSpPr>
        <p:spPr bwMode="auto">
          <a:xfrm>
            <a:off x="3713163" y="3521075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1536" name="Group 48"/>
          <p:cNvGrpSpPr>
            <a:grpSpLocks/>
          </p:cNvGrpSpPr>
          <p:nvPr/>
        </p:nvGrpSpPr>
        <p:grpSpPr bwMode="auto">
          <a:xfrm>
            <a:off x="2368550" y="882650"/>
            <a:ext cx="692150" cy="692150"/>
            <a:chOff x="1492" y="556"/>
            <a:chExt cx="436" cy="436"/>
          </a:xfrm>
        </p:grpSpPr>
        <p:sp>
          <p:nvSpPr>
            <p:cNvPr id="191514" name="AutoShape 26"/>
            <p:cNvSpPr>
              <a:spLocks noChangeArrowheads="1"/>
            </p:cNvSpPr>
            <p:nvPr/>
          </p:nvSpPr>
          <p:spPr bwMode="auto">
            <a:xfrm rot="17487858">
              <a:off x="1492" y="556"/>
              <a:ext cx="436" cy="436"/>
            </a:xfrm>
            <a:prstGeom prst="roundRect">
              <a:avLst>
                <a:gd name="adj" fmla="val 16667"/>
              </a:avLst>
            </a:prstGeom>
            <a:solidFill>
              <a:srgbClr val="91FC1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20" name="Oval 32"/>
            <p:cNvSpPr>
              <a:spLocks noChangeArrowheads="1"/>
            </p:cNvSpPr>
            <p:nvPr/>
          </p:nvSpPr>
          <p:spPr bwMode="auto">
            <a:xfrm>
              <a:off x="1613" y="678"/>
              <a:ext cx="186" cy="186"/>
            </a:xfrm>
            <a:prstGeom prst="ellipse">
              <a:avLst/>
            </a:prstGeom>
            <a:solidFill>
              <a:srgbClr val="740000"/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1537" name="Group 49"/>
          <p:cNvGrpSpPr>
            <a:grpSpLocks/>
          </p:cNvGrpSpPr>
          <p:nvPr/>
        </p:nvGrpSpPr>
        <p:grpSpPr bwMode="auto">
          <a:xfrm>
            <a:off x="4992688" y="977900"/>
            <a:ext cx="692150" cy="692150"/>
            <a:chOff x="3145" y="616"/>
            <a:chExt cx="436" cy="436"/>
          </a:xfrm>
        </p:grpSpPr>
        <p:sp>
          <p:nvSpPr>
            <p:cNvPr id="191518" name="AutoShape 30"/>
            <p:cNvSpPr>
              <a:spLocks noChangeArrowheads="1"/>
            </p:cNvSpPr>
            <p:nvPr/>
          </p:nvSpPr>
          <p:spPr bwMode="auto">
            <a:xfrm rot="-1614993">
              <a:off x="3145" y="616"/>
              <a:ext cx="436" cy="436"/>
            </a:xfrm>
            <a:prstGeom prst="roundRect">
              <a:avLst>
                <a:gd name="adj" fmla="val 16667"/>
              </a:avLst>
            </a:prstGeom>
            <a:solidFill>
              <a:srgbClr val="91FC1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21" name="Oval 33"/>
            <p:cNvSpPr>
              <a:spLocks noChangeArrowheads="1"/>
            </p:cNvSpPr>
            <p:nvPr/>
          </p:nvSpPr>
          <p:spPr bwMode="auto">
            <a:xfrm>
              <a:off x="3197" y="664"/>
              <a:ext cx="342" cy="342"/>
            </a:xfrm>
            <a:prstGeom prst="ellipse">
              <a:avLst/>
            </a:prstGeom>
            <a:solidFill>
              <a:srgbClr val="740000"/>
            </a:solidFill>
            <a:ln w="28575" algn="ctr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1531" name="Freeform 43"/>
          <p:cNvSpPr>
            <a:spLocks/>
          </p:cNvSpPr>
          <p:nvPr/>
        </p:nvSpPr>
        <p:spPr bwMode="auto">
          <a:xfrm>
            <a:off x="423863" y="5668963"/>
            <a:ext cx="7318375" cy="1414462"/>
          </a:xfrm>
          <a:custGeom>
            <a:avLst/>
            <a:gdLst/>
            <a:ahLst/>
            <a:cxnLst>
              <a:cxn ang="0">
                <a:pos x="550" y="844"/>
              </a:cxn>
              <a:cxn ang="0">
                <a:pos x="655" y="709"/>
              </a:cxn>
              <a:cxn ang="0">
                <a:pos x="856" y="441"/>
              </a:cxn>
              <a:cxn ang="0">
                <a:pos x="957" y="289"/>
              </a:cxn>
              <a:cxn ang="0">
                <a:pos x="1062" y="216"/>
              </a:cxn>
              <a:cxn ang="0">
                <a:pos x="1131" y="176"/>
              </a:cxn>
              <a:cxn ang="0">
                <a:pos x="1358" y="143"/>
              </a:cxn>
              <a:cxn ang="0">
                <a:pos x="1554" y="121"/>
              </a:cxn>
              <a:cxn ang="0">
                <a:pos x="1881" y="97"/>
              </a:cxn>
              <a:cxn ang="0">
                <a:pos x="2373" y="76"/>
              </a:cxn>
              <a:cxn ang="0">
                <a:pos x="2656" y="98"/>
              </a:cxn>
              <a:cxn ang="0">
                <a:pos x="2875" y="104"/>
              </a:cxn>
              <a:cxn ang="0">
                <a:pos x="2944" y="82"/>
              </a:cxn>
              <a:cxn ang="0">
                <a:pos x="2965" y="75"/>
              </a:cxn>
              <a:cxn ang="0">
                <a:pos x="3314" y="92"/>
              </a:cxn>
              <a:cxn ang="0">
                <a:pos x="3382" y="137"/>
              </a:cxn>
              <a:cxn ang="0">
                <a:pos x="3424" y="188"/>
              </a:cxn>
              <a:cxn ang="0">
                <a:pos x="3456" y="210"/>
              </a:cxn>
              <a:cxn ang="0">
                <a:pos x="3483" y="250"/>
              </a:cxn>
              <a:cxn ang="0">
                <a:pos x="3488" y="267"/>
              </a:cxn>
              <a:cxn ang="0">
                <a:pos x="3520" y="294"/>
              </a:cxn>
              <a:cxn ang="0">
                <a:pos x="3551" y="318"/>
              </a:cxn>
              <a:cxn ang="0">
                <a:pos x="3572" y="357"/>
              </a:cxn>
              <a:cxn ang="0">
                <a:pos x="3588" y="407"/>
              </a:cxn>
              <a:cxn ang="0">
                <a:pos x="3615" y="458"/>
              </a:cxn>
              <a:cxn ang="0">
                <a:pos x="3683" y="559"/>
              </a:cxn>
              <a:cxn ang="0">
                <a:pos x="3752" y="632"/>
              </a:cxn>
              <a:cxn ang="0">
                <a:pos x="3773" y="648"/>
              </a:cxn>
              <a:cxn ang="0">
                <a:pos x="3879" y="709"/>
              </a:cxn>
              <a:cxn ang="0">
                <a:pos x="3932" y="733"/>
              </a:cxn>
              <a:cxn ang="0">
                <a:pos x="3964" y="743"/>
              </a:cxn>
              <a:cxn ang="0">
                <a:pos x="3995" y="772"/>
              </a:cxn>
              <a:cxn ang="0">
                <a:pos x="4048" y="794"/>
              </a:cxn>
              <a:cxn ang="0">
                <a:pos x="4069" y="827"/>
              </a:cxn>
              <a:cxn ang="0">
                <a:pos x="4074" y="844"/>
              </a:cxn>
              <a:cxn ang="0">
                <a:pos x="550" y="844"/>
              </a:cxn>
            </a:cxnLst>
            <a:rect l="0" t="0" r="r" b="b"/>
            <a:pathLst>
              <a:path w="4610" h="891">
                <a:moveTo>
                  <a:pt x="550" y="844"/>
                </a:moveTo>
                <a:cubicBezTo>
                  <a:pt x="0" y="796"/>
                  <a:pt x="604" y="776"/>
                  <a:pt x="655" y="709"/>
                </a:cubicBezTo>
                <a:cubicBezTo>
                  <a:pt x="706" y="642"/>
                  <a:pt x="806" y="511"/>
                  <a:pt x="856" y="441"/>
                </a:cubicBezTo>
                <a:cubicBezTo>
                  <a:pt x="864" y="365"/>
                  <a:pt x="902" y="329"/>
                  <a:pt x="957" y="289"/>
                </a:cubicBezTo>
                <a:cubicBezTo>
                  <a:pt x="982" y="246"/>
                  <a:pt x="1024" y="239"/>
                  <a:pt x="1062" y="216"/>
                </a:cubicBezTo>
                <a:cubicBezTo>
                  <a:pt x="1089" y="199"/>
                  <a:pt x="1102" y="185"/>
                  <a:pt x="1131" y="176"/>
                </a:cubicBezTo>
                <a:cubicBezTo>
                  <a:pt x="1170" y="138"/>
                  <a:pt x="1317" y="145"/>
                  <a:pt x="1358" y="143"/>
                </a:cubicBezTo>
                <a:cubicBezTo>
                  <a:pt x="1424" y="136"/>
                  <a:pt x="1488" y="127"/>
                  <a:pt x="1554" y="121"/>
                </a:cubicBezTo>
                <a:cubicBezTo>
                  <a:pt x="1633" y="118"/>
                  <a:pt x="1695" y="92"/>
                  <a:pt x="1881" y="97"/>
                </a:cubicBezTo>
                <a:cubicBezTo>
                  <a:pt x="2017" y="90"/>
                  <a:pt x="2244" y="76"/>
                  <a:pt x="2373" y="76"/>
                </a:cubicBezTo>
                <a:cubicBezTo>
                  <a:pt x="2502" y="76"/>
                  <a:pt x="2572" y="93"/>
                  <a:pt x="2656" y="98"/>
                </a:cubicBezTo>
                <a:cubicBezTo>
                  <a:pt x="2724" y="51"/>
                  <a:pt x="2788" y="108"/>
                  <a:pt x="2875" y="104"/>
                </a:cubicBezTo>
                <a:cubicBezTo>
                  <a:pt x="2897" y="96"/>
                  <a:pt x="2921" y="89"/>
                  <a:pt x="2944" y="82"/>
                </a:cubicBezTo>
                <a:cubicBezTo>
                  <a:pt x="2951" y="80"/>
                  <a:pt x="2965" y="75"/>
                  <a:pt x="2965" y="75"/>
                </a:cubicBezTo>
                <a:cubicBezTo>
                  <a:pt x="3078" y="0"/>
                  <a:pt x="3202" y="83"/>
                  <a:pt x="3314" y="92"/>
                </a:cubicBezTo>
                <a:cubicBezTo>
                  <a:pt x="3357" y="101"/>
                  <a:pt x="3350" y="116"/>
                  <a:pt x="3382" y="137"/>
                </a:cubicBezTo>
                <a:cubicBezTo>
                  <a:pt x="3389" y="158"/>
                  <a:pt x="3407" y="174"/>
                  <a:pt x="3424" y="188"/>
                </a:cubicBezTo>
                <a:cubicBezTo>
                  <a:pt x="3434" y="196"/>
                  <a:pt x="3456" y="210"/>
                  <a:pt x="3456" y="210"/>
                </a:cubicBezTo>
                <a:cubicBezTo>
                  <a:pt x="3466" y="257"/>
                  <a:pt x="3451" y="209"/>
                  <a:pt x="3483" y="250"/>
                </a:cubicBezTo>
                <a:cubicBezTo>
                  <a:pt x="3487" y="254"/>
                  <a:pt x="3485" y="262"/>
                  <a:pt x="3488" y="267"/>
                </a:cubicBezTo>
                <a:cubicBezTo>
                  <a:pt x="3496" y="278"/>
                  <a:pt x="3509" y="285"/>
                  <a:pt x="3520" y="294"/>
                </a:cubicBezTo>
                <a:cubicBezTo>
                  <a:pt x="3530" y="303"/>
                  <a:pt x="3551" y="318"/>
                  <a:pt x="3551" y="318"/>
                </a:cubicBezTo>
                <a:cubicBezTo>
                  <a:pt x="3564" y="376"/>
                  <a:pt x="3546" y="323"/>
                  <a:pt x="3572" y="357"/>
                </a:cubicBezTo>
                <a:cubicBezTo>
                  <a:pt x="3582" y="371"/>
                  <a:pt x="3579" y="392"/>
                  <a:pt x="3588" y="407"/>
                </a:cubicBezTo>
                <a:cubicBezTo>
                  <a:pt x="3612" y="446"/>
                  <a:pt x="3605" y="428"/>
                  <a:pt x="3615" y="458"/>
                </a:cubicBezTo>
                <a:cubicBezTo>
                  <a:pt x="3623" y="508"/>
                  <a:pt x="3634" y="546"/>
                  <a:pt x="3683" y="559"/>
                </a:cubicBezTo>
                <a:cubicBezTo>
                  <a:pt x="3692" y="594"/>
                  <a:pt x="3724" y="612"/>
                  <a:pt x="3752" y="632"/>
                </a:cubicBezTo>
                <a:cubicBezTo>
                  <a:pt x="3759" y="637"/>
                  <a:pt x="3773" y="648"/>
                  <a:pt x="3773" y="648"/>
                </a:cubicBezTo>
                <a:cubicBezTo>
                  <a:pt x="3792" y="678"/>
                  <a:pt x="3845" y="701"/>
                  <a:pt x="3879" y="709"/>
                </a:cubicBezTo>
                <a:cubicBezTo>
                  <a:pt x="3896" y="722"/>
                  <a:pt x="3912" y="725"/>
                  <a:pt x="3932" y="733"/>
                </a:cubicBezTo>
                <a:cubicBezTo>
                  <a:pt x="3943" y="737"/>
                  <a:pt x="3964" y="743"/>
                  <a:pt x="3964" y="743"/>
                </a:cubicBezTo>
                <a:cubicBezTo>
                  <a:pt x="3975" y="752"/>
                  <a:pt x="3984" y="764"/>
                  <a:pt x="3995" y="772"/>
                </a:cubicBezTo>
                <a:cubicBezTo>
                  <a:pt x="4010" y="784"/>
                  <a:pt x="4031" y="788"/>
                  <a:pt x="4048" y="794"/>
                </a:cubicBezTo>
                <a:cubicBezTo>
                  <a:pt x="4055" y="805"/>
                  <a:pt x="4062" y="817"/>
                  <a:pt x="4069" y="827"/>
                </a:cubicBezTo>
                <a:cubicBezTo>
                  <a:pt x="4072" y="833"/>
                  <a:pt x="4610" y="891"/>
                  <a:pt x="4074" y="844"/>
                </a:cubicBezTo>
                <a:lnTo>
                  <a:pt x="550" y="844"/>
                </a:lnTo>
                <a:close/>
              </a:path>
            </a:pathLst>
          </a:custGeom>
          <a:solidFill>
            <a:srgbClr val="CC6600"/>
          </a:solid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47" name="AutoShape 59"/>
          <p:cNvSpPr>
            <a:spLocks noChangeArrowheads="1"/>
          </p:cNvSpPr>
          <p:nvPr/>
        </p:nvSpPr>
        <p:spPr bwMode="auto">
          <a:xfrm rot="3600000">
            <a:off x="381000" y="3338513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48" name="AutoShape 60"/>
          <p:cNvSpPr>
            <a:spLocks noChangeArrowheads="1"/>
          </p:cNvSpPr>
          <p:nvPr/>
        </p:nvSpPr>
        <p:spPr bwMode="auto">
          <a:xfrm rot="14103630">
            <a:off x="2405063" y="679450"/>
            <a:ext cx="2616200" cy="2616200"/>
          </a:xfrm>
          <a:custGeom>
            <a:avLst/>
            <a:gdLst>
              <a:gd name="G0" fmla="+- 8798 0 0"/>
              <a:gd name="G1" fmla="+- -9586911 0 0"/>
              <a:gd name="G2" fmla="+- 0 0 -9586911"/>
              <a:gd name="T0" fmla="*/ 0 256 1"/>
              <a:gd name="T1" fmla="*/ 180 256 1"/>
              <a:gd name="G3" fmla="+- -9586911 T0 T1"/>
              <a:gd name="T2" fmla="*/ 0 256 1"/>
              <a:gd name="T3" fmla="*/ 90 256 1"/>
              <a:gd name="G4" fmla="+- -9586911 T2 T3"/>
              <a:gd name="G5" fmla="*/ G4 2 1"/>
              <a:gd name="T4" fmla="*/ 90 256 1"/>
              <a:gd name="T5" fmla="*/ 0 256 1"/>
              <a:gd name="G6" fmla="+- -9586911 T4 T5"/>
              <a:gd name="G7" fmla="*/ G6 2 1"/>
              <a:gd name="G8" fmla="abs -958691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798"/>
              <a:gd name="G18" fmla="*/ 8798 1 2"/>
              <a:gd name="G19" fmla="+- G18 5400 0"/>
              <a:gd name="G20" fmla="cos G19 -9586911"/>
              <a:gd name="G21" fmla="sin G19 -9586911"/>
              <a:gd name="G22" fmla="+- G20 10800 0"/>
              <a:gd name="G23" fmla="+- G21 10800 0"/>
              <a:gd name="G24" fmla="+- 10800 0 G20"/>
              <a:gd name="G25" fmla="+- 8798 10800 0"/>
              <a:gd name="G26" fmla="?: G9 G17 G25"/>
              <a:gd name="G27" fmla="?: G9 0 21600"/>
              <a:gd name="G28" fmla="cos 10800 -9586911"/>
              <a:gd name="G29" fmla="sin 10800 -9586911"/>
              <a:gd name="G30" fmla="sin 8798 -9586911"/>
              <a:gd name="G31" fmla="+- G28 10800 0"/>
              <a:gd name="G32" fmla="+- G29 10800 0"/>
              <a:gd name="G33" fmla="+- G30 10800 0"/>
              <a:gd name="G34" fmla="?: G4 0 G31"/>
              <a:gd name="G35" fmla="?: -9586911 G34 0"/>
              <a:gd name="G36" fmla="?: G6 G35 G31"/>
              <a:gd name="G37" fmla="+- 21600 0 G36"/>
              <a:gd name="G38" fmla="?: G4 0 G33"/>
              <a:gd name="G39" fmla="?: -958691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649 w 21600"/>
              <a:gd name="T15" fmla="*/ 5360 h 21600"/>
              <a:gd name="T16" fmla="*/ 10800 w 21600"/>
              <a:gd name="T17" fmla="*/ 2002 h 21600"/>
              <a:gd name="T18" fmla="*/ 18951 w 21600"/>
              <a:gd name="T19" fmla="*/ 536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481" y="5916"/>
                </a:moveTo>
                <a:cubicBezTo>
                  <a:pt x="5113" y="3470"/>
                  <a:pt x="7859" y="2001"/>
                  <a:pt x="10800" y="2002"/>
                </a:cubicBezTo>
                <a:cubicBezTo>
                  <a:pt x="13740" y="2002"/>
                  <a:pt x="16486" y="3470"/>
                  <a:pt x="18118" y="5916"/>
                </a:cubicBezTo>
                <a:lnTo>
                  <a:pt x="19783" y="4805"/>
                </a:lnTo>
                <a:cubicBezTo>
                  <a:pt x="17780" y="1803"/>
                  <a:pt x="14409" y="-1"/>
                  <a:pt x="10799" y="0"/>
                </a:cubicBezTo>
                <a:cubicBezTo>
                  <a:pt x="7190" y="0"/>
                  <a:pt x="3819" y="1803"/>
                  <a:pt x="1816" y="4805"/>
                </a:cubicBezTo>
                <a:close/>
              </a:path>
            </a:pathLst>
          </a:custGeom>
          <a:solidFill>
            <a:srgbClr val="91FC1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49" name="AutoShape 61"/>
          <p:cNvSpPr>
            <a:spLocks noChangeArrowheads="1"/>
          </p:cNvSpPr>
          <p:nvPr/>
        </p:nvSpPr>
        <p:spPr bwMode="auto">
          <a:xfrm rot="17487858">
            <a:off x="2370138" y="882650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50" name="AutoShape 62"/>
          <p:cNvSpPr>
            <a:spLocks noChangeArrowheads="1"/>
          </p:cNvSpPr>
          <p:nvPr/>
        </p:nvSpPr>
        <p:spPr bwMode="auto">
          <a:xfrm rot="19889009">
            <a:off x="833438" y="2951163"/>
            <a:ext cx="1922462" cy="255587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51" name="AutoShape 63"/>
          <p:cNvSpPr>
            <a:spLocks noChangeArrowheads="1"/>
          </p:cNvSpPr>
          <p:nvPr/>
        </p:nvSpPr>
        <p:spPr bwMode="auto">
          <a:xfrm>
            <a:off x="3714750" y="2830513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52" name="AutoShape 64"/>
          <p:cNvSpPr>
            <a:spLocks noChangeArrowheads="1"/>
          </p:cNvSpPr>
          <p:nvPr/>
        </p:nvSpPr>
        <p:spPr bwMode="auto">
          <a:xfrm rot="-1614993">
            <a:off x="4992688" y="977900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53" name="AutoShape 65"/>
          <p:cNvSpPr>
            <a:spLocks noChangeArrowheads="1"/>
          </p:cNvSpPr>
          <p:nvPr/>
        </p:nvSpPr>
        <p:spPr bwMode="auto">
          <a:xfrm>
            <a:off x="3714750" y="3521075"/>
            <a:ext cx="692150" cy="692150"/>
          </a:xfrm>
          <a:prstGeom prst="roundRect">
            <a:avLst>
              <a:gd name="adj" fmla="val 16667"/>
            </a:avLst>
          </a:prstGeom>
          <a:solidFill>
            <a:srgbClr val="91FC10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58" name="Oval 70"/>
          <p:cNvSpPr>
            <a:spLocks noChangeArrowheads="1"/>
          </p:cNvSpPr>
          <p:nvPr/>
        </p:nvSpPr>
        <p:spPr bwMode="auto">
          <a:xfrm>
            <a:off x="2620963" y="1084263"/>
            <a:ext cx="295275" cy="295275"/>
          </a:xfrm>
          <a:prstGeom prst="ellipse">
            <a:avLst/>
          </a:prstGeom>
          <a:solidFill>
            <a:srgbClr val="740000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59" name="Oval 71"/>
          <p:cNvSpPr>
            <a:spLocks noChangeArrowheads="1"/>
          </p:cNvSpPr>
          <p:nvPr/>
        </p:nvSpPr>
        <p:spPr bwMode="auto">
          <a:xfrm>
            <a:off x="5075238" y="1062038"/>
            <a:ext cx="542925" cy="542925"/>
          </a:xfrm>
          <a:prstGeom prst="ellipse">
            <a:avLst/>
          </a:prstGeom>
          <a:solidFill>
            <a:srgbClr val="740000"/>
          </a:solidFill>
          <a:ln w="28575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62" name="AutoShape 74"/>
          <p:cNvSpPr>
            <a:spLocks noChangeArrowheads="1"/>
          </p:cNvSpPr>
          <p:nvPr/>
        </p:nvSpPr>
        <p:spPr bwMode="auto">
          <a:xfrm rot="7617328">
            <a:off x="3062288" y="679450"/>
            <a:ext cx="2616200" cy="2616200"/>
          </a:xfrm>
          <a:custGeom>
            <a:avLst/>
            <a:gdLst>
              <a:gd name="G0" fmla="+- 8798 0 0"/>
              <a:gd name="G1" fmla="+- -9586911 0 0"/>
              <a:gd name="G2" fmla="+- 0 0 -9586911"/>
              <a:gd name="T0" fmla="*/ 0 256 1"/>
              <a:gd name="T1" fmla="*/ 180 256 1"/>
              <a:gd name="G3" fmla="+- -9586911 T0 T1"/>
              <a:gd name="T2" fmla="*/ 0 256 1"/>
              <a:gd name="T3" fmla="*/ 90 256 1"/>
              <a:gd name="G4" fmla="+- -9586911 T2 T3"/>
              <a:gd name="G5" fmla="*/ G4 2 1"/>
              <a:gd name="T4" fmla="*/ 90 256 1"/>
              <a:gd name="T5" fmla="*/ 0 256 1"/>
              <a:gd name="G6" fmla="+- -9586911 T4 T5"/>
              <a:gd name="G7" fmla="*/ G6 2 1"/>
              <a:gd name="G8" fmla="abs -958691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8798"/>
              <a:gd name="G18" fmla="*/ 8798 1 2"/>
              <a:gd name="G19" fmla="+- G18 5400 0"/>
              <a:gd name="G20" fmla="cos G19 -9586911"/>
              <a:gd name="G21" fmla="sin G19 -9586911"/>
              <a:gd name="G22" fmla="+- G20 10800 0"/>
              <a:gd name="G23" fmla="+- G21 10800 0"/>
              <a:gd name="G24" fmla="+- 10800 0 G20"/>
              <a:gd name="G25" fmla="+- 8798 10800 0"/>
              <a:gd name="G26" fmla="?: G9 G17 G25"/>
              <a:gd name="G27" fmla="?: G9 0 21600"/>
              <a:gd name="G28" fmla="cos 10800 -9586911"/>
              <a:gd name="G29" fmla="sin 10800 -9586911"/>
              <a:gd name="G30" fmla="sin 8798 -9586911"/>
              <a:gd name="G31" fmla="+- G28 10800 0"/>
              <a:gd name="G32" fmla="+- G29 10800 0"/>
              <a:gd name="G33" fmla="+- G30 10800 0"/>
              <a:gd name="G34" fmla="?: G4 0 G31"/>
              <a:gd name="G35" fmla="?: -9586911 G34 0"/>
              <a:gd name="G36" fmla="?: G6 G35 G31"/>
              <a:gd name="G37" fmla="+- 21600 0 G36"/>
              <a:gd name="G38" fmla="?: G4 0 G33"/>
              <a:gd name="G39" fmla="?: -958691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2649 w 21600"/>
              <a:gd name="T15" fmla="*/ 5360 h 21600"/>
              <a:gd name="T16" fmla="*/ 10800 w 21600"/>
              <a:gd name="T17" fmla="*/ 2002 h 21600"/>
              <a:gd name="T18" fmla="*/ 18951 w 21600"/>
              <a:gd name="T19" fmla="*/ 536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481" y="5916"/>
                </a:moveTo>
                <a:cubicBezTo>
                  <a:pt x="5113" y="3470"/>
                  <a:pt x="7859" y="2001"/>
                  <a:pt x="10800" y="2002"/>
                </a:cubicBezTo>
                <a:cubicBezTo>
                  <a:pt x="13740" y="2002"/>
                  <a:pt x="16486" y="3470"/>
                  <a:pt x="18118" y="5916"/>
                </a:cubicBezTo>
                <a:lnTo>
                  <a:pt x="19783" y="4805"/>
                </a:lnTo>
                <a:cubicBezTo>
                  <a:pt x="17780" y="1803"/>
                  <a:pt x="14409" y="-1"/>
                  <a:pt x="10799" y="0"/>
                </a:cubicBezTo>
                <a:cubicBezTo>
                  <a:pt x="7190" y="0"/>
                  <a:pt x="3819" y="1803"/>
                  <a:pt x="1816" y="4805"/>
                </a:cubicBezTo>
                <a:close/>
              </a:path>
            </a:pathLst>
          </a:custGeom>
          <a:solidFill>
            <a:srgbClr val="91FC1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563" name="Rectangle 7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666699">
                  <a:gamma/>
                  <a:shade val="46275"/>
                  <a:invGamma/>
                </a:srgbClr>
              </a:gs>
              <a:gs pos="100000">
                <a:srgbClr val="666699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1593" name="Group 105"/>
          <p:cNvGrpSpPr>
            <a:grpSpLocks/>
          </p:cNvGrpSpPr>
          <p:nvPr/>
        </p:nvGrpSpPr>
        <p:grpSpPr bwMode="auto">
          <a:xfrm>
            <a:off x="0" y="1017588"/>
            <a:ext cx="2130425" cy="1611312"/>
            <a:chOff x="-22" y="595"/>
            <a:chExt cx="1342" cy="1015"/>
          </a:xfrm>
        </p:grpSpPr>
        <p:sp>
          <p:nvSpPr>
            <p:cNvPr id="191587" name="Oval 99"/>
            <p:cNvSpPr>
              <a:spLocks noChangeArrowheads="1"/>
            </p:cNvSpPr>
            <p:nvPr/>
          </p:nvSpPr>
          <p:spPr bwMode="auto">
            <a:xfrm>
              <a:off x="738" y="917"/>
              <a:ext cx="582" cy="634"/>
            </a:xfrm>
            <a:prstGeom prst="ellipse">
              <a:avLst/>
            </a:prstGeom>
            <a:solidFill>
              <a:srgbClr val="DDDDDD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85" name="Oval 97"/>
            <p:cNvSpPr>
              <a:spLocks noChangeArrowheads="1"/>
            </p:cNvSpPr>
            <p:nvPr/>
          </p:nvSpPr>
          <p:spPr bwMode="auto">
            <a:xfrm>
              <a:off x="716" y="917"/>
              <a:ext cx="582" cy="634"/>
            </a:xfrm>
            <a:prstGeom prst="ellipse">
              <a:avLst/>
            </a:prstGeom>
            <a:solidFill>
              <a:srgbClr val="EEF7F8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69" name="Freeform 81"/>
            <p:cNvSpPr>
              <a:spLocks/>
            </p:cNvSpPr>
            <p:nvPr/>
          </p:nvSpPr>
          <p:spPr bwMode="auto">
            <a:xfrm>
              <a:off x="-10" y="595"/>
              <a:ext cx="1232" cy="1015"/>
            </a:xfrm>
            <a:custGeom>
              <a:avLst/>
              <a:gdLst/>
              <a:ahLst/>
              <a:cxnLst>
                <a:cxn ang="0">
                  <a:pos x="4" y="1015"/>
                </a:cxn>
                <a:cxn ang="0">
                  <a:pos x="0" y="0"/>
                </a:cxn>
                <a:cxn ang="0">
                  <a:pos x="1015" y="499"/>
                </a:cxn>
                <a:cxn ang="0">
                  <a:pos x="1015" y="784"/>
                </a:cxn>
                <a:cxn ang="0">
                  <a:pos x="4" y="1015"/>
                </a:cxn>
              </a:cxnLst>
              <a:rect l="0" t="0" r="r" b="b"/>
              <a:pathLst>
                <a:path w="1232" h="1015">
                  <a:moveTo>
                    <a:pt x="4" y="1015"/>
                  </a:moveTo>
                  <a:cubicBezTo>
                    <a:pt x="4" y="1015"/>
                    <a:pt x="0" y="432"/>
                    <a:pt x="0" y="0"/>
                  </a:cubicBezTo>
                  <a:cubicBezTo>
                    <a:pt x="0" y="0"/>
                    <a:pt x="507" y="249"/>
                    <a:pt x="1015" y="499"/>
                  </a:cubicBezTo>
                  <a:cubicBezTo>
                    <a:pt x="1232" y="666"/>
                    <a:pt x="1015" y="784"/>
                    <a:pt x="1015" y="784"/>
                  </a:cubicBezTo>
                  <a:lnTo>
                    <a:pt x="4" y="1015"/>
                  </a:lnTo>
                  <a:close/>
                </a:path>
              </a:pathLst>
            </a:custGeom>
            <a:solidFill>
              <a:srgbClr val="EEF7F8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88" name="Freeform 100"/>
            <p:cNvSpPr>
              <a:spLocks/>
            </p:cNvSpPr>
            <p:nvPr/>
          </p:nvSpPr>
          <p:spPr bwMode="auto">
            <a:xfrm>
              <a:off x="-16" y="768"/>
              <a:ext cx="1085" cy="438"/>
            </a:xfrm>
            <a:custGeom>
              <a:avLst/>
              <a:gdLst/>
              <a:ahLst/>
              <a:cxnLst>
                <a:cxn ang="0">
                  <a:pos x="1043" y="384"/>
                </a:cxn>
                <a:cxn ang="0">
                  <a:pos x="1059" y="438"/>
                </a:cxn>
                <a:cxn ang="0">
                  <a:pos x="6" y="138"/>
                </a:cxn>
                <a:cxn ang="0">
                  <a:pos x="0" y="0"/>
                </a:cxn>
                <a:cxn ang="0">
                  <a:pos x="1043" y="384"/>
                </a:cxn>
              </a:cxnLst>
              <a:rect l="0" t="0" r="r" b="b"/>
              <a:pathLst>
                <a:path w="1085" h="438">
                  <a:moveTo>
                    <a:pt x="1043" y="384"/>
                  </a:moveTo>
                  <a:cubicBezTo>
                    <a:pt x="1072" y="400"/>
                    <a:pt x="1085" y="429"/>
                    <a:pt x="1059" y="438"/>
                  </a:cubicBezTo>
                  <a:cubicBezTo>
                    <a:pt x="532" y="288"/>
                    <a:pt x="6" y="138"/>
                    <a:pt x="6" y="138"/>
                  </a:cubicBezTo>
                  <a:lnTo>
                    <a:pt x="0" y="0"/>
                  </a:lnTo>
                  <a:lnTo>
                    <a:pt x="1043" y="384"/>
                  </a:lnTo>
                  <a:close/>
                </a:path>
              </a:pathLst>
            </a:cu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90" name="Freeform 102"/>
            <p:cNvSpPr>
              <a:spLocks/>
            </p:cNvSpPr>
            <p:nvPr/>
          </p:nvSpPr>
          <p:spPr bwMode="auto">
            <a:xfrm>
              <a:off x="-16" y="1091"/>
              <a:ext cx="1075" cy="192"/>
            </a:xfrm>
            <a:custGeom>
              <a:avLst/>
              <a:gdLst/>
              <a:ahLst/>
              <a:cxnLst>
                <a:cxn ang="0">
                  <a:pos x="1053" y="154"/>
                </a:cxn>
                <a:cxn ang="0">
                  <a:pos x="1046" y="192"/>
                </a:cxn>
                <a:cxn ang="0">
                  <a:pos x="13" y="154"/>
                </a:cxn>
                <a:cxn ang="0">
                  <a:pos x="0" y="0"/>
                </a:cxn>
                <a:cxn ang="0">
                  <a:pos x="1053" y="154"/>
                </a:cxn>
              </a:cxnLst>
              <a:rect l="0" t="0" r="r" b="b"/>
              <a:pathLst>
                <a:path w="1075" h="192">
                  <a:moveTo>
                    <a:pt x="1053" y="154"/>
                  </a:moveTo>
                  <a:cubicBezTo>
                    <a:pt x="1053" y="154"/>
                    <a:pt x="1075" y="170"/>
                    <a:pt x="1046" y="192"/>
                  </a:cubicBezTo>
                  <a:cubicBezTo>
                    <a:pt x="529" y="173"/>
                    <a:pt x="13" y="154"/>
                    <a:pt x="13" y="154"/>
                  </a:cubicBezTo>
                  <a:lnTo>
                    <a:pt x="0" y="0"/>
                  </a:lnTo>
                  <a:lnTo>
                    <a:pt x="1053" y="154"/>
                  </a:lnTo>
                  <a:close/>
                </a:path>
              </a:pathLst>
            </a:cu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91" name="Freeform 103"/>
            <p:cNvSpPr>
              <a:spLocks/>
            </p:cNvSpPr>
            <p:nvPr/>
          </p:nvSpPr>
          <p:spPr bwMode="auto">
            <a:xfrm>
              <a:off x="-22" y="1318"/>
              <a:ext cx="1059" cy="196"/>
            </a:xfrm>
            <a:custGeom>
              <a:avLst/>
              <a:gdLst/>
              <a:ahLst/>
              <a:cxnLst>
                <a:cxn ang="0">
                  <a:pos x="1040" y="0"/>
                </a:cxn>
                <a:cxn ang="0">
                  <a:pos x="1030" y="26"/>
                </a:cxn>
                <a:cxn ang="0">
                  <a:pos x="0" y="196"/>
                </a:cxn>
                <a:cxn ang="0">
                  <a:pos x="3" y="61"/>
                </a:cxn>
                <a:cxn ang="0">
                  <a:pos x="1040" y="0"/>
                </a:cxn>
              </a:cxnLst>
              <a:rect l="0" t="0" r="r" b="b"/>
              <a:pathLst>
                <a:path w="1059" h="196">
                  <a:moveTo>
                    <a:pt x="1040" y="0"/>
                  </a:moveTo>
                  <a:cubicBezTo>
                    <a:pt x="1040" y="0"/>
                    <a:pt x="1059" y="10"/>
                    <a:pt x="1030" y="26"/>
                  </a:cubicBezTo>
                  <a:cubicBezTo>
                    <a:pt x="515" y="111"/>
                    <a:pt x="0" y="196"/>
                    <a:pt x="0" y="196"/>
                  </a:cubicBezTo>
                  <a:lnTo>
                    <a:pt x="3" y="6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DDDDDD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1594" name="Group 106"/>
          <p:cNvGrpSpPr>
            <a:grpSpLocks/>
          </p:cNvGrpSpPr>
          <p:nvPr/>
        </p:nvGrpSpPr>
        <p:grpSpPr bwMode="auto">
          <a:xfrm flipH="1">
            <a:off x="7013575" y="1017588"/>
            <a:ext cx="2130425" cy="1611312"/>
            <a:chOff x="-22" y="595"/>
            <a:chExt cx="1342" cy="1015"/>
          </a:xfrm>
        </p:grpSpPr>
        <p:sp>
          <p:nvSpPr>
            <p:cNvPr id="191595" name="Oval 107"/>
            <p:cNvSpPr>
              <a:spLocks noChangeArrowheads="1"/>
            </p:cNvSpPr>
            <p:nvPr/>
          </p:nvSpPr>
          <p:spPr bwMode="auto">
            <a:xfrm>
              <a:off x="738" y="917"/>
              <a:ext cx="582" cy="634"/>
            </a:xfrm>
            <a:prstGeom prst="ellipse">
              <a:avLst/>
            </a:prstGeom>
            <a:solidFill>
              <a:srgbClr val="1C1C1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96" name="Oval 108"/>
            <p:cNvSpPr>
              <a:spLocks noChangeArrowheads="1"/>
            </p:cNvSpPr>
            <p:nvPr/>
          </p:nvSpPr>
          <p:spPr bwMode="auto">
            <a:xfrm>
              <a:off x="716" y="917"/>
              <a:ext cx="582" cy="634"/>
            </a:xfrm>
            <a:prstGeom prst="ellipse">
              <a:avLst/>
            </a:prstGeom>
            <a:solidFill>
              <a:srgbClr val="8A83B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97" name="Freeform 109"/>
            <p:cNvSpPr>
              <a:spLocks/>
            </p:cNvSpPr>
            <p:nvPr/>
          </p:nvSpPr>
          <p:spPr bwMode="auto">
            <a:xfrm>
              <a:off x="-10" y="595"/>
              <a:ext cx="1232" cy="1015"/>
            </a:xfrm>
            <a:custGeom>
              <a:avLst/>
              <a:gdLst/>
              <a:ahLst/>
              <a:cxnLst>
                <a:cxn ang="0">
                  <a:pos x="4" y="1015"/>
                </a:cxn>
                <a:cxn ang="0">
                  <a:pos x="0" y="0"/>
                </a:cxn>
                <a:cxn ang="0">
                  <a:pos x="1015" y="499"/>
                </a:cxn>
                <a:cxn ang="0">
                  <a:pos x="1015" y="784"/>
                </a:cxn>
                <a:cxn ang="0">
                  <a:pos x="4" y="1015"/>
                </a:cxn>
              </a:cxnLst>
              <a:rect l="0" t="0" r="r" b="b"/>
              <a:pathLst>
                <a:path w="1232" h="1015">
                  <a:moveTo>
                    <a:pt x="4" y="1015"/>
                  </a:moveTo>
                  <a:cubicBezTo>
                    <a:pt x="4" y="1015"/>
                    <a:pt x="0" y="432"/>
                    <a:pt x="0" y="0"/>
                  </a:cubicBezTo>
                  <a:cubicBezTo>
                    <a:pt x="0" y="0"/>
                    <a:pt x="507" y="249"/>
                    <a:pt x="1015" y="499"/>
                  </a:cubicBezTo>
                  <a:cubicBezTo>
                    <a:pt x="1232" y="666"/>
                    <a:pt x="1015" y="784"/>
                    <a:pt x="1015" y="784"/>
                  </a:cubicBezTo>
                  <a:lnTo>
                    <a:pt x="4" y="1015"/>
                  </a:lnTo>
                  <a:close/>
                </a:path>
              </a:pathLst>
            </a:custGeom>
            <a:solidFill>
              <a:srgbClr val="8A83B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98" name="Freeform 110"/>
            <p:cNvSpPr>
              <a:spLocks/>
            </p:cNvSpPr>
            <p:nvPr/>
          </p:nvSpPr>
          <p:spPr bwMode="auto">
            <a:xfrm>
              <a:off x="-16" y="768"/>
              <a:ext cx="1085" cy="438"/>
            </a:xfrm>
            <a:custGeom>
              <a:avLst/>
              <a:gdLst/>
              <a:ahLst/>
              <a:cxnLst>
                <a:cxn ang="0">
                  <a:pos x="1043" y="384"/>
                </a:cxn>
                <a:cxn ang="0">
                  <a:pos x="1059" y="438"/>
                </a:cxn>
                <a:cxn ang="0">
                  <a:pos x="6" y="138"/>
                </a:cxn>
                <a:cxn ang="0">
                  <a:pos x="0" y="0"/>
                </a:cxn>
                <a:cxn ang="0">
                  <a:pos x="1043" y="384"/>
                </a:cxn>
              </a:cxnLst>
              <a:rect l="0" t="0" r="r" b="b"/>
              <a:pathLst>
                <a:path w="1085" h="438">
                  <a:moveTo>
                    <a:pt x="1043" y="384"/>
                  </a:moveTo>
                  <a:cubicBezTo>
                    <a:pt x="1072" y="400"/>
                    <a:pt x="1085" y="429"/>
                    <a:pt x="1059" y="438"/>
                  </a:cubicBezTo>
                  <a:cubicBezTo>
                    <a:pt x="532" y="288"/>
                    <a:pt x="6" y="138"/>
                    <a:pt x="6" y="138"/>
                  </a:cubicBezTo>
                  <a:lnTo>
                    <a:pt x="0" y="0"/>
                  </a:lnTo>
                  <a:lnTo>
                    <a:pt x="1043" y="384"/>
                  </a:lnTo>
                  <a:close/>
                </a:path>
              </a:pathLst>
            </a:custGeom>
            <a:solidFill>
              <a:srgbClr val="463A72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599" name="Freeform 111"/>
            <p:cNvSpPr>
              <a:spLocks/>
            </p:cNvSpPr>
            <p:nvPr/>
          </p:nvSpPr>
          <p:spPr bwMode="auto">
            <a:xfrm>
              <a:off x="-16" y="1091"/>
              <a:ext cx="1075" cy="192"/>
            </a:xfrm>
            <a:custGeom>
              <a:avLst/>
              <a:gdLst/>
              <a:ahLst/>
              <a:cxnLst>
                <a:cxn ang="0">
                  <a:pos x="1053" y="154"/>
                </a:cxn>
                <a:cxn ang="0">
                  <a:pos x="1046" y="192"/>
                </a:cxn>
                <a:cxn ang="0">
                  <a:pos x="13" y="154"/>
                </a:cxn>
                <a:cxn ang="0">
                  <a:pos x="0" y="0"/>
                </a:cxn>
                <a:cxn ang="0">
                  <a:pos x="1053" y="154"/>
                </a:cxn>
              </a:cxnLst>
              <a:rect l="0" t="0" r="r" b="b"/>
              <a:pathLst>
                <a:path w="1075" h="192">
                  <a:moveTo>
                    <a:pt x="1053" y="154"/>
                  </a:moveTo>
                  <a:cubicBezTo>
                    <a:pt x="1053" y="154"/>
                    <a:pt x="1075" y="170"/>
                    <a:pt x="1046" y="192"/>
                  </a:cubicBezTo>
                  <a:cubicBezTo>
                    <a:pt x="529" y="173"/>
                    <a:pt x="13" y="154"/>
                    <a:pt x="13" y="154"/>
                  </a:cubicBezTo>
                  <a:lnTo>
                    <a:pt x="0" y="0"/>
                  </a:lnTo>
                  <a:lnTo>
                    <a:pt x="1053" y="154"/>
                  </a:lnTo>
                  <a:close/>
                </a:path>
              </a:pathLst>
            </a:custGeom>
            <a:solidFill>
              <a:srgbClr val="463A72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600" name="Freeform 112"/>
            <p:cNvSpPr>
              <a:spLocks/>
            </p:cNvSpPr>
            <p:nvPr/>
          </p:nvSpPr>
          <p:spPr bwMode="auto">
            <a:xfrm>
              <a:off x="-22" y="1318"/>
              <a:ext cx="1059" cy="196"/>
            </a:xfrm>
            <a:custGeom>
              <a:avLst/>
              <a:gdLst/>
              <a:ahLst/>
              <a:cxnLst>
                <a:cxn ang="0">
                  <a:pos x="1040" y="0"/>
                </a:cxn>
                <a:cxn ang="0">
                  <a:pos x="1030" y="26"/>
                </a:cxn>
                <a:cxn ang="0">
                  <a:pos x="0" y="196"/>
                </a:cxn>
                <a:cxn ang="0">
                  <a:pos x="3" y="61"/>
                </a:cxn>
                <a:cxn ang="0">
                  <a:pos x="1040" y="0"/>
                </a:cxn>
              </a:cxnLst>
              <a:rect l="0" t="0" r="r" b="b"/>
              <a:pathLst>
                <a:path w="1059" h="196">
                  <a:moveTo>
                    <a:pt x="1040" y="0"/>
                  </a:moveTo>
                  <a:cubicBezTo>
                    <a:pt x="1040" y="0"/>
                    <a:pt x="1059" y="10"/>
                    <a:pt x="1030" y="26"/>
                  </a:cubicBezTo>
                  <a:cubicBezTo>
                    <a:pt x="515" y="111"/>
                    <a:pt x="0" y="196"/>
                    <a:pt x="0" y="196"/>
                  </a:cubicBezTo>
                  <a:lnTo>
                    <a:pt x="3" y="6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463A72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1601" name="Group 113"/>
          <p:cNvGrpSpPr>
            <a:grpSpLocks/>
          </p:cNvGrpSpPr>
          <p:nvPr/>
        </p:nvGrpSpPr>
        <p:grpSpPr bwMode="auto">
          <a:xfrm>
            <a:off x="0" y="4303713"/>
            <a:ext cx="2130425" cy="1611312"/>
            <a:chOff x="-22" y="595"/>
            <a:chExt cx="1342" cy="1015"/>
          </a:xfrm>
        </p:grpSpPr>
        <p:sp>
          <p:nvSpPr>
            <p:cNvPr id="191602" name="Oval 114"/>
            <p:cNvSpPr>
              <a:spLocks noChangeArrowheads="1"/>
            </p:cNvSpPr>
            <p:nvPr/>
          </p:nvSpPr>
          <p:spPr bwMode="auto">
            <a:xfrm>
              <a:off x="738" y="917"/>
              <a:ext cx="582" cy="634"/>
            </a:xfrm>
            <a:prstGeom prst="ellipse">
              <a:avLst/>
            </a:prstGeom>
            <a:solidFill>
              <a:srgbClr val="1C1C1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603" name="Oval 115"/>
            <p:cNvSpPr>
              <a:spLocks noChangeArrowheads="1"/>
            </p:cNvSpPr>
            <p:nvPr/>
          </p:nvSpPr>
          <p:spPr bwMode="auto">
            <a:xfrm>
              <a:off x="716" y="917"/>
              <a:ext cx="582" cy="634"/>
            </a:xfrm>
            <a:prstGeom prst="ellipse">
              <a:avLst/>
            </a:prstGeom>
            <a:solidFill>
              <a:srgbClr val="8A83B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604" name="Freeform 116"/>
            <p:cNvSpPr>
              <a:spLocks/>
            </p:cNvSpPr>
            <p:nvPr/>
          </p:nvSpPr>
          <p:spPr bwMode="auto">
            <a:xfrm>
              <a:off x="-10" y="595"/>
              <a:ext cx="1232" cy="1015"/>
            </a:xfrm>
            <a:custGeom>
              <a:avLst/>
              <a:gdLst/>
              <a:ahLst/>
              <a:cxnLst>
                <a:cxn ang="0">
                  <a:pos x="4" y="1015"/>
                </a:cxn>
                <a:cxn ang="0">
                  <a:pos x="0" y="0"/>
                </a:cxn>
                <a:cxn ang="0">
                  <a:pos x="1015" y="499"/>
                </a:cxn>
                <a:cxn ang="0">
                  <a:pos x="1015" y="784"/>
                </a:cxn>
                <a:cxn ang="0">
                  <a:pos x="4" y="1015"/>
                </a:cxn>
              </a:cxnLst>
              <a:rect l="0" t="0" r="r" b="b"/>
              <a:pathLst>
                <a:path w="1232" h="1015">
                  <a:moveTo>
                    <a:pt x="4" y="1015"/>
                  </a:moveTo>
                  <a:cubicBezTo>
                    <a:pt x="4" y="1015"/>
                    <a:pt x="0" y="432"/>
                    <a:pt x="0" y="0"/>
                  </a:cubicBezTo>
                  <a:cubicBezTo>
                    <a:pt x="0" y="0"/>
                    <a:pt x="507" y="249"/>
                    <a:pt x="1015" y="499"/>
                  </a:cubicBezTo>
                  <a:cubicBezTo>
                    <a:pt x="1232" y="666"/>
                    <a:pt x="1015" y="784"/>
                    <a:pt x="1015" y="784"/>
                  </a:cubicBezTo>
                  <a:lnTo>
                    <a:pt x="4" y="1015"/>
                  </a:lnTo>
                  <a:close/>
                </a:path>
              </a:pathLst>
            </a:custGeom>
            <a:solidFill>
              <a:srgbClr val="8A83B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605" name="Freeform 117"/>
            <p:cNvSpPr>
              <a:spLocks/>
            </p:cNvSpPr>
            <p:nvPr/>
          </p:nvSpPr>
          <p:spPr bwMode="auto">
            <a:xfrm>
              <a:off x="-16" y="768"/>
              <a:ext cx="1085" cy="438"/>
            </a:xfrm>
            <a:custGeom>
              <a:avLst/>
              <a:gdLst/>
              <a:ahLst/>
              <a:cxnLst>
                <a:cxn ang="0">
                  <a:pos x="1043" y="384"/>
                </a:cxn>
                <a:cxn ang="0">
                  <a:pos x="1059" y="438"/>
                </a:cxn>
                <a:cxn ang="0">
                  <a:pos x="6" y="138"/>
                </a:cxn>
                <a:cxn ang="0">
                  <a:pos x="0" y="0"/>
                </a:cxn>
                <a:cxn ang="0">
                  <a:pos x="1043" y="384"/>
                </a:cxn>
              </a:cxnLst>
              <a:rect l="0" t="0" r="r" b="b"/>
              <a:pathLst>
                <a:path w="1085" h="438">
                  <a:moveTo>
                    <a:pt x="1043" y="384"/>
                  </a:moveTo>
                  <a:cubicBezTo>
                    <a:pt x="1072" y="400"/>
                    <a:pt x="1085" y="429"/>
                    <a:pt x="1059" y="438"/>
                  </a:cubicBezTo>
                  <a:cubicBezTo>
                    <a:pt x="532" y="288"/>
                    <a:pt x="6" y="138"/>
                    <a:pt x="6" y="138"/>
                  </a:cubicBezTo>
                  <a:lnTo>
                    <a:pt x="0" y="0"/>
                  </a:lnTo>
                  <a:lnTo>
                    <a:pt x="1043" y="384"/>
                  </a:lnTo>
                  <a:close/>
                </a:path>
              </a:pathLst>
            </a:custGeom>
            <a:solidFill>
              <a:srgbClr val="463A72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606" name="Freeform 118"/>
            <p:cNvSpPr>
              <a:spLocks/>
            </p:cNvSpPr>
            <p:nvPr/>
          </p:nvSpPr>
          <p:spPr bwMode="auto">
            <a:xfrm>
              <a:off x="-16" y="1091"/>
              <a:ext cx="1075" cy="192"/>
            </a:xfrm>
            <a:custGeom>
              <a:avLst/>
              <a:gdLst/>
              <a:ahLst/>
              <a:cxnLst>
                <a:cxn ang="0">
                  <a:pos x="1053" y="154"/>
                </a:cxn>
                <a:cxn ang="0">
                  <a:pos x="1046" y="192"/>
                </a:cxn>
                <a:cxn ang="0">
                  <a:pos x="13" y="154"/>
                </a:cxn>
                <a:cxn ang="0">
                  <a:pos x="0" y="0"/>
                </a:cxn>
                <a:cxn ang="0">
                  <a:pos x="1053" y="154"/>
                </a:cxn>
              </a:cxnLst>
              <a:rect l="0" t="0" r="r" b="b"/>
              <a:pathLst>
                <a:path w="1075" h="192">
                  <a:moveTo>
                    <a:pt x="1053" y="154"/>
                  </a:moveTo>
                  <a:cubicBezTo>
                    <a:pt x="1053" y="154"/>
                    <a:pt x="1075" y="170"/>
                    <a:pt x="1046" y="192"/>
                  </a:cubicBezTo>
                  <a:cubicBezTo>
                    <a:pt x="529" y="173"/>
                    <a:pt x="13" y="154"/>
                    <a:pt x="13" y="154"/>
                  </a:cubicBezTo>
                  <a:lnTo>
                    <a:pt x="0" y="0"/>
                  </a:lnTo>
                  <a:lnTo>
                    <a:pt x="1053" y="154"/>
                  </a:lnTo>
                  <a:close/>
                </a:path>
              </a:pathLst>
            </a:custGeom>
            <a:solidFill>
              <a:srgbClr val="463A72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607" name="Freeform 119"/>
            <p:cNvSpPr>
              <a:spLocks/>
            </p:cNvSpPr>
            <p:nvPr/>
          </p:nvSpPr>
          <p:spPr bwMode="auto">
            <a:xfrm>
              <a:off x="-22" y="1318"/>
              <a:ext cx="1059" cy="196"/>
            </a:xfrm>
            <a:custGeom>
              <a:avLst/>
              <a:gdLst/>
              <a:ahLst/>
              <a:cxnLst>
                <a:cxn ang="0">
                  <a:pos x="1040" y="0"/>
                </a:cxn>
                <a:cxn ang="0">
                  <a:pos x="1030" y="26"/>
                </a:cxn>
                <a:cxn ang="0">
                  <a:pos x="0" y="196"/>
                </a:cxn>
                <a:cxn ang="0">
                  <a:pos x="3" y="61"/>
                </a:cxn>
                <a:cxn ang="0">
                  <a:pos x="1040" y="0"/>
                </a:cxn>
              </a:cxnLst>
              <a:rect l="0" t="0" r="r" b="b"/>
              <a:pathLst>
                <a:path w="1059" h="196">
                  <a:moveTo>
                    <a:pt x="1040" y="0"/>
                  </a:moveTo>
                  <a:cubicBezTo>
                    <a:pt x="1040" y="0"/>
                    <a:pt x="1059" y="10"/>
                    <a:pt x="1030" y="26"/>
                  </a:cubicBezTo>
                  <a:cubicBezTo>
                    <a:pt x="515" y="111"/>
                    <a:pt x="0" y="196"/>
                    <a:pt x="0" y="196"/>
                  </a:cubicBezTo>
                  <a:lnTo>
                    <a:pt x="3" y="6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463A72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1608" name="Group 120"/>
          <p:cNvGrpSpPr>
            <a:grpSpLocks/>
          </p:cNvGrpSpPr>
          <p:nvPr/>
        </p:nvGrpSpPr>
        <p:grpSpPr bwMode="auto">
          <a:xfrm flipH="1">
            <a:off x="7013575" y="4329113"/>
            <a:ext cx="2130425" cy="1611312"/>
            <a:chOff x="-22" y="595"/>
            <a:chExt cx="1342" cy="1015"/>
          </a:xfrm>
        </p:grpSpPr>
        <p:sp>
          <p:nvSpPr>
            <p:cNvPr id="191609" name="Oval 121"/>
            <p:cNvSpPr>
              <a:spLocks noChangeArrowheads="1"/>
            </p:cNvSpPr>
            <p:nvPr/>
          </p:nvSpPr>
          <p:spPr bwMode="auto">
            <a:xfrm>
              <a:off x="738" y="917"/>
              <a:ext cx="582" cy="634"/>
            </a:xfrm>
            <a:prstGeom prst="ellipse">
              <a:avLst/>
            </a:prstGeom>
            <a:solidFill>
              <a:srgbClr val="1C1C1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610" name="Oval 122"/>
            <p:cNvSpPr>
              <a:spLocks noChangeArrowheads="1"/>
            </p:cNvSpPr>
            <p:nvPr/>
          </p:nvSpPr>
          <p:spPr bwMode="auto">
            <a:xfrm>
              <a:off x="716" y="917"/>
              <a:ext cx="582" cy="634"/>
            </a:xfrm>
            <a:prstGeom prst="ellipse">
              <a:avLst/>
            </a:prstGeom>
            <a:solidFill>
              <a:srgbClr val="8A83B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611" name="Freeform 123"/>
            <p:cNvSpPr>
              <a:spLocks/>
            </p:cNvSpPr>
            <p:nvPr/>
          </p:nvSpPr>
          <p:spPr bwMode="auto">
            <a:xfrm>
              <a:off x="-10" y="595"/>
              <a:ext cx="1232" cy="1015"/>
            </a:xfrm>
            <a:custGeom>
              <a:avLst/>
              <a:gdLst/>
              <a:ahLst/>
              <a:cxnLst>
                <a:cxn ang="0">
                  <a:pos x="4" y="1015"/>
                </a:cxn>
                <a:cxn ang="0">
                  <a:pos x="0" y="0"/>
                </a:cxn>
                <a:cxn ang="0">
                  <a:pos x="1015" y="499"/>
                </a:cxn>
                <a:cxn ang="0">
                  <a:pos x="1015" y="784"/>
                </a:cxn>
                <a:cxn ang="0">
                  <a:pos x="4" y="1015"/>
                </a:cxn>
              </a:cxnLst>
              <a:rect l="0" t="0" r="r" b="b"/>
              <a:pathLst>
                <a:path w="1232" h="1015">
                  <a:moveTo>
                    <a:pt x="4" y="1015"/>
                  </a:moveTo>
                  <a:cubicBezTo>
                    <a:pt x="4" y="1015"/>
                    <a:pt x="0" y="432"/>
                    <a:pt x="0" y="0"/>
                  </a:cubicBezTo>
                  <a:cubicBezTo>
                    <a:pt x="0" y="0"/>
                    <a:pt x="507" y="249"/>
                    <a:pt x="1015" y="499"/>
                  </a:cubicBezTo>
                  <a:cubicBezTo>
                    <a:pt x="1232" y="666"/>
                    <a:pt x="1015" y="784"/>
                    <a:pt x="1015" y="784"/>
                  </a:cubicBezTo>
                  <a:lnTo>
                    <a:pt x="4" y="1015"/>
                  </a:lnTo>
                  <a:close/>
                </a:path>
              </a:pathLst>
            </a:custGeom>
            <a:solidFill>
              <a:srgbClr val="8A83B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612" name="Freeform 124"/>
            <p:cNvSpPr>
              <a:spLocks/>
            </p:cNvSpPr>
            <p:nvPr/>
          </p:nvSpPr>
          <p:spPr bwMode="auto">
            <a:xfrm>
              <a:off x="-16" y="768"/>
              <a:ext cx="1085" cy="438"/>
            </a:xfrm>
            <a:custGeom>
              <a:avLst/>
              <a:gdLst/>
              <a:ahLst/>
              <a:cxnLst>
                <a:cxn ang="0">
                  <a:pos x="1043" y="384"/>
                </a:cxn>
                <a:cxn ang="0">
                  <a:pos x="1059" y="438"/>
                </a:cxn>
                <a:cxn ang="0">
                  <a:pos x="6" y="138"/>
                </a:cxn>
                <a:cxn ang="0">
                  <a:pos x="0" y="0"/>
                </a:cxn>
                <a:cxn ang="0">
                  <a:pos x="1043" y="384"/>
                </a:cxn>
              </a:cxnLst>
              <a:rect l="0" t="0" r="r" b="b"/>
              <a:pathLst>
                <a:path w="1085" h="438">
                  <a:moveTo>
                    <a:pt x="1043" y="384"/>
                  </a:moveTo>
                  <a:cubicBezTo>
                    <a:pt x="1072" y="400"/>
                    <a:pt x="1085" y="429"/>
                    <a:pt x="1059" y="438"/>
                  </a:cubicBezTo>
                  <a:cubicBezTo>
                    <a:pt x="532" y="288"/>
                    <a:pt x="6" y="138"/>
                    <a:pt x="6" y="138"/>
                  </a:cubicBezTo>
                  <a:lnTo>
                    <a:pt x="0" y="0"/>
                  </a:lnTo>
                  <a:lnTo>
                    <a:pt x="1043" y="384"/>
                  </a:lnTo>
                  <a:close/>
                </a:path>
              </a:pathLst>
            </a:custGeom>
            <a:solidFill>
              <a:srgbClr val="463A72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613" name="Freeform 125"/>
            <p:cNvSpPr>
              <a:spLocks/>
            </p:cNvSpPr>
            <p:nvPr/>
          </p:nvSpPr>
          <p:spPr bwMode="auto">
            <a:xfrm>
              <a:off x="-16" y="1091"/>
              <a:ext cx="1075" cy="192"/>
            </a:xfrm>
            <a:custGeom>
              <a:avLst/>
              <a:gdLst/>
              <a:ahLst/>
              <a:cxnLst>
                <a:cxn ang="0">
                  <a:pos x="1053" y="154"/>
                </a:cxn>
                <a:cxn ang="0">
                  <a:pos x="1046" y="192"/>
                </a:cxn>
                <a:cxn ang="0">
                  <a:pos x="13" y="154"/>
                </a:cxn>
                <a:cxn ang="0">
                  <a:pos x="0" y="0"/>
                </a:cxn>
                <a:cxn ang="0">
                  <a:pos x="1053" y="154"/>
                </a:cxn>
              </a:cxnLst>
              <a:rect l="0" t="0" r="r" b="b"/>
              <a:pathLst>
                <a:path w="1075" h="192">
                  <a:moveTo>
                    <a:pt x="1053" y="154"/>
                  </a:moveTo>
                  <a:cubicBezTo>
                    <a:pt x="1053" y="154"/>
                    <a:pt x="1075" y="170"/>
                    <a:pt x="1046" y="192"/>
                  </a:cubicBezTo>
                  <a:cubicBezTo>
                    <a:pt x="529" y="173"/>
                    <a:pt x="13" y="154"/>
                    <a:pt x="13" y="154"/>
                  </a:cubicBezTo>
                  <a:lnTo>
                    <a:pt x="0" y="0"/>
                  </a:lnTo>
                  <a:lnTo>
                    <a:pt x="1053" y="154"/>
                  </a:lnTo>
                  <a:close/>
                </a:path>
              </a:pathLst>
            </a:custGeom>
            <a:solidFill>
              <a:srgbClr val="463A72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614" name="Freeform 126"/>
            <p:cNvSpPr>
              <a:spLocks/>
            </p:cNvSpPr>
            <p:nvPr/>
          </p:nvSpPr>
          <p:spPr bwMode="auto">
            <a:xfrm>
              <a:off x="-22" y="1318"/>
              <a:ext cx="1059" cy="196"/>
            </a:xfrm>
            <a:custGeom>
              <a:avLst/>
              <a:gdLst/>
              <a:ahLst/>
              <a:cxnLst>
                <a:cxn ang="0">
                  <a:pos x="1040" y="0"/>
                </a:cxn>
                <a:cxn ang="0">
                  <a:pos x="1030" y="26"/>
                </a:cxn>
                <a:cxn ang="0">
                  <a:pos x="0" y="196"/>
                </a:cxn>
                <a:cxn ang="0">
                  <a:pos x="3" y="61"/>
                </a:cxn>
                <a:cxn ang="0">
                  <a:pos x="1040" y="0"/>
                </a:cxn>
              </a:cxnLst>
              <a:rect l="0" t="0" r="r" b="b"/>
              <a:pathLst>
                <a:path w="1059" h="196">
                  <a:moveTo>
                    <a:pt x="1040" y="0"/>
                  </a:moveTo>
                  <a:cubicBezTo>
                    <a:pt x="1040" y="0"/>
                    <a:pt x="1059" y="10"/>
                    <a:pt x="1030" y="26"/>
                  </a:cubicBezTo>
                  <a:cubicBezTo>
                    <a:pt x="515" y="111"/>
                    <a:pt x="0" y="196"/>
                    <a:pt x="0" y="196"/>
                  </a:cubicBezTo>
                  <a:lnTo>
                    <a:pt x="3" y="6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463A72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1615" name="Oval 127"/>
          <p:cNvSpPr>
            <a:spLocks noChangeArrowheads="1"/>
          </p:cNvSpPr>
          <p:nvPr/>
        </p:nvSpPr>
        <p:spPr bwMode="auto">
          <a:xfrm>
            <a:off x="3476625" y="688975"/>
            <a:ext cx="2190750" cy="2124075"/>
          </a:xfrm>
          <a:prstGeom prst="ellipse">
            <a:avLst/>
          </a:prstGeom>
          <a:solidFill>
            <a:srgbClr val="560645"/>
          </a:solidFill>
          <a:ln w="762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619" name="AutoShape 131"/>
          <p:cNvSpPr>
            <a:spLocks noChangeArrowheads="1"/>
          </p:cNvSpPr>
          <p:nvPr/>
        </p:nvSpPr>
        <p:spPr bwMode="auto">
          <a:xfrm>
            <a:off x="3821113" y="1633538"/>
            <a:ext cx="139700" cy="139700"/>
          </a:xfrm>
          <a:prstGeom prst="star4">
            <a:avLst>
              <a:gd name="adj" fmla="val 12421"/>
            </a:avLst>
          </a:prstGeom>
          <a:solidFill>
            <a:srgbClr val="66FF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640" name="Oval 152"/>
          <p:cNvSpPr>
            <a:spLocks noChangeArrowheads="1"/>
          </p:cNvSpPr>
          <p:nvPr/>
        </p:nvSpPr>
        <p:spPr bwMode="auto">
          <a:xfrm>
            <a:off x="3783013" y="995363"/>
            <a:ext cx="1593850" cy="1546225"/>
          </a:xfrm>
          <a:prstGeom prst="ellipse">
            <a:avLst/>
          </a:prstGeom>
          <a:solidFill>
            <a:srgbClr val="560645"/>
          </a:soli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642" name="Oval 154"/>
          <p:cNvSpPr>
            <a:spLocks noChangeArrowheads="1"/>
          </p:cNvSpPr>
          <p:nvPr/>
        </p:nvSpPr>
        <p:spPr bwMode="auto">
          <a:xfrm>
            <a:off x="4106863" y="1292225"/>
            <a:ext cx="965200" cy="936625"/>
          </a:xfrm>
          <a:prstGeom prst="ellipse">
            <a:avLst/>
          </a:prstGeom>
          <a:solidFill>
            <a:srgbClr val="560645"/>
          </a:solidFill>
          <a:ln w="76200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624" name="AutoShape 136"/>
          <p:cNvSpPr>
            <a:spLocks noChangeArrowheads="1"/>
          </p:cNvSpPr>
          <p:nvPr/>
        </p:nvSpPr>
        <p:spPr bwMode="auto">
          <a:xfrm>
            <a:off x="4146550" y="1465263"/>
            <a:ext cx="139700" cy="139700"/>
          </a:xfrm>
          <a:prstGeom prst="star4">
            <a:avLst>
              <a:gd name="adj" fmla="val 12421"/>
            </a:avLst>
          </a:prstGeom>
          <a:solidFill>
            <a:srgbClr val="66FF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625" name="AutoShape 137"/>
          <p:cNvSpPr>
            <a:spLocks noChangeArrowheads="1"/>
          </p:cNvSpPr>
          <p:nvPr/>
        </p:nvSpPr>
        <p:spPr bwMode="auto">
          <a:xfrm>
            <a:off x="4476750" y="1809750"/>
            <a:ext cx="139700" cy="139700"/>
          </a:xfrm>
          <a:prstGeom prst="star4">
            <a:avLst>
              <a:gd name="adj" fmla="val 12421"/>
            </a:avLst>
          </a:prstGeom>
          <a:solidFill>
            <a:srgbClr val="66FF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626" name="AutoShape 138"/>
          <p:cNvSpPr>
            <a:spLocks noChangeArrowheads="1"/>
          </p:cNvSpPr>
          <p:nvPr/>
        </p:nvSpPr>
        <p:spPr bwMode="auto">
          <a:xfrm>
            <a:off x="4791075" y="1389063"/>
            <a:ext cx="139700" cy="139700"/>
          </a:xfrm>
          <a:prstGeom prst="star4">
            <a:avLst>
              <a:gd name="adj" fmla="val 12421"/>
            </a:avLst>
          </a:prstGeom>
          <a:solidFill>
            <a:srgbClr val="66FF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629" name="AutoShape 141"/>
          <p:cNvSpPr>
            <a:spLocks noChangeArrowheads="1"/>
          </p:cNvSpPr>
          <p:nvPr/>
        </p:nvSpPr>
        <p:spPr bwMode="auto">
          <a:xfrm>
            <a:off x="5222875" y="1751013"/>
            <a:ext cx="139700" cy="139700"/>
          </a:xfrm>
          <a:prstGeom prst="star4">
            <a:avLst>
              <a:gd name="adj" fmla="val 12421"/>
            </a:avLst>
          </a:prstGeom>
          <a:solidFill>
            <a:srgbClr val="66FF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630" name="AutoShape 142"/>
          <p:cNvSpPr>
            <a:spLocks noChangeArrowheads="1"/>
          </p:cNvSpPr>
          <p:nvPr/>
        </p:nvSpPr>
        <p:spPr bwMode="auto">
          <a:xfrm>
            <a:off x="3938588" y="1876425"/>
            <a:ext cx="139700" cy="139700"/>
          </a:xfrm>
          <a:prstGeom prst="star4">
            <a:avLst>
              <a:gd name="adj" fmla="val 12421"/>
            </a:avLst>
          </a:prstGeom>
          <a:solidFill>
            <a:srgbClr val="66FF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631" name="AutoShape 143"/>
          <p:cNvSpPr>
            <a:spLocks noChangeArrowheads="1"/>
          </p:cNvSpPr>
          <p:nvPr/>
        </p:nvSpPr>
        <p:spPr bwMode="auto">
          <a:xfrm>
            <a:off x="4927600" y="1852613"/>
            <a:ext cx="139700" cy="139700"/>
          </a:xfrm>
          <a:prstGeom prst="star4">
            <a:avLst>
              <a:gd name="adj" fmla="val 12421"/>
            </a:avLst>
          </a:prstGeom>
          <a:solidFill>
            <a:srgbClr val="66FFCC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1632" name="Group 144"/>
          <p:cNvGrpSpPr>
            <a:grpSpLocks/>
          </p:cNvGrpSpPr>
          <p:nvPr/>
        </p:nvGrpSpPr>
        <p:grpSpPr bwMode="auto">
          <a:xfrm>
            <a:off x="0" y="1017588"/>
            <a:ext cx="2130425" cy="1611312"/>
            <a:chOff x="-22" y="595"/>
            <a:chExt cx="1342" cy="1015"/>
          </a:xfrm>
        </p:grpSpPr>
        <p:sp>
          <p:nvSpPr>
            <p:cNvPr id="191633" name="Oval 145"/>
            <p:cNvSpPr>
              <a:spLocks noChangeArrowheads="1"/>
            </p:cNvSpPr>
            <p:nvPr/>
          </p:nvSpPr>
          <p:spPr bwMode="auto">
            <a:xfrm>
              <a:off x="738" y="917"/>
              <a:ext cx="582" cy="634"/>
            </a:xfrm>
            <a:prstGeom prst="ellipse">
              <a:avLst/>
            </a:prstGeom>
            <a:solidFill>
              <a:srgbClr val="1C1C1C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634" name="Oval 146"/>
            <p:cNvSpPr>
              <a:spLocks noChangeArrowheads="1"/>
            </p:cNvSpPr>
            <p:nvPr/>
          </p:nvSpPr>
          <p:spPr bwMode="auto">
            <a:xfrm>
              <a:off x="716" y="917"/>
              <a:ext cx="582" cy="634"/>
            </a:xfrm>
            <a:prstGeom prst="ellipse">
              <a:avLst/>
            </a:prstGeom>
            <a:solidFill>
              <a:srgbClr val="8A83B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635" name="Freeform 147"/>
            <p:cNvSpPr>
              <a:spLocks/>
            </p:cNvSpPr>
            <p:nvPr/>
          </p:nvSpPr>
          <p:spPr bwMode="auto">
            <a:xfrm>
              <a:off x="-10" y="595"/>
              <a:ext cx="1232" cy="1015"/>
            </a:xfrm>
            <a:custGeom>
              <a:avLst/>
              <a:gdLst/>
              <a:ahLst/>
              <a:cxnLst>
                <a:cxn ang="0">
                  <a:pos x="4" y="1015"/>
                </a:cxn>
                <a:cxn ang="0">
                  <a:pos x="0" y="0"/>
                </a:cxn>
                <a:cxn ang="0">
                  <a:pos x="1015" y="499"/>
                </a:cxn>
                <a:cxn ang="0">
                  <a:pos x="1015" y="784"/>
                </a:cxn>
                <a:cxn ang="0">
                  <a:pos x="4" y="1015"/>
                </a:cxn>
              </a:cxnLst>
              <a:rect l="0" t="0" r="r" b="b"/>
              <a:pathLst>
                <a:path w="1232" h="1015">
                  <a:moveTo>
                    <a:pt x="4" y="1015"/>
                  </a:moveTo>
                  <a:cubicBezTo>
                    <a:pt x="4" y="1015"/>
                    <a:pt x="0" y="432"/>
                    <a:pt x="0" y="0"/>
                  </a:cubicBezTo>
                  <a:cubicBezTo>
                    <a:pt x="0" y="0"/>
                    <a:pt x="507" y="249"/>
                    <a:pt x="1015" y="499"/>
                  </a:cubicBezTo>
                  <a:cubicBezTo>
                    <a:pt x="1232" y="666"/>
                    <a:pt x="1015" y="784"/>
                    <a:pt x="1015" y="784"/>
                  </a:cubicBezTo>
                  <a:lnTo>
                    <a:pt x="4" y="1015"/>
                  </a:lnTo>
                  <a:close/>
                </a:path>
              </a:pathLst>
            </a:custGeom>
            <a:solidFill>
              <a:srgbClr val="8A83BF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636" name="Freeform 148"/>
            <p:cNvSpPr>
              <a:spLocks/>
            </p:cNvSpPr>
            <p:nvPr/>
          </p:nvSpPr>
          <p:spPr bwMode="auto">
            <a:xfrm>
              <a:off x="-16" y="768"/>
              <a:ext cx="1085" cy="438"/>
            </a:xfrm>
            <a:custGeom>
              <a:avLst/>
              <a:gdLst/>
              <a:ahLst/>
              <a:cxnLst>
                <a:cxn ang="0">
                  <a:pos x="1043" y="384"/>
                </a:cxn>
                <a:cxn ang="0">
                  <a:pos x="1059" y="438"/>
                </a:cxn>
                <a:cxn ang="0">
                  <a:pos x="6" y="138"/>
                </a:cxn>
                <a:cxn ang="0">
                  <a:pos x="0" y="0"/>
                </a:cxn>
                <a:cxn ang="0">
                  <a:pos x="1043" y="384"/>
                </a:cxn>
              </a:cxnLst>
              <a:rect l="0" t="0" r="r" b="b"/>
              <a:pathLst>
                <a:path w="1085" h="438">
                  <a:moveTo>
                    <a:pt x="1043" y="384"/>
                  </a:moveTo>
                  <a:cubicBezTo>
                    <a:pt x="1072" y="400"/>
                    <a:pt x="1085" y="429"/>
                    <a:pt x="1059" y="438"/>
                  </a:cubicBezTo>
                  <a:cubicBezTo>
                    <a:pt x="532" y="288"/>
                    <a:pt x="6" y="138"/>
                    <a:pt x="6" y="138"/>
                  </a:cubicBezTo>
                  <a:lnTo>
                    <a:pt x="0" y="0"/>
                  </a:lnTo>
                  <a:lnTo>
                    <a:pt x="1043" y="384"/>
                  </a:lnTo>
                  <a:close/>
                </a:path>
              </a:pathLst>
            </a:custGeom>
            <a:solidFill>
              <a:srgbClr val="463A72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637" name="Freeform 149"/>
            <p:cNvSpPr>
              <a:spLocks/>
            </p:cNvSpPr>
            <p:nvPr/>
          </p:nvSpPr>
          <p:spPr bwMode="auto">
            <a:xfrm>
              <a:off x="-16" y="1091"/>
              <a:ext cx="1075" cy="192"/>
            </a:xfrm>
            <a:custGeom>
              <a:avLst/>
              <a:gdLst/>
              <a:ahLst/>
              <a:cxnLst>
                <a:cxn ang="0">
                  <a:pos x="1053" y="154"/>
                </a:cxn>
                <a:cxn ang="0">
                  <a:pos x="1046" y="192"/>
                </a:cxn>
                <a:cxn ang="0">
                  <a:pos x="13" y="154"/>
                </a:cxn>
                <a:cxn ang="0">
                  <a:pos x="0" y="0"/>
                </a:cxn>
                <a:cxn ang="0">
                  <a:pos x="1053" y="154"/>
                </a:cxn>
              </a:cxnLst>
              <a:rect l="0" t="0" r="r" b="b"/>
              <a:pathLst>
                <a:path w="1075" h="192">
                  <a:moveTo>
                    <a:pt x="1053" y="154"/>
                  </a:moveTo>
                  <a:cubicBezTo>
                    <a:pt x="1053" y="154"/>
                    <a:pt x="1075" y="170"/>
                    <a:pt x="1046" y="192"/>
                  </a:cubicBezTo>
                  <a:cubicBezTo>
                    <a:pt x="529" y="173"/>
                    <a:pt x="13" y="154"/>
                    <a:pt x="13" y="154"/>
                  </a:cubicBezTo>
                  <a:lnTo>
                    <a:pt x="0" y="0"/>
                  </a:lnTo>
                  <a:lnTo>
                    <a:pt x="1053" y="154"/>
                  </a:lnTo>
                  <a:close/>
                </a:path>
              </a:pathLst>
            </a:custGeom>
            <a:solidFill>
              <a:srgbClr val="463A72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638" name="Freeform 150"/>
            <p:cNvSpPr>
              <a:spLocks/>
            </p:cNvSpPr>
            <p:nvPr/>
          </p:nvSpPr>
          <p:spPr bwMode="auto">
            <a:xfrm>
              <a:off x="-22" y="1318"/>
              <a:ext cx="1059" cy="196"/>
            </a:xfrm>
            <a:custGeom>
              <a:avLst/>
              <a:gdLst/>
              <a:ahLst/>
              <a:cxnLst>
                <a:cxn ang="0">
                  <a:pos x="1040" y="0"/>
                </a:cxn>
                <a:cxn ang="0">
                  <a:pos x="1030" y="26"/>
                </a:cxn>
                <a:cxn ang="0">
                  <a:pos x="0" y="196"/>
                </a:cxn>
                <a:cxn ang="0">
                  <a:pos x="3" y="61"/>
                </a:cxn>
                <a:cxn ang="0">
                  <a:pos x="1040" y="0"/>
                </a:cxn>
              </a:cxnLst>
              <a:rect l="0" t="0" r="r" b="b"/>
              <a:pathLst>
                <a:path w="1059" h="196">
                  <a:moveTo>
                    <a:pt x="1040" y="0"/>
                  </a:moveTo>
                  <a:cubicBezTo>
                    <a:pt x="1040" y="0"/>
                    <a:pt x="1059" y="10"/>
                    <a:pt x="1030" y="26"/>
                  </a:cubicBezTo>
                  <a:cubicBezTo>
                    <a:pt x="515" y="111"/>
                    <a:pt x="0" y="196"/>
                    <a:pt x="0" y="196"/>
                  </a:cubicBezTo>
                  <a:lnTo>
                    <a:pt x="3" y="61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463A72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1643" name="Oval 15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433763" y="620713"/>
            <a:ext cx="2265362" cy="2235200"/>
          </a:xfrm>
          <a:prstGeom prst="ellipse">
            <a:avLst/>
          </a:prstGeom>
          <a:solidFill>
            <a:srgbClr val="325507">
              <a:alpha val="0"/>
            </a:srgbClr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1.18552 " pathEditMode="relative" rAng="0" ptsTypes="AA">
                                      <p:cBhvr>
                                        <p:cTn id="42" dur="300" fill="hold"/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repeatCount="1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1.18552 " pathEditMode="relative" ptsTypes="AA">
                                      <p:cBhvr>
                                        <p:cTn id="44" dur="300" fill="hold"/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repeatCount="10000" fill="remove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0 0 L 0 1.18552 " pathEditMode="relative" ptsTypes="AA">
                                      <p:cBhvr>
                                        <p:cTn id="46" dur="300" fill="hold"/>
                                        <p:tgtEl>
                                          <p:spTgt spid="191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repeatCount="10000" fill="remove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1.18552 " pathEditMode="relative" ptsTypes="AA">
                                      <p:cBhvr>
                                        <p:cTn id="48" dur="300" fill="hold"/>
                                        <p:tgtEl>
                                          <p:spTgt spid="1915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repeatCount="10000" fill="remove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 1.18552 " pathEditMode="relative" ptsTypes="AA">
                                      <p:cBhvr>
                                        <p:cTn id="50" dur="300" fill="hold"/>
                                        <p:tgtEl>
                                          <p:spTgt spid="191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repeatCount="10000" fill="remove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0 0 L 0 1.18552 " pathEditMode="relative" ptsTypes="AA">
                                      <p:cBhvr>
                                        <p:cTn id="52" dur="300" fill="hold"/>
                                        <p:tgtEl>
                                          <p:spTgt spid="191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repeatCount="10000" fill="remove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 1.18552 " pathEditMode="relative" ptsTypes="AA">
                                      <p:cBhvr>
                                        <p:cTn id="54" dur="300" fill="hold"/>
                                        <p:tgtEl>
                                          <p:spTgt spid="191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2.77778E-7 1.48148E-6 C -0.04236 -0.13588 -0.08403 -0.27176 -0.13958 -0.27107 C -0.19531 -0.27037 -0.30226 -0.0544 -0.33368 0.0044 " pathEditMode="relative" rAng="0" ptsTypes="aaA">
                                      <p:cBhvr>
                                        <p:cTn id="56" dur="300" fill="hold"/>
                                        <p:tgtEl>
                                          <p:spTgt spid="1915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" y="-13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7.77778E-6 1.85185E-6 C -0.04462 -0.12176 -0.08889 -0.24329 -0.15435 -0.28333 C -0.21945 -0.32338 -0.30556 -0.28171 -0.39167 -0.23981 " pathEditMode="relative" ptsTypes="aaA">
                                      <p:cBhvr>
                                        <p:cTn id="58" dur="300" fill="hold"/>
                                        <p:tgtEl>
                                          <p:spTgt spid="191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4.72222E-6 9.62963E-6 C -0.01771 -0.1243 -0.03524 -0.24837 -0.0783 -0.33217 C -0.12136 -0.41597 -0.18993 -0.45972 -0.25834 -0.50324 " pathEditMode="relative" ptsTypes="aaA">
                                      <p:cBhvr>
                                        <p:cTn id="60" dur="300" fill="hold"/>
                                        <p:tgtEl>
                                          <p:spTgt spid="1915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3.61111E-6 -4.44444E-6 C 0.08646 0.05926 0.17309 0.11852 0.23664 0.22755 C 0.30018 0.33681 0.3573 0.5838 0.38143 0.6551 " pathEditMode="relative" rAng="0" ptsTypes="aaA">
                                      <p:cBhvr>
                                        <p:cTn id="62" dur="300" fill="hold"/>
                                        <p:tgtEl>
                                          <p:spTgt spid="1915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32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3.61111E-6 1.11111E-6 C -0.05329 0.11782 -0.10642 0.23565 -0.14132 0.34467 C -0.17604 0.4537 -0.19757 0.60347 -0.20868 0.65532 " pathEditMode="relative" rAng="0" ptsTypes="aaA">
                                      <p:cBhvr>
                                        <p:cTn id="64" dur="300" fill="hold"/>
                                        <p:tgtEl>
                                          <p:spTgt spid="191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2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-6.94444E-6 1.11111E-6 C 0.09444 0.0176 0.18906 0.03519 0.29218 0.1007 C 0.39531 0.16621 0.56493 0.34399 0.61892 0.3926 " pathEditMode="relative" ptsTypes="aaA">
                                      <p:cBhvr>
                                        <p:cTn id="66" dur="300" fill="hold"/>
                                        <p:tgtEl>
                                          <p:spTgt spid="191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6.11111E-6 3.33333E-6 C -0.01596 -0.04931 -0.03177 -0.09838 -0.06771 -0.15556 C -0.10365 -0.21273 -0.15972 -0.27824 -0.21563 -0.34352 " pathEditMode="relative" ptsTypes="aaA">
                                      <p:cBhvr>
                                        <p:cTn id="68" dur="300" fill="hold"/>
                                        <p:tgtEl>
                                          <p:spTgt spid="191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2.22222E-6 -7.03704E-6 C 0.00434 -0.08427 0.00868 -0.16829 0.0434 -0.23103 C 0.07813 -0.29376 0.1434 -0.33519 0.20886 -0.3764 " pathEditMode="relative" ptsTypes="aaA">
                                      <p:cBhvr>
                                        <p:cTn id="70" dur="300" fill="hold"/>
                                        <p:tgtEl>
                                          <p:spTgt spid="191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34 -0.00347 -0.00364 -0.00486 -0.00173 -0.01111 C 0.00018 -0.00717 0.00295 -0.00555 0.00417 -0.00115 C 0.00504 -0.00185 0.00608 -0.00231 0.0066 -0.00324 C 0.00712 -0.00416 0.00834 -0.00671 0.00747 -0.00671 C 0.00643 -0.00671 0.0066 -0.00416 0.00573 -0.00324 C 0.00504 -0.00254 0.00417 -0.00254 0.0033 -0.00208 C 0.00209 -0.00671 0.00052 -0.00625 -0.0026 -0.00879 C -0.00034 -0.00925 0.00243 -0.0118 0.00417 -0.00995 C 0.00556 -0.00833 0.00295 -0.00555 0.00243 -0.00324 C 0.00139 0.00232 0.00191 -0.00023 0.0007 0.0044 C -0.00764 0.00209 0.0007 0.00533 0.0007 0.00116 C 0.0007 -0.00046 -0.00382 0 -0.0026 0 C -0.00087 0 0.0007 0.0007 0.00243 0.00116 C -0.00069 -0.00046 -0.0033 -0.00208 0.00157 -0.00439 C 0.00243 -0.00393 0.00417 -0.00439 0.00417 -0.00324 C 0.00417 -0.00208 0.0007 -0.00208 0.00157 -0.00208 C 0.00278 -0.00208 0.00382 -0.00277 0.00486 -0.00324 C -0.00156 -0.00625 0.00643 -0.00324 0 -0.00324 C -0.00121 -0.00324 -0.00468 -0.00439 -0.00347 -0.00439 C -0.00156 -0.00439 0.00052 -0.0037 0.00243 -0.00324 C 0.00365 0.00139 0.00417 0 0 0 Z " pathEditMode="relative" ptsTypes="ffffffffffffffffffffff">
                                      <p:cBhvr>
                                        <p:cTn id="72" dur="300" fill="hold"/>
                                        <p:tgtEl>
                                          <p:spTgt spid="191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34 -0.00347 -0.00364 -0.00486 -0.00173 -0.01111 C 0.00018 -0.00717 0.00295 -0.00555 0.00417 -0.00115 C 0.00504 -0.00185 0.00608 -0.00231 0.0066 -0.00324 C 0.00712 -0.00416 0.00834 -0.00671 0.00747 -0.00671 C 0.00643 -0.00671 0.0066 -0.00416 0.00573 -0.00324 C 0.00504 -0.00254 0.00417 -0.00254 0.0033 -0.00208 C 0.00209 -0.00671 0.00052 -0.00625 -0.0026 -0.00879 C -0.00034 -0.00925 0.00243 -0.0118 0.00417 -0.00995 C 0.00556 -0.00833 0.00295 -0.00555 0.00243 -0.00324 C 0.00139 0.00232 0.00191 -0.00023 0.0007 0.0044 C -0.00764 0.00209 0.0007 0.00533 0.0007 0.00116 C 0.0007 -0.00046 -0.00382 0 -0.0026 0 C -0.00087 0 0.0007 0.0007 0.00243 0.00116 C -0.00069 -0.00046 -0.0033 -0.00208 0.00157 -0.00439 C 0.00243 -0.00393 0.00417 -0.00439 0.00417 -0.00324 C 0.00417 -0.00208 0.0007 -0.00208 0.00157 -0.00208 C 0.00278 -0.00208 0.00382 -0.00277 0.00486 -0.00324 C -0.00156 -0.00625 0.00643 -0.00324 0 -0.00324 C -0.00121 -0.00324 -0.00468 -0.00439 -0.00347 -0.00439 C -0.00156 -0.00439 0.00052 -0.0037 0.00243 -0.00324 C 0.00365 0.00139 0.00417 0 0 0 Z " pathEditMode="relative" ptsTypes="ffffffffffffffffffffff">
                                      <p:cBhvr>
                                        <p:cTn id="74" dur="300" fill="hold"/>
                                        <p:tgtEl>
                                          <p:spTgt spid="1915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34 -0.00347 -0.00364 -0.00486 -0.00173 -0.01111 C 0.00018 -0.00717 0.00295 -0.00555 0.00417 -0.00115 C 0.00504 -0.00185 0.00608 -0.00231 0.0066 -0.00324 C 0.00712 -0.00416 0.00834 -0.00671 0.00747 -0.00671 C 0.00643 -0.00671 0.0066 -0.00416 0.00573 -0.00324 C 0.00504 -0.00254 0.00417 -0.00254 0.0033 -0.00208 C 0.00209 -0.00671 0.00052 -0.00625 -0.0026 -0.00879 C -0.00034 -0.00925 0.00243 -0.0118 0.00417 -0.00995 C 0.00556 -0.00833 0.00295 -0.00555 0.00243 -0.00324 C 0.00139 0.00232 0.00191 -0.00023 0.0007 0.0044 C -0.00764 0.00209 0.0007 0.00533 0.0007 0.00116 C 0.0007 -0.00046 -0.00382 0 -0.0026 0 C -0.00087 0 0.0007 0.0007 0.00243 0.00116 C -0.00069 -0.00046 -0.0033 -0.00208 0.00157 -0.00439 C 0.00243 -0.00393 0.00417 -0.00439 0.00417 -0.00324 C 0.00417 -0.00208 0.0007 -0.00208 0.00157 -0.00208 C 0.00278 -0.00208 0.00382 -0.00277 0.00486 -0.00324 C -0.00156 -0.00625 0.00643 -0.00324 0 -0.00324 C -0.00121 -0.00324 -0.00468 -0.00439 -0.00347 -0.00439 C -0.00156 -0.00439 0.00052 -0.0037 0.00243 -0.00324 C 0.00365 0.00139 0.00417 0 0 0 Z " pathEditMode="relative" ptsTypes="ffffffffffffffffffffff">
                                      <p:cBhvr>
                                        <p:cTn id="76" dur="300" fill="hold"/>
                                        <p:tgtEl>
                                          <p:spTgt spid="191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34 -0.00347 -0.00364 -0.00486 -0.00173 -0.01111 C 0.00018 -0.00717 0.00295 -0.00555 0.00417 -0.00115 C 0.00504 -0.00185 0.00608 -0.00231 0.0066 -0.00324 C 0.00712 -0.00416 0.00834 -0.00671 0.00747 -0.00671 C 0.00643 -0.00671 0.0066 -0.00416 0.00573 -0.00324 C 0.00504 -0.00254 0.00417 -0.00254 0.0033 -0.00208 C 0.00209 -0.00671 0.00052 -0.00625 -0.0026 -0.00879 C -0.00034 -0.00925 0.00243 -0.0118 0.00417 -0.00995 C 0.00556 -0.00833 0.00295 -0.00555 0.00243 -0.00324 C 0.00139 0.00232 0.00191 -0.00023 0.0007 0.0044 C -0.00764 0.00209 0.0007 0.00533 0.0007 0.00116 C 0.0007 -0.00046 -0.00382 0 -0.0026 0 C -0.00087 0 0.0007 0.0007 0.00243 0.00116 C -0.00069 -0.00046 -0.0033 -0.00208 0.00157 -0.00439 C 0.00243 -0.00393 0.00417 -0.00439 0.00417 -0.00324 C 0.00417 -0.00208 0.0007 -0.00208 0.00157 -0.00208 C 0.00278 -0.00208 0.00382 -0.00277 0.00486 -0.00324 C -0.00156 -0.00625 0.00643 -0.00324 0 -0.00324 C -0.00121 -0.00324 -0.00468 -0.00439 -0.00347 -0.00439 C -0.00156 -0.00439 0.00052 -0.0037 0.00243 -0.00324 C 0.00365 0.00139 0.00417 0 0 0 Z " pathEditMode="relative" ptsTypes="ffffffffffffffffffffff">
                                      <p:cBhvr>
                                        <p:cTn id="78" dur="300" fill="hold"/>
                                        <p:tgtEl>
                                          <p:spTgt spid="1915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34 -0.00347 -0.00364 -0.00486 -0.00173 -0.01111 C 0.00018 -0.00717 0.00295 -0.00555 0.00417 -0.00115 C 0.00504 -0.00185 0.00608 -0.00231 0.0066 -0.00324 C 0.00712 -0.00416 0.00834 -0.00671 0.00747 -0.00671 C 0.00643 -0.00671 0.0066 -0.00416 0.00573 -0.00324 C 0.00504 -0.00254 0.00417 -0.00254 0.0033 -0.00208 C 0.00209 -0.00671 0.00052 -0.00625 -0.0026 -0.00879 C -0.00034 -0.00925 0.00243 -0.0118 0.00417 -0.00995 C 0.00556 -0.00833 0.00295 -0.00555 0.00243 -0.00324 C 0.00139 0.00232 0.00191 -0.00023 0.0007 0.0044 C -0.00764 0.00209 0.0007 0.00533 0.0007 0.00116 C 0.0007 -0.00046 -0.00382 0 -0.0026 0 C -0.00087 0 0.0007 0.0007 0.00243 0.00116 C -0.00069 -0.00046 -0.0033 -0.00208 0.00157 -0.00439 C 0.00243 -0.00393 0.00417 -0.00439 0.00417 -0.00324 C 0.00417 -0.00208 0.0007 -0.00208 0.00157 -0.00208 C 0.00278 -0.00208 0.00382 -0.00277 0.00486 -0.00324 C -0.00156 -0.00625 0.00643 -0.00324 0 -0.00324 C -0.00121 -0.00324 -0.00468 -0.00439 -0.00347 -0.00439 C -0.00156 -0.00439 0.00052 -0.0037 0.00243 -0.00324 C 0.00365 0.00139 0.00417 0 0 0 Z " pathEditMode="relative" ptsTypes="ffffffffffffffffffffff">
                                      <p:cBhvr>
                                        <p:cTn id="80" dur="300" fill="hold"/>
                                        <p:tgtEl>
                                          <p:spTgt spid="1915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34 -0.00347 -0.00364 -0.00486 -0.00173 -0.01111 C 0.00018 -0.00717 0.00295 -0.00555 0.00417 -0.00115 C 0.00504 -0.00185 0.00608 -0.00231 0.0066 -0.00324 C 0.00712 -0.00416 0.00834 -0.00671 0.00747 -0.00671 C 0.00643 -0.00671 0.0066 -0.00416 0.00573 -0.00324 C 0.00504 -0.00254 0.00417 -0.00254 0.0033 -0.00208 C 0.00209 -0.00671 0.00052 -0.00625 -0.0026 -0.00879 C -0.00034 -0.00925 0.00243 -0.0118 0.00417 -0.00995 C 0.00556 -0.00833 0.00295 -0.00555 0.00243 -0.00324 C 0.00139 0.00232 0.00191 -0.00023 0.0007 0.0044 C -0.00764 0.00209 0.0007 0.00533 0.0007 0.00116 C 0.0007 -0.00046 -0.00382 0 -0.0026 0 C -0.00087 0 0.0007 0.0007 0.00243 0.00116 C -0.00069 -0.00046 -0.0033 -0.00208 0.00157 -0.00439 C 0.00243 -0.00393 0.00417 -0.00439 0.00417 -0.00324 C 0.00417 -0.00208 0.0007 -0.00208 0.00157 -0.00208 C 0.00278 -0.00208 0.00382 -0.00277 0.00486 -0.00324 C -0.00156 -0.00625 0.00643 -0.00324 0 -0.00324 C -0.00121 -0.00324 -0.00468 -0.00439 -0.00347 -0.00439 C -0.00156 -0.00439 0.00052 -0.0037 0.00243 -0.00324 C 0.00365 0.00139 0.00417 0 0 0 Z " pathEditMode="relative" ptsTypes="ffffffffffffffffffffff">
                                      <p:cBhvr>
                                        <p:cTn id="82" dur="300" fill="hold"/>
                                        <p:tgtEl>
                                          <p:spTgt spid="1915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34 -0.00347 -0.00364 -0.00486 -0.00173 -0.01111 C 0.00018 -0.00717 0.00295 -0.00555 0.00417 -0.00115 C 0.00504 -0.00185 0.00608 -0.00231 0.0066 -0.00324 C 0.00712 -0.00416 0.00834 -0.00671 0.00747 -0.00671 C 0.00643 -0.00671 0.0066 -0.00416 0.00573 -0.00324 C 0.00504 -0.00254 0.00417 -0.00254 0.0033 -0.00208 C 0.00209 -0.00671 0.00052 -0.00625 -0.0026 -0.00879 C -0.00034 -0.00925 0.00243 -0.0118 0.00417 -0.00995 C 0.00556 -0.00833 0.00295 -0.00555 0.00243 -0.00324 C 0.00139 0.00232 0.00191 -0.00023 0.0007 0.0044 C -0.00764 0.00209 0.0007 0.00533 0.0007 0.00116 C 0.0007 -0.00046 -0.00382 0 -0.0026 0 C -0.00087 0 0.0007 0.0007 0.00243 0.00116 C -0.00069 -0.00046 -0.0033 -0.00208 0.00157 -0.00439 C 0.00243 -0.00393 0.00417 -0.00439 0.00417 -0.00324 C 0.00417 -0.00208 0.0007 -0.00208 0.00157 -0.00208 C 0.00278 -0.00208 0.00382 -0.00277 0.00486 -0.00324 C -0.00156 -0.00625 0.00643 -0.00324 0 -0.00324 C -0.00121 -0.00324 -0.00468 -0.00439 -0.00347 -0.00439 C -0.00156 -0.00439 0.00052 -0.0037 0.00243 -0.00324 C 0.00365 0.00139 0.00417 0 0 0 Z " pathEditMode="relative" ptsTypes="ffffffffffffffffffffff">
                                      <p:cBhvr>
                                        <p:cTn id="84" dur="300" fill="hold"/>
                                        <p:tgtEl>
                                          <p:spTgt spid="191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34 -0.00347 -0.00364 -0.00486 -0.00173 -0.01111 C 0.00018 -0.00717 0.00295 -0.00555 0.00417 -0.00115 C 0.00504 -0.00185 0.00608 -0.00231 0.0066 -0.00324 C 0.00712 -0.00416 0.00834 -0.00671 0.00747 -0.00671 C 0.00643 -0.00671 0.0066 -0.00416 0.00573 -0.00324 C 0.00504 -0.00254 0.00417 -0.00254 0.0033 -0.00208 C 0.00209 -0.00671 0.00052 -0.00625 -0.0026 -0.00879 C -0.00034 -0.00925 0.00243 -0.0118 0.00417 -0.00995 C 0.00556 -0.00833 0.00295 -0.00555 0.00243 -0.00324 C 0.00139 0.00232 0.00191 -0.00023 0.0007 0.0044 C -0.00764 0.00209 0.0007 0.00533 0.0007 0.00116 C 0.0007 -0.00046 -0.00382 0 -0.0026 0 C -0.00087 0 0.0007 0.0007 0.00243 0.00116 C -0.00069 -0.00046 -0.0033 -0.00208 0.00157 -0.00439 C 0.00243 -0.00393 0.00417 -0.00439 0.00417 -0.00324 C 0.00417 -0.00208 0.0007 -0.00208 0.00157 -0.00208 C 0.00278 -0.00208 0.00382 -0.00277 0.00486 -0.00324 C -0.00156 -0.00625 0.00643 -0.00324 0 -0.00324 C -0.00121 -0.00324 -0.00468 -0.00439 -0.00347 -0.00439 C -0.00156 -0.00439 0.00052 -0.0037 0.00243 -0.00324 C 0.00365 0.00139 0.00417 0 0 0 Z " pathEditMode="relative" rAng="0" ptsTypes="ffffffffffffffffffffff">
                                      <p:cBhvr>
                                        <p:cTn id="86" dur="300" fill="hold"/>
                                        <p:tgtEl>
                                          <p:spTgt spid="191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34 -0.00347 -0.00364 -0.00486 -0.00173 -0.01111 C 0.00018 -0.00717 0.00295 -0.00555 0.00417 -0.00115 C 0.00504 -0.00185 0.00608 -0.00231 0.0066 -0.00324 C 0.00712 -0.00416 0.00834 -0.00671 0.00747 -0.00671 C 0.00643 -0.00671 0.0066 -0.00416 0.00573 -0.00324 C 0.00504 -0.00254 0.00417 -0.00254 0.0033 -0.00208 C 0.00209 -0.00671 0.00052 -0.00625 -0.0026 -0.00879 C -0.00034 -0.00925 0.00243 -0.0118 0.00417 -0.00995 C 0.00556 -0.00833 0.00295 -0.00555 0.00243 -0.00324 C 0.00139 0.00232 0.00191 -0.00023 0.0007 0.0044 C -0.00764 0.00209 0.0007 0.00533 0.0007 0.00116 C 0.0007 -0.00046 -0.00382 0 -0.0026 0 C -0.00087 0 0.0007 0.0007 0.00243 0.00116 C -0.00069 -0.00046 -0.0033 -0.00208 0.00157 -0.00439 C 0.00243 -0.00393 0.00417 -0.00439 0.00417 -0.00324 C 0.00417 -0.00208 0.0007 -0.00208 0.00157 -0.00208 C 0.00278 -0.00208 0.00382 -0.00277 0.00486 -0.00324 C -0.00156 -0.00625 0.00643 -0.00324 0 -0.00324 C -0.00121 -0.00324 -0.00468 -0.00439 -0.00347 -0.00439 C -0.00156 -0.00439 0.00052 -0.0037 0.00243 -0.00324 C 0.00365 0.00139 0.00417 0 0 0 Z " pathEditMode="relative" ptsTypes="ffffffffffffffffffffff">
                                      <p:cBhvr>
                                        <p:cTn id="88" dur="300" fill="hold"/>
                                        <p:tgtEl>
                                          <p:spTgt spid="191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434 -0.00347 -0.00364 -0.00486 -0.00173 -0.01111 C 0.00018 -0.00717 0.00295 -0.00555 0.00417 -0.00115 C 0.00504 -0.00185 0.00608 -0.00231 0.0066 -0.00324 C 0.00712 -0.00416 0.00834 -0.00671 0.00747 -0.00671 C 0.00643 -0.00671 0.0066 -0.00416 0.00573 -0.00324 C 0.00504 -0.00254 0.00417 -0.00254 0.0033 -0.00208 C 0.00209 -0.00671 0.00052 -0.00625 -0.0026 -0.00879 C -0.00034 -0.00925 0.00243 -0.0118 0.00417 -0.00995 C 0.00556 -0.00833 0.00295 -0.00555 0.00243 -0.00324 C 0.00139 0.00232 0.00191 -0.00023 0.0007 0.0044 C -0.00764 0.00209 0.0007 0.00533 0.0007 0.00116 C 0.0007 -0.00046 -0.00382 0 -0.0026 0 C -0.00087 0 0.0007 0.0007 0.00243 0.00116 C -0.00069 -0.00046 -0.0033 -0.00208 0.00157 -0.00439 C 0.00243 -0.00393 0.00417 -0.00439 0.00417 -0.00324 C 0.00417 -0.00208 0.0007 -0.00208 0.00157 -0.00208 C 0.00278 -0.00208 0.00382 -0.00277 0.00486 -0.00324 C -0.00156 -0.00625 0.00643 -0.00324 0 -0.00324 C -0.00121 -0.00324 -0.00468 -0.00439 -0.00347 -0.00439 C -0.00156 -0.00439 0.00052 -0.0037 0.00243 -0.00324 C 0.00365 0.00139 0.00417 0 0 0 Z " pathEditMode="relative" ptsTypes="ffffffffffffffffffffff">
                                      <p:cBhvr>
                                        <p:cTn id="90" dur="300" fill="hold"/>
                                        <p:tgtEl>
                                          <p:spTgt spid="1915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19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9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19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19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19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4" presetClass="entr" presetSubtype="1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19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" presetClass="emph" presetSubtype="2" repeatCount="indefinite" autoRev="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00" fill="hold"/>
                                        <p:tgtEl>
                                          <p:spTgt spid="1916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FF"/>
                                      </p:to>
                                    </p:animClr>
                                    <p:set>
                                      <p:cBhvr>
                                        <p:cTn id="111" dur="1000" fill="hold"/>
                                        <p:tgtEl>
                                          <p:spTgt spid="1916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0" fill="hold"/>
                                        <p:tgtEl>
                                          <p:spTgt spid="1916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repeatCount="indefinite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animMotion origin="layout" path="M -0.01945 0.0414 L -0.06632 -0.11748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916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" y="-8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8" presetClass="emph" presetSubtype="0" repeatCount="indefinite" fill="hold" grpId="2" nodeType="withEffect">
                                  <p:stCondLst>
                                    <p:cond delay="8000"/>
                                  </p:stCondLst>
                                  <p:childTnLst>
                                    <p:animRot by="21600000">
                                      <p:cBhvr>
                                        <p:cTn id="119" dur="1000" fill="hold"/>
                                        <p:tgtEl>
                                          <p:spTgt spid="1916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0" presetID="10" presetClass="exit" presetSubtype="0" repeatCount="indefinite" fill="hold" grpId="3" nodeType="withEffect">
                                  <p:stCondLst>
                                    <p:cond delay="8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000"/>
                                        <p:tgtEl>
                                          <p:spTgt spid="191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9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0" presetClass="path" presetSubtype="0" repeatCount="indefinite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animMotion origin="layout" path="M -1.11111E-6 4.47734E-6 L -0.01007 -0.16559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1916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" y="-83"/>
                                    </p:animMotion>
                                  </p:childTnLst>
                                </p:cTn>
                              </p:par>
                              <p:par>
                                <p:cTn id="128" presetID="8" presetClass="emph" presetSubtype="0" repeatCount="indefinite" fill="hold" grpId="2" nodeType="withEffect">
                                  <p:stCondLst>
                                    <p:cond delay="9000"/>
                                  </p:stCondLst>
                                  <p:childTnLst>
                                    <p:animRot by="21600000">
                                      <p:cBhvr>
                                        <p:cTn id="129" dur="1000" fill="hold"/>
                                        <p:tgtEl>
                                          <p:spTgt spid="1916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0" presetID="10" presetClass="exit" presetSubtype="0" repeatCount="indefinite" fill="hold" grpId="3" nodeType="withEffect">
                                  <p:stCondLst>
                                    <p:cond delay="9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2000"/>
                                        <p:tgtEl>
                                          <p:spTgt spid="191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92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9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0" presetClass="path" presetSubtype="0" repeatCount="indefinite" fill="hold" grpId="1" nodeType="withEffect">
                                  <p:stCondLst>
                                    <p:cond delay="9200"/>
                                  </p:stCondLst>
                                  <p:childTnLst>
                                    <p:animMotion origin="layout" path="M 2.77778E-6 -3.7037E-7 L 2.77778E-6 -0.16551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191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8" presetClass="emph" presetSubtype="0" repeatCount="indefinite" fill="hold" grpId="2" nodeType="withEffect">
                                  <p:stCondLst>
                                    <p:cond delay="9200"/>
                                  </p:stCondLst>
                                  <p:childTnLst>
                                    <p:animRot by="21600000">
                                      <p:cBhvr>
                                        <p:cTn id="139" dur="1000" fill="hold"/>
                                        <p:tgtEl>
                                          <p:spTgt spid="1916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0" presetID="10" presetClass="exit" presetSubtype="0" repeatCount="indefinite" fill="hold" grpId="3" nodeType="withEffect">
                                  <p:stCondLst>
                                    <p:cond delay="9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000"/>
                                        <p:tgtEl>
                                          <p:spTgt spid="1916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84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9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0" presetClass="path" presetSubtype="0" repeatCount="indefinite" fill="hold" grpId="1" nodeType="withEffect">
                                  <p:stCondLst>
                                    <p:cond delay="8400"/>
                                  </p:stCondLst>
                                  <p:childTnLst>
                                    <p:animMotion origin="layout" path="M 2.77778E-6 -4.6901E-6 L 0.00642 -0.16558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191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" y="-83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8" presetClass="emph" presetSubtype="0" repeatCount="indefinite" fill="hold" grpId="2" nodeType="withEffect">
                                  <p:stCondLst>
                                    <p:cond delay="8400"/>
                                  </p:stCondLst>
                                  <p:childTnLst>
                                    <p:animRot by="21600000">
                                      <p:cBhvr>
                                        <p:cTn id="149" dur="1000" fill="hold"/>
                                        <p:tgtEl>
                                          <p:spTgt spid="1916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0" presetID="10" presetClass="exit" presetSubtype="0" repeatCount="indefinite" fill="hold" grpId="3" nodeType="withEffect">
                                  <p:stCondLst>
                                    <p:cond delay="8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000"/>
                                        <p:tgtEl>
                                          <p:spTgt spid="191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83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9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0" presetClass="path" presetSubtype="0" repeatCount="indefinite" fill="hold" grpId="1" nodeType="withEffect">
                                  <p:stCondLst>
                                    <p:cond delay="8300"/>
                                  </p:stCondLst>
                                  <p:childTnLst>
                                    <p:animMotion origin="layout" path="M 5.55556E-7 -3.64477E-6 L 0.04306 -0.17067 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1916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" y="-85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8" presetClass="emph" presetSubtype="0" repeatCount="indefinite" fill="hold" grpId="2" nodeType="withEffect">
                                  <p:stCondLst>
                                    <p:cond delay="8300"/>
                                  </p:stCondLst>
                                  <p:childTnLst>
                                    <p:animRot by="21600000">
                                      <p:cBhvr>
                                        <p:cTn id="159" dur="1000" fill="hold"/>
                                        <p:tgtEl>
                                          <p:spTgt spid="1916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0" presetID="10" presetClass="exit" presetSubtype="0" repeatCount="indefinite" fill="hold" grpId="3" nodeType="withEffect">
                                  <p:stCondLst>
                                    <p:cond delay="8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1916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89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9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0" presetClass="path" presetSubtype="0" repeatCount="indefinite" fill="hold" grpId="1" nodeType="withEffect">
                                  <p:stCondLst>
                                    <p:cond delay="8900"/>
                                  </p:stCondLst>
                                  <p:childTnLst>
                                    <p:animMotion origin="layout" path="M -0.03229 0.00601 L -0.05382 -0.15957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191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" y="-83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8" presetClass="emph" presetSubtype="0" repeatCount="indefinite" fill="hold" grpId="2" nodeType="withEffect">
                                  <p:stCondLst>
                                    <p:cond delay="8900"/>
                                  </p:stCondLst>
                                  <p:childTnLst>
                                    <p:animRot by="21600000">
                                      <p:cBhvr>
                                        <p:cTn id="169" dur="1000" fill="hold"/>
                                        <p:tgtEl>
                                          <p:spTgt spid="1916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0" presetID="10" presetClass="exit" presetSubtype="0" repeatCount="indefinite" fill="hold" grpId="3" nodeType="withEffect">
                                  <p:stCondLst>
                                    <p:cond delay="8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2000"/>
                                        <p:tgtEl>
                                          <p:spTgt spid="1916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94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9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0" presetClass="path" presetSubtype="0" repeatCount="indefinite" fill="hold" grpId="1" nodeType="withEffect">
                                  <p:stCondLst>
                                    <p:cond delay="9400"/>
                                  </p:stCondLst>
                                  <p:childTnLst>
                                    <p:animMotion origin="layout" path="M 2.22222E-6 -4.75486E-6 L 0.02031 -0.16558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191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" y="-83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8" presetClass="emph" presetSubtype="0" repeatCount="indefinite" fill="hold" grpId="2" nodeType="withEffect">
                                  <p:stCondLst>
                                    <p:cond delay="9400"/>
                                  </p:stCondLst>
                                  <p:childTnLst>
                                    <p:animRot by="21600000">
                                      <p:cBhvr>
                                        <p:cTn id="179" dur="1000" fill="hold"/>
                                        <p:tgtEl>
                                          <p:spTgt spid="1916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0" presetID="10" presetClass="exit" presetSubtype="0" repeatCount="indefinite" fill="hold" grpId="3" nodeType="withEffect">
                                  <p:stCondLst>
                                    <p:cond delay="9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2000"/>
                                        <p:tgtEl>
                                          <p:spTgt spid="191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000"/>
                                        <p:tgtEl>
                                          <p:spTgt spid="19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4" presetClass="entr" presetSubtype="1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8" dur="500"/>
                                        <p:tgtEl>
                                          <p:spTgt spid="19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" presetClass="emph" presetSubtype="2" repeatCount="indefinite" autoRev="1" fill="hold" nodeType="withEffect">
                                  <p:stCondLst>
                                    <p:cond delay="810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1000" fill="hold"/>
                                        <p:tgtEl>
                                          <p:spTgt spid="1916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FF"/>
                                      </p:to>
                                    </p:animClr>
                                    <p:set>
                                      <p:cBhvr>
                                        <p:cTn id="191" dur="1000" fill="hold"/>
                                        <p:tgtEl>
                                          <p:spTgt spid="1916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1000" fill="hold"/>
                                        <p:tgtEl>
                                          <p:spTgt spid="1916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4" presetClass="entr" presetSubtype="10" fill="hold" grpId="0" nodeType="with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5" dur="500"/>
                                        <p:tgtEl>
                                          <p:spTgt spid="19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" presetClass="emph" presetSubtype="2" repeatCount="indefinite" autoRev="1" fill="hold" nodeType="withEffect">
                                  <p:stCondLst>
                                    <p:cond delay="820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1000" fill="hold"/>
                                        <p:tgtEl>
                                          <p:spTgt spid="1916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FF"/>
                                      </p:to>
                                    </p:animClr>
                                    <p:set>
                                      <p:cBhvr>
                                        <p:cTn id="198" dur="1000" fill="hold"/>
                                        <p:tgtEl>
                                          <p:spTgt spid="1916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1000" fill="hold"/>
                                        <p:tgtEl>
                                          <p:spTgt spid="1916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5" grpId="0" animBg="1"/>
      <p:bldP spid="191506" grpId="0" animBg="1"/>
      <p:bldP spid="191507" grpId="0" animBg="1"/>
      <p:bldP spid="191508" grpId="0" animBg="1"/>
      <p:bldP spid="191509" grpId="0" animBg="1"/>
      <p:bldP spid="191510" grpId="0" animBg="1"/>
      <p:bldP spid="191511" grpId="0" animBg="1"/>
      <p:bldP spid="191512" grpId="0" animBg="1"/>
      <p:bldP spid="191512" grpId="1" animBg="1"/>
      <p:bldP spid="191513" grpId="0" animBg="1"/>
      <p:bldP spid="191513" grpId="1" animBg="1"/>
      <p:bldP spid="191515" grpId="0" animBg="1"/>
      <p:bldP spid="191515" grpId="1" animBg="1"/>
      <p:bldP spid="191516" grpId="0" animBg="1"/>
      <p:bldP spid="191516" grpId="1" animBg="1"/>
      <p:bldP spid="191517" grpId="0" animBg="1"/>
      <p:bldP spid="191517" grpId="1" animBg="1"/>
      <p:bldP spid="191519" grpId="0" animBg="1"/>
      <p:bldP spid="191519" grpId="1" animBg="1"/>
      <p:bldP spid="191547" grpId="0" animBg="1"/>
      <p:bldP spid="191547" grpId="1" animBg="1"/>
      <p:bldP spid="191548" grpId="0" animBg="1"/>
      <p:bldP spid="191548" grpId="1" animBg="1"/>
      <p:bldP spid="191549" grpId="0" animBg="1"/>
      <p:bldP spid="191549" grpId="1" animBg="1"/>
      <p:bldP spid="191550" grpId="0" animBg="1"/>
      <p:bldP spid="191550" grpId="1" animBg="1"/>
      <p:bldP spid="191551" grpId="0" animBg="1"/>
      <p:bldP spid="191551" grpId="1" animBg="1"/>
      <p:bldP spid="191552" grpId="0" animBg="1"/>
      <p:bldP spid="191552" grpId="1" animBg="1"/>
      <p:bldP spid="191553" grpId="0" animBg="1"/>
      <p:bldP spid="191553" grpId="1" animBg="1"/>
      <p:bldP spid="191558" grpId="0" animBg="1"/>
      <p:bldP spid="191558" grpId="1" animBg="1"/>
      <p:bldP spid="191559" grpId="0" animBg="1"/>
      <p:bldP spid="191559" grpId="1" animBg="1"/>
      <p:bldP spid="191562" grpId="0" animBg="1"/>
      <p:bldP spid="191562" grpId="1" animBg="1"/>
      <p:bldP spid="191563" grpId="0" animBg="1"/>
      <p:bldP spid="191615" grpId="0" animBg="1"/>
      <p:bldP spid="191619" grpId="0" animBg="1"/>
      <p:bldP spid="191619" grpId="1" animBg="1"/>
      <p:bldP spid="191619" grpId="2" animBg="1"/>
      <p:bldP spid="191619" grpId="3" animBg="1"/>
      <p:bldP spid="191640" grpId="0" animBg="1"/>
      <p:bldP spid="191642" grpId="0" animBg="1"/>
      <p:bldP spid="191624" grpId="0" animBg="1"/>
      <p:bldP spid="191624" grpId="1" animBg="1"/>
      <p:bldP spid="191624" grpId="2" animBg="1"/>
      <p:bldP spid="191624" grpId="3" animBg="1"/>
      <p:bldP spid="191625" grpId="0" animBg="1"/>
      <p:bldP spid="191625" grpId="1" animBg="1"/>
      <p:bldP spid="191625" grpId="2" animBg="1"/>
      <p:bldP spid="191625" grpId="3" animBg="1"/>
      <p:bldP spid="191626" grpId="0" animBg="1"/>
      <p:bldP spid="191626" grpId="1" animBg="1"/>
      <p:bldP spid="191626" grpId="2" animBg="1"/>
      <p:bldP spid="191626" grpId="3" animBg="1"/>
      <p:bldP spid="191629" grpId="0" animBg="1"/>
      <p:bldP spid="191629" grpId="1" animBg="1"/>
      <p:bldP spid="191629" grpId="2" animBg="1"/>
      <p:bldP spid="191629" grpId="3" animBg="1"/>
      <p:bldP spid="191630" grpId="0" animBg="1"/>
      <p:bldP spid="191630" grpId="1" animBg="1"/>
      <p:bldP spid="191630" grpId="2" animBg="1"/>
      <p:bldP spid="191630" grpId="3" animBg="1"/>
      <p:bldP spid="191631" grpId="0" animBg="1"/>
      <p:bldP spid="191631" grpId="1" animBg="1"/>
      <p:bldP spid="191631" grpId="2" animBg="1"/>
      <p:bldP spid="191631" grpId="3" animBg="1"/>
      <p:bldP spid="19164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hlinkHover r:id="rId2" action="ppaction://hlinksldjump"/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Block Arc 18"/>
          <p:cNvSpPr/>
          <p:nvPr/>
        </p:nvSpPr>
        <p:spPr bwMode="auto">
          <a:xfrm>
            <a:off x="1962150" y="1403350"/>
            <a:ext cx="5073650" cy="5073650"/>
          </a:xfrm>
          <a:prstGeom prst="blockArc">
            <a:avLst>
              <a:gd name="adj1" fmla="val 14080631"/>
              <a:gd name="adj2" fmla="val 2315460"/>
              <a:gd name="adj3" fmla="val 13739"/>
            </a:avLst>
          </a:prstGeom>
          <a:solidFill>
            <a:srgbClr val="6983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55"/>
          <p:cNvSpPr>
            <a:spLocks noChangeArrowheads="1"/>
          </p:cNvSpPr>
          <p:nvPr/>
        </p:nvSpPr>
        <p:spPr bwMode="auto">
          <a:xfrm>
            <a:off x="3433763" y="620713"/>
            <a:ext cx="2265362" cy="2235200"/>
          </a:xfrm>
          <a:prstGeom prst="ellipse">
            <a:avLst/>
          </a:prstGeom>
          <a:solidFill>
            <a:srgbClr val="69834A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943100" y="1376359"/>
            <a:ext cx="5112954" cy="5116131"/>
            <a:chOff x="1912937" y="1350959"/>
            <a:chExt cx="5112954" cy="5116131"/>
          </a:xfrm>
        </p:grpSpPr>
        <p:sp>
          <p:nvSpPr>
            <p:cNvPr id="12" name="Block Arc 11">
              <a:hlinkHover r:id="rId2" action="ppaction://hlinksldjump"/>
            </p:cNvPr>
            <p:cNvSpPr/>
            <p:nvPr/>
          </p:nvSpPr>
          <p:spPr bwMode="auto">
            <a:xfrm rot="14454085">
              <a:off x="1914141" y="1355340"/>
              <a:ext cx="5111750" cy="5111750"/>
            </a:xfrm>
            <a:prstGeom prst="blockArc">
              <a:avLst>
                <a:gd name="adj1" fmla="val 3797872"/>
                <a:gd name="adj2" fmla="val 21545457"/>
                <a:gd name="adj3" fmla="val 14206"/>
              </a:avLst>
            </a:prstGeom>
            <a:solidFill>
              <a:srgbClr val="C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Block Arc 20"/>
            <p:cNvSpPr/>
            <p:nvPr/>
          </p:nvSpPr>
          <p:spPr bwMode="auto">
            <a:xfrm>
              <a:off x="1912937" y="1350959"/>
              <a:ext cx="5111750" cy="5111750"/>
            </a:xfrm>
            <a:prstGeom prst="blockArc">
              <a:avLst>
                <a:gd name="adj1" fmla="val 14385304"/>
                <a:gd name="adj2" fmla="val 18263370"/>
                <a:gd name="adj3" fmla="val 14236"/>
              </a:avLst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0" name="Block Arc 19">
            <a:hlinkHover r:id="rId3" action="ppaction://hlinksldjump"/>
          </p:cNvPr>
          <p:cNvSpPr/>
          <p:nvPr/>
        </p:nvSpPr>
        <p:spPr bwMode="auto">
          <a:xfrm>
            <a:off x="1930400" y="1384300"/>
            <a:ext cx="5111750" cy="5111750"/>
          </a:xfrm>
          <a:prstGeom prst="blockArc">
            <a:avLst>
              <a:gd name="adj1" fmla="val 1115047"/>
              <a:gd name="adj2" fmla="val 2279337"/>
              <a:gd name="adj3" fmla="val 14229"/>
            </a:avLst>
          </a:prstGeom>
          <a:solidFill>
            <a:srgbClr val="00B050">
              <a:alpha val="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2425" y="581025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Ni3 si3 le5</a:t>
            </a:r>
          </a:p>
        </p:txBody>
      </p:sp>
    </p:spTree>
  </p:cSld>
  <p:clrMapOvr>
    <a:masterClrMapping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hlinkHover r:id="rId2" action="ppaction://hlinksldjump"/>
          </p:cNvPr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Block Arc 3"/>
          <p:cNvSpPr/>
          <p:nvPr/>
        </p:nvSpPr>
        <p:spPr bwMode="auto">
          <a:xfrm>
            <a:off x="1930400" y="1384300"/>
            <a:ext cx="5111750" cy="5111750"/>
          </a:xfrm>
          <a:prstGeom prst="blockArc">
            <a:avLst>
              <a:gd name="adj1" fmla="val 1115047"/>
              <a:gd name="adj2" fmla="val 10008215"/>
              <a:gd name="adj3" fmla="val 14363"/>
            </a:avLst>
          </a:prstGeom>
          <a:solidFill>
            <a:srgbClr val="6983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Block Arc 26"/>
          <p:cNvSpPr/>
          <p:nvPr/>
        </p:nvSpPr>
        <p:spPr bwMode="auto">
          <a:xfrm rot="10800000">
            <a:off x="-2324100" y="2406650"/>
            <a:ext cx="5111750" cy="5111750"/>
          </a:xfrm>
          <a:prstGeom prst="blockArc">
            <a:avLst>
              <a:gd name="adj1" fmla="val 6640679"/>
              <a:gd name="adj2" fmla="val 10008215"/>
              <a:gd name="adj3" fmla="val 14363"/>
            </a:avLst>
          </a:prstGeom>
          <a:solidFill>
            <a:srgbClr val="6983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Block Arc 27">
            <a:hlinkClick r:id="rId3" action="ppaction://hlinksldjump"/>
          </p:cNvPr>
          <p:cNvSpPr/>
          <p:nvPr/>
        </p:nvSpPr>
        <p:spPr bwMode="auto">
          <a:xfrm rot="10800000">
            <a:off x="-2324100" y="2406650"/>
            <a:ext cx="5111750" cy="5111750"/>
          </a:xfrm>
          <a:prstGeom prst="blockArc">
            <a:avLst>
              <a:gd name="adj1" fmla="val 6640679"/>
              <a:gd name="adj2" fmla="val 7179707"/>
              <a:gd name="adj3" fmla="val 14405"/>
            </a:avLst>
          </a:prstGeom>
          <a:solidFill>
            <a:srgbClr val="69834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spd="slow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2425" y="581025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你死了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370"/>
          <p:cNvSpPr txBox="1">
            <a:spLocks noChangeArrowheads="1"/>
          </p:cNvSpPr>
          <p:nvPr/>
        </p:nvSpPr>
        <p:spPr bwMode="auto">
          <a:xfrm>
            <a:off x="7040563" y="415925"/>
            <a:ext cx="1803400" cy="6005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u="sng"/>
              <a:t>Thin paths</a:t>
            </a:r>
          </a:p>
          <a:p>
            <a:pPr algn="l">
              <a:spcBef>
                <a:spcPct val="50000"/>
              </a:spcBef>
            </a:pPr>
            <a:r>
              <a:rPr lang="en-US" u="sng"/>
              <a:t>Long paths</a:t>
            </a:r>
          </a:p>
          <a:p>
            <a:pPr algn="l">
              <a:spcBef>
                <a:spcPct val="50000"/>
              </a:spcBef>
            </a:pPr>
            <a:r>
              <a:rPr lang="en-US" u="sng"/>
              <a:t>Buttons</a:t>
            </a:r>
          </a:p>
          <a:p>
            <a:pPr algn="l">
              <a:spcBef>
                <a:spcPct val="50000"/>
              </a:spcBef>
            </a:pPr>
            <a:r>
              <a:rPr lang="en-US" u="sng"/>
              <a:t>Bridges</a:t>
            </a:r>
          </a:p>
          <a:p>
            <a:pPr algn="l">
              <a:spcBef>
                <a:spcPct val="50000"/>
              </a:spcBef>
            </a:pPr>
            <a:r>
              <a:rPr lang="en-US" u="sng"/>
              <a:t>Time limits</a:t>
            </a:r>
          </a:p>
          <a:p>
            <a:pPr algn="l">
              <a:spcBef>
                <a:spcPct val="50000"/>
              </a:spcBef>
            </a:pPr>
            <a:r>
              <a:rPr lang="en-US" u="sng"/>
              <a:t>Moving obstacles</a:t>
            </a:r>
          </a:p>
          <a:p>
            <a:pPr algn="l">
              <a:spcBef>
                <a:spcPct val="50000"/>
              </a:spcBef>
            </a:pPr>
            <a:r>
              <a:rPr lang="en-US" u="sng"/>
              <a:t>Dropping obstacles</a:t>
            </a:r>
          </a:p>
          <a:p>
            <a:pPr algn="l">
              <a:spcBef>
                <a:spcPct val="50000"/>
              </a:spcBef>
            </a:pPr>
            <a:r>
              <a:rPr lang="en-US" u="sng"/>
              <a:t>Explosions</a:t>
            </a:r>
          </a:p>
          <a:p>
            <a:pPr algn="l">
              <a:spcBef>
                <a:spcPct val="50000"/>
              </a:spcBef>
            </a:pPr>
            <a:r>
              <a:rPr lang="en-US" u="sng"/>
              <a:t>Spinning obstacles</a:t>
            </a:r>
          </a:p>
          <a:p>
            <a:pPr algn="l">
              <a:spcBef>
                <a:spcPct val="50000"/>
              </a:spcBef>
            </a:pPr>
            <a:r>
              <a:rPr lang="en-US" u="sng"/>
              <a:t>Moving and spinning obstc.</a:t>
            </a:r>
          </a:p>
          <a:p>
            <a:pPr algn="l">
              <a:spcBef>
                <a:spcPct val="50000"/>
              </a:spcBef>
            </a:pPr>
            <a:r>
              <a:rPr lang="en-US" u="sng"/>
              <a:t>Moving paths</a:t>
            </a:r>
          </a:p>
          <a:p>
            <a:pPr algn="l">
              <a:spcBef>
                <a:spcPct val="50000"/>
              </a:spcBef>
            </a:pPr>
            <a:endParaRPr lang="en-US" u="sng"/>
          </a:p>
        </p:txBody>
      </p:sp>
      <p:sp>
        <p:nvSpPr>
          <p:cNvPr id="6" name="Rectangle 371"/>
          <p:cNvSpPr>
            <a:spLocks noChangeArrowheads="1"/>
          </p:cNvSpPr>
          <p:nvPr/>
        </p:nvSpPr>
        <p:spPr bwMode="auto">
          <a:xfrm>
            <a:off x="588963" y="5459413"/>
            <a:ext cx="742950" cy="7445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72"/>
          <p:cNvSpPr>
            <a:spLocks noChangeArrowheads="1"/>
          </p:cNvSpPr>
          <p:nvPr/>
        </p:nvSpPr>
        <p:spPr bwMode="auto">
          <a:xfrm>
            <a:off x="849313" y="755650"/>
            <a:ext cx="482600" cy="47037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373"/>
          <p:cNvSpPr>
            <a:spLocks noChangeArrowheads="1"/>
          </p:cNvSpPr>
          <p:nvPr/>
        </p:nvSpPr>
        <p:spPr bwMode="auto">
          <a:xfrm rot="5400000">
            <a:off x="3537744" y="205582"/>
            <a:ext cx="285750" cy="47037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374"/>
          <p:cNvSpPr>
            <a:spLocks noChangeArrowheads="1"/>
          </p:cNvSpPr>
          <p:nvPr/>
        </p:nvSpPr>
        <p:spPr bwMode="auto">
          <a:xfrm rot="5400000">
            <a:off x="3529807" y="-1453356"/>
            <a:ext cx="309562" cy="470535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376"/>
          <p:cNvSpPr>
            <a:spLocks noChangeArrowheads="1"/>
          </p:cNvSpPr>
          <p:nvPr/>
        </p:nvSpPr>
        <p:spPr bwMode="auto">
          <a:xfrm>
            <a:off x="6037263" y="736600"/>
            <a:ext cx="482600" cy="574516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377"/>
          <p:cNvSpPr>
            <a:spLocks noChangeArrowheads="1"/>
          </p:cNvSpPr>
          <p:nvPr/>
        </p:nvSpPr>
        <p:spPr bwMode="auto">
          <a:xfrm>
            <a:off x="1841500" y="5334000"/>
            <a:ext cx="711200" cy="6731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37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292350" y="3575050"/>
            <a:ext cx="2717800" cy="1371600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Next Level</a:t>
            </a:r>
          </a:p>
        </p:txBody>
      </p:sp>
    </p:spTree>
  </p:cSld>
  <p:clrMapOvr>
    <a:masterClrMapping/>
  </p:clrMapOvr>
  <p:transition spd="slow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3160713" y="379413"/>
            <a:ext cx="1754187" cy="855662"/>
          </a:xfrm>
        </p:spPr>
        <p:txBody>
          <a:bodyPr/>
          <a:lstStyle/>
          <a:p>
            <a:r>
              <a:rPr lang="en-US" altLang="zh-TW">
                <a:ea typeface="PMingLiU" pitchFamily="18" charset="-120"/>
              </a:rPr>
              <a:t>End.</a:t>
            </a:r>
          </a:p>
        </p:txBody>
      </p:sp>
      <p:pic>
        <p:nvPicPr>
          <p:cNvPr id="88071" name="Picture 7" descr="http://image.com.com/gamespot/images/2003/gc/kirbysairride/1015/kirby_790screen0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384300"/>
            <a:ext cx="8210550" cy="5473700"/>
          </a:xfrm>
          <a:prstGeom prst="rect">
            <a:avLst/>
          </a:prstGeom>
          <a:noFill/>
        </p:spPr>
      </p:pic>
      <p:sp>
        <p:nvSpPr>
          <p:cNvPr id="88073" name="AutoShape 9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>
            <a:off x="7956550" y="333375"/>
            <a:ext cx="792163" cy="792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E8986"/>
              </a:gs>
              <a:gs pos="100000">
                <a:srgbClr val="FD423D"/>
              </a:gs>
            </a:gsLst>
            <a:path path="rect">
              <a:fillToRect r="100000" b="10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AutoShape 10">
            <a:hlinkClick r:id="" action="ppaction://hlinkshowjump?jump=endshow"/>
          </p:cNvPr>
          <p:cNvSpPr>
            <a:spLocks noChangeArrowheads="1"/>
          </p:cNvSpPr>
          <p:nvPr/>
        </p:nvSpPr>
        <p:spPr bwMode="auto">
          <a:xfrm rot="2700000">
            <a:off x="8026401" y="406400"/>
            <a:ext cx="647700" cy="644525"/>
          </a:xfrm>
          <a:prstGeom prst="plus">
            <a:avLst>
              <a:gd name="adj" fmla="val 39431"/>
            </a:avLst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8080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3800" y="188913"/>
            <a:ext cx="544513" cy="323850"/>
          </a:xfrm>
          <a:prstGeom prst="rect">
            <a:avLst/>
          </a:prstGeom>
          <a:noFill/>
        </p:spPr>
      </p:pic>
      <p:pic>
        <p:nvPicPr>
          <p:cNvPr id="88081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3800" y="549275"/>
            <a:ext cx="2220913" cy="619125"/>
          </a:xfrm>
          <a:prstGeom prst="rect">
            <a:avLst/>
          </a:prstGeom>
          <a:noFill/>
        </p:spPr>
      </p:pic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684213" y="476250"/>
            <a:ext cx="18002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Version 1.2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5.20231E-7 L -3.61111E-6 0.99006 " pathEditMode="relative" rAng="0" ptsTypes="AA">
                                      <p:cBhvr>
                                        <p:cTn id="6" dur="7000" spd="-1000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" presetID="27" presetClass="entr" presetSubtype="0" fill="hold" grpId="0" nodeType="afterEffect">
                                  <p:stCondLst>
                                    <p:cond delay="3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/>
      <p:bldP spid="88073" grpId="0" animBg="1"/>
      <p:bldP spid="88074" grpId="0" animBg="1"/>
      <p:bldP spid="880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5049838"/>
            <a:ext cx="8229600" cy="1143000"/>
          </a:xfrm>
        </p:spPr>
        <p:txBody>
          <a:bodyPr/>
          <a:lstStyle/>
          <a:p>
            <a:r>
              <a:rPr lang="zh-TW" altLang="en-US">
                <a:ea typeface="PMingLiU" pitchFamily="18" charset="-120"/>
              </a:rPr>
              <a:t>你死了</a:t>
            </a:r>
            <a:endParaRPr lang="en-US" altLang="zh-CN">
              <a:ea typeface="PMingLiU" pitchFamily="18" charset="-120"/>
            </a:endParaRPr>
          </a:p>
        </p:txBody>
      </p:sp>
      <p:sp>
        <p:nvSpPr>
          <p:cNvPr id="11272" name="AutoShape 8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 rot="-886183">
            <a:off x="3348038" y="620713"/>
            <a:ext cx="715962" cy="719137"/>
          </a:xfrm>
          <a:prstGeom prst="flowChartPunchedCard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CN" sz="1200">
                <a:ea typeface="宋体" pitchFamily="2" charset="-122"/>
              </a:rPr>
              <a:t>Continue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70" name="Group 13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4471" name="Rectangle 135">
              <a:hlinkHover r:id="rId2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B9E8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72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385" y="1643"/>
              <a:ext cx="308" cy="20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73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3708" y="2802"/>
              <a:ext cx="424" cy="28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74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3769" y="418"/>
              <a:ext cx="308" cy="20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75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1306" y="3063"/>
              <a:ext cx="1089" cy="73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76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517" y="201"/>
              <a:ext cx="738" cy="49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77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4558" y="1953"/>
              <a:ext cx="785" cy="52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78" name="Cloud">
              <a:hlinkHover r:id="rId2" action="ppaction://hlinksldjump"/>
            </p:cNvPr>
            <p:cNvSpPr>
              <a:spLocks noChangeAspect="1" noEditPoints="1" noChangeArrowheads="1"/>
            </p:cNvSpPr>
            <p:nvPr/>
          </p:nvSpPr>
          <p:spPr bwMode="auto">
            <a:xfrm rot="657738">
              <a:off x="1402" y="996"/>
              <a:ext cx="738" cy="49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2" name="Rectangle 6" descr="Oak"/>
          <p:cNvSpPr>
            <a:spLocks noChangeArrowheads="1"/>
          </p:cNvSpPr>
          <p:nvPr/>
        </p:nvSpPr>
        <p:spPr bwMode="auto">
          <a:xfrm>
            <a:off x="990600" y="5486400"/>
            <a:ext cx="1143000" cy="99060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14442" name="Rectangle 106" descr="Oak"/>
          <p:cNvSpPr>
            <a:spLocks noChangeArrowheads="1"/>
          </p:cNvSpPr>
          <p:nvPr/>
        </p:nvSpPr>
        <p:spPr bwMode="auto">
          <a:xfrm rot="-1689624">
            <a:off x="1568450" y="5151438"/>
            <a:ext cx="1306513" cy="595312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3" name="Rectangle 107" descr="Oak"/>
          <p:cNvSpPr>
            <a:spLocks noChangeArrowheads="1"/>
          </p:cNvSpPr>
          <p:nvPr/>
        </p:nvSpPr>
        <p:spPr bwMode="auto">
          <a:xfrm>
            <a:off x="2614613" y="4932363"/>
            <a:ext cx="1087437" cy="595312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4" name="Rectangle 108" descr="Oak"/>
          <p:cNvSpPr>
            <a:spLocks noChangeArrowheads="1"/>
          </p:cNvSpPr>
          <p:nvPr/>
        </p:nvSpPr>
        <p:spPr bwMode="auto">
          <a:xfrm rot="1864563">
            <a:off x="4021138" y="5426075"/>
            <a:ext cx="1306512" cy="595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6" name="Rectangle 110" descr="Oak"/>
          <p:cNvSpPr>
            <a:spLocks noChangeArrowheads="1"/>
          </p:cNvSpPr>
          <p:nvPr/>
        </p:nvSpPr>
        <p:spPr bwMode="auto">
          <a:xfrm>
            <a:off x="4951413" y="5803900"/>
            <a:ext cx="1304925" cy="595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7" name="Rectangle 111" descr="Oak"/>
          <p:cNvSpPr>
            <a:spLocks noChangeArrowheads="1"/>
          </p:cNvSpPr>
          <p:nvPr/>
        </p:nvSpPr>
        <p:spPr bwMode="auto">
          <a:xfrm rot="-2347720">
            <a:off x="5878513" y="5438775"/>
            <a:ext cx="1308100" cy="595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8" name="Rectangle 112" descr="Oak"/>
          <p:cNvSpPr>
            <a:spLocks noChangeArrowheads="1"/>
          </p:cNvSpPr>
          <p:nvPr/>
        </p:nvSpPr>
        <p:spPr bwMode="auto">
          <a:xfrm rot="2862107">
            <a:off x="5862638" y="4745038"/>
            <a:ext cx="1306512" cy="595312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9" name="Rectangle 113" descr="Oak"/>
          <p:cNvSpPr>
            <a:spLocks noChangeArrowheads="1"/>
          </p:cNvSpPr>
          <p:nvPr/>
        </p:nvSpPr>
        <p:spPr bwMode="auto">
          <a:xfrm rot="672959">
            <a:off x="4978400" y="4264025"/>
            <a:ext cx="1306513" cy="595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0" name="Rectangle 114" descr="Oak"/>
          <p:cNvSpPr>
            <a:spLocks noChangeArrowheads="1"/>
          </p:cNvSpPr>
          <p:nvPr/>
        </p:nvSpPr>
        <p:spPr bwMode="auto">
          <a:xfrm rot="3812872">
            <a:off x="4267201" y="3770312"/>
            <a:ext cx="1306512" cy="595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1" name="Rectangle 115" descr="Oak"/>
          <p:cNvSpPr>
            <a:spLocks noChangeArrowheads="1"/>
          </p:cNvSpPr>
          <p:nvPr/>
        </p:nvSpPr>
        <p:spPr bwMode="auto">
          <a:xfrm rot="-855776">
            <a:off x="3441700" y="3175000"/>
            <a:ext cx="1306513" cy="595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2" name="Rectangle 116" descr="Oak"/>
          <p:cNvSpPr>
            <a:spLocks noChangeArrowheads="1"/>
          </p:cNvSpPr>
          <p:nvPr/>
        </p:nvSpPr>
        <p:spPr bwMode="auto">
          <a:xfrm rot="256361">
            <a:off x="2424113" y="3175000"/>
            <a:ext cx="1308100" cy="595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3" name="Rectangle 117" descr="Oak"/>
          <p:cNvSpPr>
            <a:spLocks noChangeArrowheads="1"/>
          </p:cNvSpPr>
          <p:nvPr/>
        </p:nvSpPr>
        <p:spPr bwMode="auto">
          <a:xfrm rot="659094">
            <a:off x="1219200" y="3028950"/>
            <a:ext cx="1306513" cy="595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4" name="Rectangle 118" descr="Oak"/>
          <p:cNvSpPr>
            <a:spLocks noChangeArrowheads="1"/>
          </p:cNvSpPr>
          <p:nvPr/>
        </p:nvSpPr>
        <p:spPr bwMode="auto">
          <a:xfrm rot="2677023">
            <a:off x="388938" y="2741613"/>
            <a:ext cx="1306512" cy="595312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5" name="Rectangle 119" descr="Oak"/>
          <p:cNvSpPr>
            <a:spLocks noChangeArrowheads="1"/>
          </p:cNvSpPr>
          <p:nvPr/>
        </p:nvSpPr>
        <p:spPr bwMode="auto">
          <a:xfrm rot="6652237">
            <a:off x="292100" y="1866900"/>
            <a:ext cx="1306513" cy="595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6" name="Rectangle 120" descr="Oak"/>
          <p:cNvSpPr>
            <a:spLocks noChangeArrowheads="1"/>
          </p:cNvSpPr>
          <p:nvPr/>
        </p:nvSpPr>
        <p:spPr bwMode="auto">
          <a:xfrm rot="7725904">
            <a:off x="799307" y="981869"/>
            <a:ext cx="1306512" cy="59690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" name="Rectangle 122" descr="Oak"/>
          <p:cNvSpPr>
            <a:spLocks noChangeArrowheads="1"/>
          </p:cNvSpPr>
          <p:nvPr/>
        </p:nvSpPr>
        <p:spPr bwMode="auto">
          <a:xfrm rot="663263">
            <a:off x="2146300" y="919163"/>
            <a:ext cx="2025650" cy="595312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9" name="Rectangle 123" descr="Oak"/>
          <p:cNvSpPr>
            <a:spLocks noChangeArrowheads="1"/>
          </p:cNvSpPr>
          <p:nvPr/>
        </p:nvSpPr>
        <p:spPr bwMode="auto">
          <a:xfrm>
            <a:off x="3890963" y="996950"/>
            <a:ext cx="1304925" cy="595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0" name="Rectangle 124" descr="Oak"/>
          <p:cNvSpPr>
            <a:spLocks noChangeArrowheads="1"/>
          </p:cNvSpPr>
          <p:nvPr/>
        </p:nvSpPr>
        <p:spPr bwMode="auto">
          <a:xfrm rot="2317954">
            <a:off x="4629150" y="1228725"/>
            <a:ext cx="1306513" cy="595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3" name="Rectangle 127" descr="Oak"/>
          <p:cNvSpPr>
            <a:spLocks noChangeArrowheads="1"/>
          </p:cNvSpPr>
          <p:nvPr/>
        </p:nvSpPr>
        <p:spPr bwMode="auto">
          <a:xfrm rot="1084096">
            <a:off x="5659438" y="2417763"/>
            <a:ext cx="1306512" cy="595312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6" name="Rectangle 130" descr="Medium wood"/>
          <p:cNvSpPr>
            <a:spLocks noChangeArrowheads="1"/>
          </p:cNvSpPr>
          <p:nvPr/>
        </p:nvSpPr>
        <p:spPr bwMode="auto">
          <a:xfrm rot="4040677">
            <a:off x="7677151" y="3201987"/>
            <a:ext cx="1306512" cy="595313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vert="eaVert" wrap="none" anchor="ctr"/>
          <a:lstStyle/>
          <a:p>
            <a:pPr eaLnBrk="1" hangingPunct="1"/>
            <a:endParaRPr lang="en-US"/>
          </a:p>
        </p:txBody>
      </p:sp>
      <p:sp>
        <p:nvSpPr>
          <p:cNvPr id="14469" name="Rectangle 133" descr="Oak"/>
          <p:cNvSpPr>
            <a:spLocks noChangeArrowheads="1"/>
          </p:cNvSpPr>
          <p:nvPr/>
        </p:nvSpPr>
        <p:spPr bwMode="auto">
          <a:xfrm rot="3807418">
            <a:off x="7385050" y="4724400"/>
            <a:ext cx="1306513" cy="595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4" name="Oval 3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924800" y="5099050"/>
            <a:ext cx="1219200" cy="1219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CN">
                <a:ea typeface="宋体" pitchFamily="2" charset="-122"/>
              </a:rPr>
              <a:t>Next Level</a:t>
            </a:r>
          </a:p>
        </p:txBody>
      </p:sp>
      <p:sp>
        <p:nvSpPr>
          <p:cNvPr id="14445" name="Oval 109" descr="Oak"/>
          <p:cNvSpPr>
            <a:spLocks noChangeArrowheads="1"/>
          </p:cNvSpPr>
          <p:nvPr/>
        </p:nvSpPr>
        <p:spPr bwMode="auto">
          <a:xfrm rot="5606197">
            <a:off x="3300413" y="4632325"/>
            <a:ext cx="1219200" cy="1219200"/>
          </a:xfrm>
          <a:prstGeom prst="ellipse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eaLnBrk="1" hangingPunct="1"/>
            <a:endParaRPr lang="en-US" altLang="zh-TW" b="1">
              <a:ea typeface="PMingLiU" pitchFamily="18" charset="-120"/>
            </a:endParaRPr>
          </a:p>
        </p:txBody>
      </p:sp>
      <p:sp>
        <p:nvSpPr>
          <p:cNvPr id="14457" name="Oval 121" descr="Oak"/>
          <p:cNvSpPr>
            <a:spLocks noChangeArrowheads="1"/>
          </p:cNvSpPr>
          <p:nvPr/>
        </p:nvSpPr>
        <p:spPr bwMode="auto">
          <a:xfrm rot="5606197">
            <a:off x="1122363" y="393700"/>
            <a:ext cx="1219200" cy="1219200"/>
          </a:xfrm>
          <a:prstGeom prst="ellipse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eaLnBrk="1" hangingPunct="1"/>
            <a:endParaRPr lang="en-US" altLang="zh-TW" b="1">
              <a:ea typeface="PMingLiU" pitchFamily="18" charset="-120"/>
            </a:endParaRPr>
          </a:p>
        </p:txBody>
      </p:sp>
      <p:sp>
        <p:nvSpPr>
          <p:cNvPr id="14462" name="Oval 126" descr="Oak"/>
          <p:cNvSpPr>
            <a:spLocks noChangeArrowheads="1"/>
          </p:cNvSpPr>
          <p:nvPr/>
        </p:nvSpPr>
        <p:spPr bwMode="auto">
          <a:xfrm rot="5606197">
            <a:off x="5230813" y="1787525"/>
            <a:ext cx="1219200" cy="1219200"/>
          </a:xfrm>
          <a:prstGeom prst="ellipse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eaLnBrk="1" hangingPunct="1"/>
            <a:endParaRPr lang="en-US" altLang="zh-TW" b="1">
              <a:ea typeface="PMingLiU" pitchFamily="18" charset="-120"/>
            </a:endParaRPr>
          </a:p>
        </p:txBody>
      </p:sp>
      <p:sp>
        <p:nvSpPr>
          <p:cNvPr id="14416" name="Oval 80"/>
          <p:cNvSpPr>
            <a:spLocks noChangeArrowheads="1"/>
          </p:cNvSpPr>
          <p:nvPr/>
        </p:nvSpPr>
        <p:spPr bwMode="auto">
          <a:xfrm>
            <a:off x="1427163" y="677863"/>
            <a:ext cx="609600" cy="609600"/>
          </a:xfrm>
          <a:prstGeom prst="ellipse">
            <a:avLst/>
          </a:prstGeom>
          <a:solidFill>
            <a:srgbClr val="FF0000"/>
          </a:solidFill>
          <a:ln w="571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zh-TW" b="1">
              <a:ea typeface="PMingLiU" pitchFamily="18" charset="-120"/>
            </a:endParaRPr>
          </a:p>
        </p:txBody>
      </p:sp>
      <p:sp>
        <p:nvSpPr>
          <p:cNvPr id="14408" name="Rectangle 72" descr="Medium wood"/>
          <p:cNvSpPr>
            <a:spLocks noChangeArrowheads="1"/>
          </p:cNvSpPr>
          <p:nvPr/>
        </p:nvSpPr>
        <p:spPr bwMode="auto">
          <a:xfrm rot="411985">
            <a:off x="6756400" y="2727325"/>
            <a:ext cx="1219200" cy="609600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zh-TW" b="1">
              <a:ea typeface="PMingLiU" pitchFamily="18" charset="-120"/>
            </a:endParaRPr>
          </a:p>
        </p:txBody>
      </p:sp>
      <p:sp>
        <p:nvSpPr>
          <p:cNvPr id="14468" name="Rectangle 132" descr="Medium wood"/>
          <p:cNvSpPr>
            <a:spLocks noChangeArrowheads="1"/>
          </p:cNvSpPr>
          <p:nvPr/>
        </p:nvSpPr>
        <p:spPr bwMode="auto">
          <a:xfrm rot="8343077">
            <a:off x="7488238" y="4000500"/>
            <a:ext cx="1306512" cy="595313"/>
          </a:xfrm>
          <a:prstGeom prst="rect">
            <a:avLst/>
          </a:prstGeom>
          <a:blipFill dpi="0" rotWithShape="1">
            <a:blip r:embed="rId4" cstate="print"/>
            <a:srcRect/>
            <a:tile tx="0" ty="0" sx="100000" sy="100000" flip="none" algn="tl"/>
          </a:blip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eaLnBrk="1" hangingPunct="1"/>
            <a:endParaRPr lang="en-US"/>
          </a:p>
        </p:txBody>
      </p:sp>
      <p:sp>
        <p:nvSpPr>
          <p:cNvPr id="14417" name="AutoShape 81"/>
          <p:cNvSpPr>
            <a:spLocks noChangeArrowheads="1"/>
          </p:cNvSpPr>
          <p:nvPr/>
        </p:nvSpPr>
        <p:spPr bwMode="auto">
          <a:xfrm>
            <a:off x="5537200" y="2089150"/>
            <a:ext cx="609600" cy="609600"/>
          </a:xfrm>
          <a:prstGeom prst="flowChartConnector">
            <a:avLst/>
          </a:prstGeom>
          <a:solidFill>
            <a:srgbClr val="FF0000"/>
          </a:solidFill>
          <a:ln w="571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zh-TW" b="1">
              <a:ea typeface="PMingLiU" pitchFamily="18" charset="-120"/>
            </a:endParaRPr>
          </a:p>
        </p:txBody>
      </p:sp>
      <p:sp>
        <p:nvSpPr>
          <p:cNvPr id="14414" name="Oval 78"/>
          <p:cNvSpPr>
            <a:spLocks noChangeArrowheads="1"/>
          </p:cNvSpPr>
          <p:nvPr/>
        </p:nvSpPr>
        <p:spPr bwMode="auto">
          <a:xfrm>
            <a:off x="3592513" y="4941888"/>
            <a:ext cx="609600" cy="609600"/>
          </a:xfrm>
          <a:prstGeom prst="ellipse">
            <a:avLst/>
          </a:prstGeom>
          <a:solidFill>
            <a:srgbClr val="FF0000"/>
          </a:solidFill>
          <a:ln w="571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altLang="zh-TW" b="1">
              <a:ea typeface="PMingLiU" pitchFamily="18" charset="-12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4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6" presetClass="exit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ircle(in)">
                                      <p:cBhvr>
                                        <p:cTn id="8" dur="1000"/>
                                        <p:tgtEl>
                                          <p:spTgt spid="14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1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44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44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44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1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44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ircle(in)">
                                      <p:cBhvr>
                                        <p:cTn id="21" dur="1000"/>
                                        <p:tgtEl>
                                          <p:spTgt spid="14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7" presetClass="entr" presetSubtype="0" fill="hold" grpId="2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44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44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16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44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xit" presetSubtype="16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ircle(in)">
                                      <p:cBhvr>
                                        <p:cTn id="32" dur="1000"/>
                                        <p:tgtEl>
                                          <p:spTgt spid="14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7" presetClass="entr" presetSubtype="0" fill="hold" nodeType="withEffect">
                                  <p:stCondLst>
                                    <p:cond delay="5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144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144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4" presetClass="exit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9" dur="500"/>
                                        <p:tgtEl>
                                          <p:spTgt spid="14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4" presetClass="exit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4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xit" presetSubtype="1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4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17"/>
                  </p:tgtEl>
                </p:cond>
              </p:nextCondLst>
            </p:seq>
          </p:childTnLst>
        </p:cTn>
      </p:par>
    </p:tnLst>
    <p:bldLst>
      <p:bldP spid="14416" grpId="0" animBg="1"/>
      <p:bldP spid="14416" grpId="1" animBg="1"/>
      <p:bldP spid="14416" grpId="2" animBg="1"/>
      <p:bldP spid="14417" grpId="0" animBg="1"/>
      <p:bldP spid="14417" grpId="1" animBg="1"/>
      <p:bldP spid="14414" grpId="0" animBg="1"/>
      <p:bldP spid="144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6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990600" y="5486400"/>
            <a:ext cx="1143000" cy="990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CN">
                <a:ea typeface="宋体" pitchFamily="2" charset="-122"/>
              </a:rPr>
              <a:t>Try again?</a:t>
            </a:r>
          </a:p>
        </p:txBody>
      </p:sp>
      <p:pic>
        <p:nvPicPr>
          <p:cNvPr id="1844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0" y="2581275"/>
            <a:ext cx="26670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442" name="Group 10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5760" cy="4320"/>
            </a:xfrm>
            <a:prstGeom prst="rect">
              <a:avLst/>
            </a:prstGeom>
            <a:solidFill>
              <a:srgbClr val="B9E8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Cloud"/>
            <p:cNvSpPr>
              <a:spLocks noChangeAspect="1" noEditPoints="1" noChangeArrowheads="1"/>
            </p:cNvSpPr>
            <p:nvPr/>
          </p:nvSpPr>
          <p:spPr bwMode="auto">
            <a:xfrm rot="657738">
              <a:off x="385" y="1643"/>
              <a:ext cx="308" cy="20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Cloud"/>
            <p:cNvSpPr>
              <a:spLocks noChangeAspect="1" noEditPoints="1" noChangeArrowheads="1"/>
            </p:cNvSpPr>
            <p:nvPr/>
          </p:nvSpPr>
          <p:spPr bwMode="auto">
            <a:xfrm rot="657738">
              <a:off x="3708" y="2802"/>
              <a:ext cx="424" cy="28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Cloud"/>
            <p:cNvSpPr>
              <a:spLocks noChangeAspect="1" noEditPoints="1" noChangeArrowheads="1"/>
            </p:cNvSpPr>
            <p:nvPr/>
          </p:nvSpPr>
          <p:spPr bwMode="auto">
            <a:xfrm rot="657738">
              <a:off x="3769" y="418"/>
              <a:ext cx="308" cy="20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Cloud"/>
            <p:cNvSpPr>
              <a:spLocks noChangeAspect="1" noEditPoints="1" noChangeArrowheads="1"/>
            </p:cNvSpPr>
            <p:nvPr/>
          </p:nvSpPr>
          <p:spPr bwMode="auto">
            <a:xfrm rot="657738">
              <a:off x="1306" y="3063"/>
              <a:ext cx="1089" cy="730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Cloud"/>
            <p:cNvSpPr>
              <a:spLocks noChangeAspect="1" noEditPoints="1" noChangeArrowheads="1"/>
            </p:cNvSpPr>
            <p:nvPr/>
          </p:nvSpPr>
          <p:spPr bwMode="auto">
            <a:xfrm rot="657738">
              <a:off x="517" y="201"/>
              <a:ext cx="738" cy="49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Cloud"/>
            <p:cNvSpPr>
              <a:spLocks noChangeAspect="1" noEditPoints="1" noChangeArrowheads="1"/>
            </p:cNvSpPr>
            <p:nvPr/>
          </p:nvSpPr>
          <p:spPr bwMode="auto">
            <a:xfrm rot="657738">
              <a:off x="4558" y="1953"/>
              <a:ext cx="785" cy="526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Cloud"/>
            <p:cNvSpPr>
              <a:spLocks noChangeAspect="1" noEditPoints="1" noChangeArrowheads="1"/>
            </p:cNvSpPr>
            <p:nvPr/>
          </p:nvSpPr>
          <p:spPr bwMode="auto">
            <a:xfrm rot="657738">
              <a:off x="1402" y="996"/>
              <a:ext cx="738" cy="49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>
                <a:alpha val="56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53" name="Rectangle 21" descr="Oak"/>
          <p:cNvSpPr>
            <a:spLocks noChangeArrowheads="1"/>
          </p:cNvSpPr>
          <p:nvPr/>
        </p:nvSpPr>
        <p:spPr bwMode="auto">
          <a:xfrm>
            <a:off x="2614613" y="4932363"/>
            <a:ext cx="1087437" cy="595312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Rectangle 22" descr="Oak"/>
          <p:cNvSpPr>
            <a:spLocks noChangeArrowheads="1"/>
          </p:cNvSpPr>
          <p:nvPr/>
        </p:nvSpPr>
        <p:spPr bwMode="auto">
          <a:xfrm rot="1864563">
            <a:off x="4021138" y="5426075"/>
            <a:ext cx="1306512" cy="595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5" name="Rectangle 23" descr="Oak"/>
          <p:cNvSpPr>
            <a:spLocks noChangeArrowheads="1"/>
          </p:cNvSpPr>
          <p:nvPr/>
        </p:nvSpPr>
        <p:spPr bwMode="auto">
          <a:xfrm>
            <a:off x="4951413" y="5803900"/>
            <a:ext cx="1304925" cy="595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6" name="Rectangle 24" descr="Oak"/>
          <p:cNvSpPr>
            <a:spLocks noChangeArrowheads="1"/>
          </p:cNvSpPr>
          <p:nvPr/>
        </p:nvSpPr>
        <p:spPr bwMode="auto">
          <a:xfrm rot="-2347720">
            <a:off x="5878513" y="5438775"/>
            <a:ext cx="1308100" cy="595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Rectangle 25" descr="Oak"/>
          <p:cNvSpPr>
            <a:spLocks noChangeArrowheads="1"/>
          </p:cNvSpPr>
          <p:nvPr/>
        </p:nvSpPr>
        <p:spPr bwMode="auto">
          <a:xfrm rot="2862107">
            <a:off x="5862638" y="4745038"/>
            <a:ext cx="1306512" cy="595312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8" name="Rectangle 26" descr="Oak"/>
          <p:cNvSpPr>
            <a:spLocks noChangeArrowheads="1"/>
          </p:cNvSpPr>
          <p:nvPr/>
        </p:nvSpPr>
        <p:spPr bwMode="auto">
          <a:xfrm rot="672959">
            <a:off x="4978400" y="4264025"/>
            <a:ext cx="1306513" cy="595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Rectangle 27" descr="Oak"/>
          <p:cNvSpPr>
            <a:spLocks noChangeArrowheads="1"/>
          </p:cNvSpPr>
          <p:nvPr/>
        </p:nvSpPr>
        <p:spPr bwMode="auto">
          <a:xfrm rot="3812872">
            <a:off x="4267201" y="3770312"/>
            <a:ext cx="1306512" cy="595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Rectangle 28" descr="Oak"/>
          <p:cNvSpPr>
            <a:spLocks noChangeArrowheads="1"/>
          </p:cNvSpPr>
          <p:nvPr/>
        </p:nvSpPr>
        <p:spPr bwMode="auto">
          <a:xfrm rot="-855776">
            <a:off x="3441700" y="3175000"/>
            <a:ext cx="1306513" cy="595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Rectangle 29" descr="Oak"/>
          <p:cNvSpPr>
            <a:spLocks noChangeArrowheads="1"/>
          </p:cNvSpPr>
          <p:nvPr/>
        </p:nvSpPr>
        <p:spPr bwMode="auto">
          <a:xfrm rot="256361">
            <a:off x="2424113" y="3175000"/>
            <a:ext cx="1308100" cy="595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2" name="Rectangle 30" descr="Oak"/>
          <p:cNvSpPr>
            <a:spLocks noChangeArrowheads="1"/>
          </p:cNvSpPr>
          <p:nvPr/>
        </p:nvSpPr>
        <p:spPr bwMode="auto">
          <a:xfrm rot="659094">
            <a:off x="1219200" y="3028950"/>
            <a:ext cx="1306513" cy="595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3" name="Rectangle 31" descr="Oak"/>
          <p:cNvSpPr>
            <a:spLocks noChangeArrowheads="1"/>
          </p:cNvSpPr>
          <p:nvPr/>
        </p:nvSpPr>
        <p:spPr bwMode="auto">
          <a:xfrm rot="2677023">
            <a:off x="388938" y="2741613"/>
            <a:ext cx="1306512" cy="595312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4" name="Rectangle 32" descr="Oak"/>
          <p:cNvSpPr>
            <a:spLocks noChangeArrowheads="1"/>
          </p:cNvSpPr>
          <p:nvPr/>
        </p:nvSpPr>
        <p:spPr bwMode="auto">
          <a:xfrm rot="6652237">
            <a:off x="292100" y="1866900"/>
            <a:ext cx="1306513" cy="595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Rectangle 33" descr="Oak"/>
          <p:cNvSpPr>
            <a:spLocks noChangeArrowheads="1"/>
          </p:cNvSpPr>
          <p:nvPr/>
        </p:nvSpPr>
        <p:spPr bwMode="auto">
          <a:xfrm rot="7725904">
            <a:off x="799307" y="981869"/>
            <a:ext cx="1306512" cy="59690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6" name="Rectangle 34" descr="Oak"/>
          <p:cNvSpPr>
            <a:spLocks noChangeArrowheads="1"/>
          </p:cNvSpPr>
          <p:nvPr/>
        </p:nvSpPr>
        <p:spPr bwMode="auto">
          <a:xfrm rot="663263">
            <a:off x="2146300" y="919163"/>
            <a:ext cx="2025650" cy="595312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7" name="Rectangle 35" descr="Oak"/>
          <p:cNvSpPr>
            <a:spLocks noChangeArrowheads="1"/>
          </p:cNvSpPr>
          <p:nvPr/>
        </p:nvSpPr>
        <p:spPr bwMode="auto">
          <a:xfrm>
            <a:off x="3890963" y="996950"/>
            <a:ext cx="1304925" cy="595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Rectangle 36" descr="Oak"/>
          <p:cNvSpPr>
            <a:spLocks noChangeArrowheads="1"/>
          </p:cNvSpPr>
          <p:nvPr/>
        </p:nvSpPr>
        <p:spPr bwMode="auto">
          <a:xfrm rot="2317954">
            <a:off x="4629150" y="1228725"/>
            <a:ext cx="1306513" cy="595313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9" name="Rectangle 37" descr="Oak"/>
          <p:cNvSpPr>
            <a:spLocks noChangeArrowheads="1"/>
          </p:cNvSpPr>
          <p:nvPr/>
        </p:nvSpPr>
        <p:spPr bwMode="auto">
          <a:xfrm rot="1084096">
            <a:off x="5659438" y="2417763"/>
            <a:ext cx="1306512" cy="595312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70" name="Rectangle 38" descr="Oak"/>
          <p:cNvSpPr>
            <a:spLocks noChangeArrowheads="1"/>
          </p:cNvSpPr>
          <p:nvPr/>
        </p:nvSpPr>
        <p:spPr bwMode="auto">
          <a:xfrm rot="3807418">
            <a:off x="7472362" y="4581526"/>
            <a:ext cx="989013" cy="595312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Oval 39"/>
          <p:cNvSpPr>
            <a:spLocks noChangeArrowheads="1"/>
          </p:cNvSpPr>
          <p:nvPr/>
        </p:nvSpPr>
        <p:spPr bwMode="auto">
          <a:xfrm>
            <a:off x="7924800" y="5110163"/>
            <a:ext cx="1219200" cy="1219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US" altLang="zh-CN">
                <a:ea typeface="宋体" pitchFamily="2" charset="-122"/>
              </a:rPr>
              <a:t>Next Level</a:t>
            </a:r>
          </a:p>
        </p:txBody>
      </p:sp>
      <p:sp>
        <p:nvSpPr>
          <p:cNvPr id="18472" name="Oval 40" descr="Oak"/>
          <p:cNvSpPr>
            <a:spLocks noChangeArrowheads="1"/>
          </p:cNvSpPr>
          <p:nvPr/>
        </p:nvSpPr>
        <p:spPr bwMode="auto">
          <a:xfrm rot="5606197">
            <a:off x="3300413" y="4632325"/>
            <a:ext cx="1219200" cy="1219200"/>
          </a:xfrm>
          <a:prstGeom prst="ellipse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eaLnBrk="1" hangingPunct="1"/>
            <a:endParaRPr lang="en-US" altLang="zh-TW" b="1">
              <a:ea typeface="PMingLiU" pitchFamily="18" charset="-120"/>
            </a:endParaRPr>
          </a:p>
        </p:txBody>
      </p:sp>
      <p:sp>
        <p:nvSpPr>
          <p:cNvPr id="18473" name="Oval 41" descr="Oak"/>
          <p:cNvSpPr>
            <a:spLocks noChangeArrowheads="1"/>
          </p:cNvSpPr>
          <p:nvPr/>
        </p:nvSpPr>
        <p:spPr bwMode="auto">
          <a:xfrm rot="5606197">
            <a:off x="1122363" y="393700"/>
            <a:ext cx="1219200" cy="1219200"/>
          </a:xfrm>
          <a:prstGeom prst="ellipse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eaLnBrk="1" hangingPunct="1"/>
            <a:endParaRPr lang="en-US" altLang="zh-TW" b="1">
              <a:ea typeface="PMingLiU" pitchFamily="18" charset="-120"/>
            </a:endParaRPr>
          </a:p>
        </p:txBody>
      </p:sp>
      <p:sp>
        <p:nvSpPr>
          <p:cNvPr id="18474" name="Oval 42" descr="Oak"/>
          <p:cNvSpPr>
            <a:spLocks noChangeArrowheads="1"/>
          </p:cNvSpPr>
          <p:nvPr/>
        </p:nvSpPr>
        <p:spPr bwMode="auto">
          <a:xfrm rot="5606197">
            <a:off x="5230813" y="1787525"/>
            <a:ext cx="1219200" cy="1219200"/>
          </a:xfrm>
          <a:prstGeom prst="ellipse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/>
        </p:spPr>
        <p:txBody>
          <a:bodyPr rot="10800000" vert="eaVert" wrap="none" anchor="ctr"/>
          <a:lstStyle/>
          <a:p>
            <a:pPr eaLnBrk="1" hangingPunct="1"/>
            <a:endParaRPr lang="en-US" altLang="zh-TW" b="1">
              <a:ea typeface="PMingLiU" pitchFamily="18" charset="-120"/>
            </a:endParaRPr>
          </a:p>
        </p:txBody>
      </p:sp>
      <p:sp>
        <p:nvSpPr>
          <p:cNvPr id="18476" name="Rectangle 44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-286733">
            <a:off x="989013" y="5330825"/>
            <a:ext cx="1143000" cy="990600"/>
          </a:xfrm>
          <a:prstGeom prst="rect">
            <a:avLst/>
          </a:prstGeom>
          <a:solidFill>
            <a:srgbClr val="C2FF17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19799999" lon="6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C2FF17"/>
            </a:extrusionClr>
          </a:sp3d>
        </p:spPr>
        <p:txBody>
          <a:bodyPr wrap="none" anchor="ctr">
            <a:flatTx/>
          </a:bodyPr>
          <a:lstStyle/>
          <a:p>
            <a:pPr algn="l" eaLnBrk="1" hangingPunct="1"/>
            <a:r>
              <a:rPr lang="en-US" altLang="zh-CN" sz="1600">
                <a:ea typeface="宋体" pitchFamily="2" charset="-122"/>
              </a:rPr>
              <a:t>Try</a:t>
            </a:r>
          </a:p>
          <a:p>
            <a:pPr algn="l" eaLnBrk="1" hangingPunct="1"/>
            <a:r>
              <a:rPr lang="en-US" altLang="zh-CN" sz="1600">
                <a:ea typeface="宋体" pitchFamily="2" charset="-122"/>
              </a:rPr>
              <a:t>Again?</a:t>
            </a:r>
          </a:p>
        </p:txBody>
      </p:sp>
      <p:sp>
        <p:nvSpPr>
          <p:cNvPr id="18478" name="Rectangle 46" descr="Oak"/>
          <p:cNvSpPr>
            <a:spLocks noChangeArrowheads="1"/>
          </p:cNvSpPr>
          <p:nvPr/>
        </p:nvSpPr>
        <p:spPr bwMode="auto">
          <a:xfrm rot="-1689624">
            <a:off x="1568450" y="5151438"/>
            <a:ext cx="1306513" cy="595312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6" dur="1000" fill="hold"/>
                                        <p:tgtEl>
                                          <p:spTgt spid="184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7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6305</TotalTime>
  <Words>275</Words>
  <Application>Microsoft Macintosh PowerPoint</Application>
  <PresentationFormat>On-screen Show (4:3)</PresentationFormat>
  <Paragraphs>123</Paragraphs>
  <Slides>68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Gill Sans Ultra Bold</vt:lpstr>
      <vt:lpstr>Showcard Gothic</vt:lpstr>
      <vt:lpstr>Stencil</vt:lpstr>
      <vt:lpstr>Tahoma</vt:lpstr>
      <vt:lpstr>Verdana</vt:lpstr>
      <vt:lpstr>Default Design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你死了</vt:lpstr>
      <vt:lpstr>PowerPoint Presentation</vt:lpstr>
      <vt:lpstr>PowerPoint Presentation</vt:lpstr>
      <vt:lpstr>PowerPoint Presentation</vt:lpstr>
      <vt:lpstr>你死了</vt:lpstr>
      <vt:lpstr>PowerPoint Presentation</vt:lpstr>
      <vt:lpstr>你死了</vt:lpstr>
      <vt:lpstr>PowerPoint Presentation</vt:lpstr>
      <vt:lpstr>PowerPoint Presentation</vt:lpstr>
      <vt:lpstr>Easter Egg!</vt:lpstr>
      <vt:lpstr>你死了</vt:lpstr>
      <vt:lpstr>PowerPoint Presentation</vt:lpstr>
      <vt:lpstr>PowerPoint Presentation</vt:lpstr>
      <vt:lpstr>PowerPoint Presentation</vt:lpstr>
      <vt:lpstr>你死了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你死了</vt:lpstr>
      <vt:lpstr>PowerPoint Presentation</vt:lpstr>
      <vt:lpstr>PowerPoint Presentation</vt:lpstr>
      <vt:lpstr>PowerPoint Presentation</vt:lpstr>
      <vt:lpstr>你死了</vt:lpstr>
      <vt:lpstr>PowerPoint Presentation</vt:lpstr>
      <vt:lpstr>PowerPoint Presentation</vt:lpstr>
      <vt:lpstr>你死了</vt:lpstr>
      <vt:lpstr>PowerPoint Presentation</vt:lpstr>
      <vt:lpstr>你死了</vt:lpstr>
      <vt:lpstr>PowerPoint Presentation</vt:lpstr>
      <vt:lpstr>PowerPoint Presentation</vt:lpstr>
      <vt:lpstr>PowerPoint Presentation</vt:lpstr>
      <vt:lpstr>你死了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End.</vt:lpstr>
    </vt:vector>
  </TitlesOfParts>
  <Company>......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Wesley</dc:creator>
  <cp:lastModifiedBy>Chung-Wen Tsao</cp:lastModifiedBy>
  <cp:revision>2724</cp:revision>
  <dcterms:created xsi:type="dcterms:W3CDTF">2009-03-09T04:48:48Z</dcterms:created>
  <dcterms:modified xsi:type="dcterms:W3CDTF">2019-06-20T21:44:27Z</dcterms:modified>
</cp:coreProperties>
</file>