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4081"/>
    <a:srgbClr val="FF5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EBE5-C8BB-431C-B598-7A5EEA33D71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1792-542B-4658-B05E-9ABD0123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FUN GAME</a:t>
            </a:r>
          </a:p>
        </p:txBody>
      </p:sp>
      <p:pic>
        <p:nvPicPr>
          <p:cNvPr id="7" name="Pictur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1CB4AE-A5C7-B44F-B0FD-4BE7987C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286"/>
            <a:ext cx="1526785" cy="1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hlinkHover r:id="" action="ppaction://hlinkshowjump?jump=nextslide"/>
          </p:cNvPr>
          <p:cNvSpPr/>
          <p:nvPr/>
        </p:nvSpPr>
        <p:spPr>
          <a:xfrm>
            <a:off x="0" y="0"/>
            <a:ext cx="12192000" cy="6854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3286"/>
            <a:ext cx="1526785" cy="15447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1164" y="5701553"/>
            <a:ext cx="3402106" cy="599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097817" y="5301925"/>
            <a:ext cx="1473302" cy="524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3623386" y="4303054"/>
            <a:ext cx="1473302" cy="524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006653" y="4545951"/>
            <a:ext cx="1010233" cy="524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2424643" y="4788846"/>
            <a:ext cx="824906" cy="524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0800000">
            <a:off x="641289" y="4788844"/>
            <a:ext cx="1843942" cy="524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849" y="3040732"/>
            <a:ext cx="1562859" cy="5672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-467223" y="4053415"/>
            <a:ext cx="1843942" cy="675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1275986" y="3370504"/>
            <a:ext cx="1301991" cy="6424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5758" y="4188485"/>
            <a:ext cx="1199113" cy="5425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2306169" y="3886636"/>
            <a:ext cx="1141851" cy="546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511514" y="2994150"/>
            <a:ext cx="732799" cy="5485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>
            <a:off x="800903" y="2379388"/>
            <a:ext cx="2334670" cy="5545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-385844" y="1738584"/>
            <a:ext cx="1711412" cy="67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115970" y="752194"/>
            <a:ext cx="1106834" cy="5813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>
            <a:off x="699490" y="231709"/>
            <a:ext cx="1785742" cy="520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2281760" y="408640"/>
            <a:ext cx="906180" cy="5392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0800000">
            <a:off x="1783948" y="1131385"/>
            <a:ext cx="1220507" cy="465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1115015" y="1440443"/>
            <a:ext cx="1042975" cy="4303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0800000">
            <a:off x="1848734" y="1678553"/>
            <a:ext cx="1925254" cy="498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6200000">
            <a:off x="2942364" y="871110"/>
            <a:ext cx="1170370" cy="49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81109" y="58020"/>
            <a:ext cx="1170370" cy="483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58352" y="532364"/>
            <a:ext cx="1245092" cy="483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270" y="26560"/>
            <a:ext cx="1245092" cy="514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71882" y="510619"/>
            <a:ext cx="1245092" cy="483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6081530" y="1067294"/>
            <a:ext cx="787837" cy="483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33909" y="1220778"/>
            <a:ext cx="1807469" cy="483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3250664" y="1798024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66294" y="3527956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0800000">
            <a:off x="3507621" y="2951574"/>
            <a:ext cx="957240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99102" y="2353305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19258" y="1756501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6627769" y="633472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28584" y="41981"/>
            <a:ext cx="3660470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8830788" y="2697779"/>
            <a:ext cx="5925859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276114" y="5965372"/>
            <a:ext cx="1822267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9675555" y="4749576"/>
            <a:ext cx="1822267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10276113" y="3550786"/>
            <a:ext cx="1103917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10017968" y="2188735"/>
            <a:ext cx="2114797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84752" y="826674"/>
            <a:ext cx="1895278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8881238" y="826674"/>
            <a:ext cx="609325" cy="609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8885242" y="826674"/>
            <a:ext cx="609325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9107080" y="1417107"/>
            <a:ext cx="609325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9386933" y="1868029"/>
            <a:ext cx="609325" cy="8481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9500031" y="2491602"/>
            <a:ext cx="609325" cy="6210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9430339" y="3095146"/>
            <a:ext cx="739728" cy="63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7049076" y="4704153"/>
            <a:ext cx="559475" cy="6114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79208" y="2953563"/>
            <a:ext cx="1792303" cy="609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727713" y="5348499"/>
            <a:ext cx="559475" cy="7458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0800000">
            <a:off x="7028087" y="5265589"/>
            <a:ext cx="617328" cy="707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0800000">
            <a:off x="7011073" y="3138757"/>
            <a:ext cx="2470079" cy="63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6839937" y="3947491"/>
            <a:ext cx="983270" cy="616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8684580" y="2941306"/>
            <a:ext cx="559475" cy="23026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12984" y="4365426"/>
            <a:ext cx="559475" cy="10814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55761" y="4342724"/>
            <a:ext cx="559475" cy="760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470954" y="5076379"/>
            <a:ext cx="559475" cy="730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8770390" y="4293085"/>
            <a:ext cx="522688" cy="1121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11561" y="5290518"/>
            <a:ext cx="580953" cy="8618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592515" y="5701553"/>
            <a:ext cx="580038" cy="1152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5400000">
            <a:off x="7636399" y="4898323"/>
            <a:ext cx="553639" cy="3358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241794" y="4160112"/>
            <a:ext cx="639186" cy="21413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5400000">
            <a:off x="5596322" y="4076550"/>
            <a:ext cx="559475" cy="730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510325" y="4711675"/>
            <a:ext cx="559475" cy="1249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hlinkHover r:id="" action="ppaction://hlinkshowjump?jump=la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55" y="5949995"/>
            <a:ext cx="1011847" cy="901023"/>
          </a:xfrm>
          <a:prstGeom prst="rect">
            <a:avLst/>
          </a:prstGeom>
        </p:spPr>
      </p:pic>
      <p:sp>
        <p:nvSpPr>
          <p:cNvPr id="78" name="5-Point Star 77">
            <a:hlinkHover r:id="" action="ppaction://hlinkshowjump?jump=nextslide"/>
          </p:cNvPr>
          <p:cNvSpPr/>
          <p:nvPr/>
        </p:nvSpPr>
        <p:spPr>
          <a:xfrm>
            <a:off x="259152" y="3575679"/>
            <a:ext cx="971684" cy="9568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unched Tape 78">
            <a:hlinkHover r:id="" action="ppaction://hlinkshowjump?jump=nextslide"/>
          </p:cNvPr>
          <p:cNvSpPr/>
          <p:nvPr/>
        </p:nvSpPr>
        <p:spPr>
          <a:xfrm rot="2477305">
            <a:off x="147393" y="2080986"/>
            <a:ext cx="675801" cy="340473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>
            <a:hlinkHover r:id="" action="ppaction://hlinkshowjump?jump=nextslide"/>
          </p:cNvPr>
          <p:cNvSpPr/>
          <p:nvPr/>
        </p:nvSpPr>
        <p:spPr>
          <a:xfrm>
            <a:off x="1543389" y="449048"/>
            <a:ext cx="681295" cy="480028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ie 80">
            <a:hlinkHover r:id="" action="ppaction://hlinkshowjump?jump=nextslide"/>
          </p:cNvPr>
          <p:cNvSpPr/>
          <p:nvPr/>
        </p:nvSpPr>
        <p:spPr>
          <a:xfrm>
            <a:off x="3623385" y="3138757"/>
            <a:ext cx="334967" cy="315450"/>
          </a:xfrm>
          <a:prstGeom prst="pi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Minus 81">
            <a:hlinkHover r:id="" action="ppaction://hlinkshowjump?jump=nextslide"/>
          </p:cNvPr>
          <p:cNvSpPr/>
          <p:nvPr/>
        </p:nvSpPr>
        <p:spPr>
          <a:xfrm rot="18172363">
            <a:off x="3779321" y="294862"/>
            <a:ext cx="787326" cy="885841"/>
          </a:xfrm>
          <a:prstGeom prst="mathMin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urved Connector 83"/>
          <p:cNvCxnSpPr/>
          <p:nvPr/>
        </p:nvCxnSpPr>
        <p:spPr>
          <a:xfrm>
            <a:off x="5190927" y="1245044"/>
            <a:ext cx="561909" cy="285628"/>
          </a:xfrm>
          <a:prstGeom prst="curvedConnector3">
            <a:avLst/>
          </a:prstGeom>
          <a:ln w="73025" cap="flat" cmpd="sng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llate 84">
            <a:hlinkHover r:id="" action="ppaction://hlinkshowjump?jump=nextslide"/>
          </p:cNvPr>
          <p:cNvSpPr/>
          <p:nvPr/>
        </p:nvSpPr>
        <p:spPr>
          <a:xfrm rot="18971184">
            <a:off x="7378912" y="2123040"/>
            <a:ext cx="841674" cy="571118"/>
          </a:xfrm>
          <a:prstGeom prst="flowChartCol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>
            <a:hlinkHover r:id="" action="ppaction://hlinkshowjump?jump=nextslide"/>
          </p:cNvPr>
          <p:cNvSpPr/>
          <p:nvPr/>
        </p:nvSpPr>
        <p:spPr>
          <a:xfrm>
            <a:off x="7677464" y="6415872"/>
            <a:ext cx="415257" cy="395896"/>
          </a:xfrm>
          <a:prstGeom prst="pi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5-Point Star 86">
            <a:hlinkHover r:id="" action="ppaction://hlinkshowjump?jump=nextslide"/>
          </p:cNvPr>
          <p:cNvSpPr/>
          <p:nvPr/>
        </p:nvSpPr>
        <p:spPr>
          <a:xfrm>
            <a:off x="8904926" y="724138"/>
            <a:ext cx="839511" cy="724966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>
            <a:hlinkHover r:id="" action="ppaction://hlinkshowjump?jump=nextslide"/>
          </p:cNvPr>
          <p:cNvSpPr/>
          <p:nvPr/>
        </p:nvSpPr>
        <p:spPr>
          <a:xfrm>
            <a:off x="10410950" y="4481236"/>
            <a:ext cx="766568" cy="791984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Punched Tape 89">
            <a:hlinkHover r:id="" action="ppaction://hlinkshowjump?jump=nextslide"/>
          </p:cNvPr>
          <p:cNvSpPr/>
          <p:nvPr/>
        </p:nvSpPr>
        <p:spPr>
          <a:xfrm>
            <a:off x="10770703" y="1834287"/>
            <a:ext cx="609327" cy="457799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Punched Tape 90">
            <a:hlinkHover r:id="" action="ppaction://hlinkshowjump?jump=nextslide"/>
          </p:cNvPr>
          <p:cNvSpPr/>
          <p:nvPr/>
        </p:nvSpPr>
        <p:spPr>
          <a:xfrm rot="5400000">
            <a:off x="8358313" y="3241392"/>
            <a:ext cx="606597" cy="439249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Punched Tape 91">
            <a:hlinkHover r:id="" action="ppaction://hlinkshowjump?jump=nextslide"/>
          </p:cNvPr>
          <p:cNvSpPr/>
          <p:nvPr/>
        </p:nvSpPr>
        <p:spPr>
          <a:xfrm rot="5400000">
            <a:off x="9596929" y="91752"/>
            <a:ext cx="599572" cy="495096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/>
          <p:nvPr/>
        </p:nvCxnSpPr>
        <p:spPr>
          <a:xfrm rot="10800000" flipH="1" flipV="1">
            <a:off x="8206202" y="4955724"/>
            <a:ext cx="569845" cy="1351543"/>
          </a:xfrm>
          <a:prstGeom prst="curvedConnector4">
            <a:avLst>
              <a:gd name="adj1" fmla="val -40116"/>
              <a:gd name="adj2" fmla="val 61411"/>
            </a:avLst>
          </a:prstGeom>
          <a:ln w="88900"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6" presetClass="entr" presetSubtype="2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687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                 You lose!!!</a:t>
            </a: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0" y="4593770"/>
            <a:ext cx="3904343" cy="2264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Exit</a:t>
            </a:r>
          </a:p>
        </p:txBody>
      </p: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8287657" y="4593771"/>
            <a:ext cx="3904343" cy="22642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178302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786688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7786688"/>
          </a:xfrm>
          <a:prstGeom prst="rect">
            <a:avLst/>
          </a:prstGeom>
          <a:solidFill>
            <a:srgbClr val="FF5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  <a:latin typeface="Blackadder ITC" panose="04020505051007020D02" pitchFamily="82" charset="0"/>
              </a:rPr>
              <a:t>                You won!!!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93770"/>
            <a:ext cx="3904343" cy="2264230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" action="ppaction://hlinkshowjump?jump=endshow"/>
          </p:cNvPr>
          <p:cNvSpPr/>
          <p:nvPr/>
        </p:nvSpPr>
        <p:spPr>
          <a:xfrm>
            <a:off x="0" y="4593770"/>
            <a:ext cx="3904343" cy="2264229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lackadder ITC" panose="04020505051007020D02" pitchFamily="82" charset="0"/>
              </a:rPr>
              <a:t>Exit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6750" y="4593770"/>
            <a:ext cx="3905250" cy="2264230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8287657" y="4593771"/>
            <a:ext cx="3904343" cy="2264229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lackadder ITC" panose="04020505051007020D02" pitchFamily="82" charset="0"/>
              </a:rPr>
              <a:t>Retry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5744" y="5757863"/>
            <a:ext cx="4100512" cy="1878805"/>
          </a:xfrm>
          <a:prstGeom prst="rect">
            <a:avLst/>
          </a:prstGeom>
          <a:solidFill>
            <a:srgbClr val="9040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lackadder ITC" panose="04020505051007020D02" pitchFamily="82" charset="0"/>
              </a:rPr>
              <a:t>By: </a:t>
            </a:r>
            <a:r>
              <a:rPr lang="en-US" sz="3600" dirty="0" err="1">
                <a:latin typeface="Blackadder ITC" panose="04020505051007020D02" pitchFamily="82" charset="0"/>
              </a:rPr>
              <a:t>Nedham</a:t>
            </a:r>
            <a:r>
              <a:rPr lang="en-US" sz="3600" dirty="0">
                <a:latin typeface="Blackadder ITC" panose="04020505051007020D02" pitchFamily="82" charset="0"/>
              </a:rPr>
              <a:t> </a:t>
            </a:r>
            <a:r>
              <a:rPr lang="en-US" sz="3600" dirty="0" err="1">
                <a:latin typeface="Blackadder ITC" panose="04020505051007020D02" pitchFamily="82" charset="0"/>
              </a:rPr>
              <a:t>Algazali</a:t>
            </a:r>
            <a:endParaRPr lang="en-US" sz="3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Blackadder ITC</vt:lpstr>
      <vt:lpstr>Calibri</vt:lpstr>
      <vt:lpstr>Calibri Light</vt:lpstr>
      <vt:lpstr>Office Theme</vt:lpstr>
      <vt:lpstr>FUN GAME</vt:lpstr>
      <vt:lpstr>PowerPoint Presentation</vt:lpstr>
      <vt:lpstr>                 You lose!!!</vt:lpstr>
      <vt:lpstr>                You won!!!</vt:lpstr>
    </vt:vector>
  </TitlesOfParts>
  <Company>Nielsen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GAME</dc:title>
  <dc:creator>Password123</dc:creator>
  <cp:lastModifiedBy>Chung-Wen Tsao</cp:lastModifiedBy>
  <cp:revision>30</cp:revision>
  <dcterms:created xsi:type="dcterms:W3CDTF">2018-12-08T03:56:15Z</dcterms:created>
  <dcterms:modified xsi:type="dcterms:W3CDTF">2019-06-12T20:39:52Z</dcterms:modified>
</cp:coreProperties>
</file>