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2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4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B2D2-67CC-4C25-913F-823474BEDAB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2663-8494-43BF-8879-42D1D7D6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Hover r:id="" action="ppaction://hlinkshowjump?jump=nextslide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1338" y="2238703"/>
            <a:ext cx="1513490" cy="2270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4110" y="2840420"/>
            <a:ext cx="8208579" cy="1177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54207" y="1313793"/>
            <a:ext cx="977462" cy="1618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Hover r:id="rId2" action="ppaction://hlinksldjump"/>
          </p:cNvPr>
          <p:cNvSpPr/>
          <p:nvPr/>
        </p:nvSpPr>
        <p:spPr>
          <a:xfrm>
            <a:off x="8387255" y="148458"/>
            <a:ext cx="2911365" cy="1271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9" name="Isosceles Triangle 8">
            <a:hlinkHover r:id="" action="ppaction://hlinkshowjump?jump=nextslide"/>
          </p:cNvPr>
          <p:cNvSpPr/>
          <p:nvPr/>
        </p:nvSpPr>
        <p:spPr>
          <a:xfrm>
            <a:off x="5386552" y="773824"/>
            <a:ext cx="2280744" cy="176573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0091 0.390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" action="ppaction://hlinkshowjump?jump=previousslide"/>
          </p:cNvPr>
          <p:cNvSpPr/>
          <p:nvPr/>
        </p:nvSpPr>
        <p:spPr>
          <a:xfrm>
            <a:off x="851338" y="2238703"/>
            <a:ext cx="1513490" cy="2270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 student</dc:creator>
  <cp:lastModifiedBy>cc student</cp:lastModifiedBy>
  <cp:revision>5</cp:revision>
  <dcterms:created xsi:type="dcterms:W3CDTF">2018-12-07T03:28:30Z</dcterms:created>
  <dcterms:modified xsi:type="dcterms:W3CDTF">2018-12-07T04:05:57Z</dcterms:modified>
</cp:coreProperties>
</file>