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F63"/>
    <a:srgbClr val="18FB0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66FB-A113-45DC-B331-E55721D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56A82-258C-4967-8939-E5D5E2EB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E710-736F-445D-96FC-DE71C21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7115-004F-4B96-89CA-FF66BDC7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0058-22CC-46A9-9F58-340B410C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1BA0-0614-41E6-91DA-80573A32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79FDC-959D-4F69-A519-73570539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765D-B2B2-49BE-949B-D6462647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8DFD-1F37-43B9-B55D-77C4190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B2B0-A16C-445C-9D9F-D84719E6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9DFED-6725-4B02-A844-64A14F86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6B263-2FD8-4845-9C08-F3ED3FE1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D4DB-DC6D-40A3-A5FC-9E53EAA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B686-168D-4845-AA0B-371B5BCD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2441-B6B5-4B0F-A82C-8CEE7645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A72A-16E0-417B-8531-AF14A15D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ED43-1D63-437C-A038-368EF2F0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B8BB-EF6E-452E-9641-98EE945E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3C80-C5DA-4FB0-831A-905A1141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D70D-40AE-4CEB-8F53-DD8896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2BB5-54AB-4C56-B405-A3C60E21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39CC-F984-473E-A737-52A73EA4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C461-B557-4FCB-B262-63867DBA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CFDA-8683-4F20-B968-D292D4BA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1E21-DFD0-4355-BB39-8475C2D9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67E7-BBAD-4C5C-8C6C-DA0CF538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E766-66AA-448E-83EB-A96FC797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82326-6E14-4134-B577-68CCECEB1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A7D6-2E0E-4C61-84B7-F4DECB86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932F-F3A7-47EF-A89F-95B1C9DE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E248-4032-4E7C-B6F9-A77BB3E7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5A27-68B9-4019-92E2-6E89250C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541F-716D-411A-99A7-0173F2C8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14BE-8FDB-4576-BDA9-7C89E0EB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7C0AA-1B26-4EA3-850D-E363D1572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092AE-C468-4B6C-BDA9-26B2AD3A3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2190-30EB-48BE-BD01-A3E00DD5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3FA8-251E-4344-AB1D-B94F5CBA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6BF49-3B03-4902-A5D7-C55CEAD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64FA-70B3-43F1-AC62-ACFA0DD8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E17DF-C074-4C08-885E-32D58A0F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4412-FA0E-4B7C-88DF-E9821BF2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C6682-C2CF-4572-BCF0-00DDF19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1AEC-035D-4077-B131-B246044B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33839-B36B-43BD-B778-5C2B16F8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E449C-FC31-4ACD-89BE-12EAF89D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21F2-3844-4A29-AE3D-7F0EDC7B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E96B-9CAE-4955-A88B-8F9408E7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577A8-0ED2-447B-8CAE-F6E27822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AC0-1DB7-4C35-B1F9-4E84D2F6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B055-E068-48A8-997E-59EB7C1D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7E1AA-956B-4B42-814B-72F84A8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BE9B-94D5-4BDB-A2B4-B7EAAA30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F7AF9-E8A0-4111-855C-788398FDE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10A9-397F-4848-9952-51986871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F06E-E708-4EA2-85C1-9AA39EFE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77DA-4BC0-4004-81E3-932FD532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C0A48-A713-4E83-A785-C1C2D8D8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8FD6-0196-4DDD-9400-0E669840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E26A-B1C6-4423-A931-A72BE26A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5ACC-3DBB-46F4-B2B1-D5177639C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183B-6228-48AE-81C4-573F9C889C8A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90D-4849-4B23-B2B6-548F2D9C8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043E-AD0F-443A-BA3F-48FDE6559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F415-325F-4ABC-87EA-45E73A4D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CE1DDAF-DB14-4CE7-9875-207AE9F98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709"/>
            <a:ext cx="12191999" cy="55490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E641B1-A94C-4BD1-A6D9-FB23AD523712}"/>
              </a:ext>
            </a:extLst>
          </p:cNvPr>
          <p:cNvSpPr/>
          <p:nvPr/>
        </p:nvSpPr>
        <p:spPr>
          <a:xfrm>
            <a:off x="1841400" y="359764"/>
            <a:ext cx="1022568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 TO THE OBSTACLE COURSE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Oval 9">
            <a:hlinkClick r:id="" action="ppaction://hlinkshowjump?jump=nextslide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CCAF8283-F1C6-4688-9FFC-5333CA1504B1}"/>
              </a:ext>
            </a:extLst>
          </p:cNvPr>
          <p:cNvSpPr/>
          <p:nvPr/>
        </p:nvSpPr>
        <p:spPr>
          <a:xfrm>
            <a:off x="89941" y="119922"/>
            <a:ext cx="1661518" cy="132394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hlinkClick r:id="" action="ppaction://hlinkshowjump?jump=nextslide"/>
              </a:rPr>
              <a:t>begin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4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" action="ppaction://hlinkshowjump?jump=firstslide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2A6CD6E8-85BE-4A78-80D0-1AEE7349D3FC}"/>
              </a:ext>
            </a:extLst>
          </p:cNvPr>
          <p:cNvSpPr/>
          <p:nvPr/>
        </p:nvSpPr>
        <p:spPr>
          <a:xfrm>
            <a:off x="-313536" y="-63709"/>
            <a:ext cx="12192001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07F7D-465E-4926-B45A-01C640CBEE70}"/>
              </a:ext>
            </a:extLst>
          </p:cNvPr>
          <p:cNvSpPr/>
          <p:nvPr/>
        </p:nvSpPr>
        <p:spPr>
          <a:xfrm>
            <a:off x="476571" y="790729"/>
            <a:ext cx="494675" cy="5681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F9412-C760-474C-8071-F7506631E300}"/>
              </a:ext>
            </a:extLst>
          </p:cNvPr>
          <p:cNvSpPr/>
          <p:nvPr/>
        </p:nvSpPr>
        <p:spPr>
          <a:xfrm>
            <a:off x="786983" y="5861154"/>
            <a:ext cx="10717967" cy="674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6128C-440C-4668-BB4E-020CECE0A260}"/>
              </a:ext>
            </a:extLst>
          </p:cNvPr>
          <p:cNvSpPr/>
          <p:nvPr/>
        </p:nvSpPr>
        <p:spPr>
          <a:xfrm>
            <a:off x="11437492" y="209862"/>
            <a:ext cx="614597" cy="6310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0C05F0-1406-433A-928F-CA7B43E9D632}"/>
              </a:ext>
            </a:extLst>
          </p:cNvPr>
          <p:cNvSpPr/>
          <p:nvPr/>
        </p:nvSpPr>
        <p:spPr>
          <a:xfrm>
            <a:off x="1573969" y="88066"/>
            <a:ext cx="10370696" cy="674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AC4B4-961F-4CD8-99D1-B0A5B035BAB8}"/>
              </a:ext>
            </a:extLst>
          </p:cNvPr>
          <p:cNvSpPr/>
          <p:nvPr/>
        </p:nvSpPr>
        <p:spPr>
          <a:xfrm>
            <a:off x="1543680" y="693294"/>
            <a:ext cx="614597" cy="4557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B953D-1248-44F4-B153-A6BF3A8A007C}"/>
              </a:ext>
            </a:extLst>
          </p:cNvPr>
          <p:cNvSpPr/>
          <p:nvPr/>
        </p:nvSpPr>
        <p:spPr>
          <a:xfrm>
            <a:off x="2098624" y="4733145"/>
            <a:ext cx="9094028" cy="674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FE3C4-4949-4CDF-A7AC-F41E659BA139}"/>
              </a:ext>
            </a:extLst>
          </p:cNvPr>
          <p:cNvSpPr/>
          <p:nvPr/>
        </p:nvSpPr>
        <p:spPr>
          <a:xfrm>
            <a:off x="10398168" y="1334124"/>
            <a:ext cx="794484" cy="3477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A5713-A064-40F4-9234-4F6F30D33BFB}"/>
              </a:ext>
            </a:extLst>
          </p:cNvPr>
          <p:cNvSpPr/>
          <p:nvPr/>
        </p:nvSpPr>
        <p:spPr>
          <a:xfrm>
            <a:off x="2583308" y="1349114"/>
            <a:ext cx="7844846" cy="674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B17396-28AE-4D56-975E-3D7C03899B3D}"/>
              </a:ext>
            </a:extLst>
          </p:cNvPr>
          <p:cNvSpPr/>
          <p:nvPr/>
        </p:nvSpPr>
        <p:spPr>
          <a:xfrm>
            <a:off x="2618288" y="1944973"/>
            <a:ext cx="794484" cy="2405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13E58-4416-40A6-957E-DFBDC417CC60}"/>
              </a:ext>
            </a:extLst>
          </p:cNvPr>
          <p:cNvSpPr/>
          <p:nvPr/>
        </p:nvSpPr>
        <p:spPr>
          <a:xfrm>
            <a:off x="3312825" y="3631366"/>
            <a:ext cx="6280879" cy="719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76262-67A9-482A-A715-CCD22CDC5A81}"/>
              </a:ext>
            </a:extLst>
          </p:cNvPr>
          <p:cNvSpPr/>
          <p:nvPr/>
        </p:nvSpPr>
        <p:spPr>
          <a:xfrm>
            <a:off x="9348849" y="2308486"/>
            <a:ext cx="794485" cy="2031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4A594-67E4-4714-A176-7BC49FE7C70E}"/>
              </a:ext>
            </a:extLst>
          </p:cNvPr>
          <p:cNvSpPr/>
          <p:nvPr/>
        </p:nvSpPr>
        <p:spPr>
          <a:xfrm>
            <a:off x="5276537" y="2308486"/>
            <a:ext cx="4202245" cy="674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BCF3D8-E404-40BD-B325-43427EFD87BA}"/>
              </a:ext>
            </a:extLst>
          </p:cNvPr>
          <p:cNvSpPr/>
          <p:nvPr/>
        </p:nvSpPr>
        <p:spPr>
          <a:xfrm>
            <a:off x="62469" y="0"/>
            <a:ext cx="1429063" cy="8844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17BCE7-45F8-43D5-9512-65AAA0087E95}"/>
              </a:ext>
            </a:extLst>
          </p:cNvPr>
          <p:cNvSpPr/>
          <p:nvPr/>
        </p:nvSpPr>
        <p:spPr>
          <a:xfrm>
            <a:off x="3728803" y="2117360"/>
            <a:ext cx="1693888" cy="12891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00"/>
                </a:solidFill>
                <a:hlinkClick r:id="" action="ppaction://hlinkshowjump?jump=lastslide"/>
              </a:rPr>
              <a:t>END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25" name="Arrow: Down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8E167E-35F4-4BEB-884A-330028E1D9C3}"/>
              </a:ext>
            </a:extLst>
          </p:cNvPr>
          <p:cNvSpPr/>
          <p:nvPr/>
        </p:nvSpPr>
        <p:spPr>
          <a:xfrm>
            <a:off x="5422691" y="0"/>
            <a:ext cx="438463" cy="1219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BF9E4B-F4CE-44A6-9138-7E5E1D28F099}"/>
              </a:ext>
            </a:extLst>
          </p:cNvPr>
          <p:cNvSpPr/>
          <p:nvPr/>
        </p:nvSpPr>
        <p:spPr>
          <a:xfrm>
            <a:off x="6595672" y="0"/>
            <a:ext cx="438462" cy="1219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0065B3-720F-4D25-ADDA-9A001C05485A}"/>
              </a:ext>
            </a:extLst>
          </p:cNvPr>
          <p:cNvSpPr/>
          <p:nvPr/>
        </p:nvSpPr>
        <p:spPr>
          <a:xfrm>
            <a:off x="7764903" y="-1"/>
            <a:ext cx="438463" cy="1255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46A4556-22BE-4F9D-8F4F-B89C7DF9E5B6}"/>
              </a:ext>
            </a:extLst>
          </p:cNvPr>
          <p:cNvSpPr/>
          <p:nvPr/>
        </p:nvSpPr>
        <p:spPr>
          <a:xfrm>
            <a:off x="124913" y="1900003"/>
            <a:ext cx="1019334" cy="49467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193E540-6ABE-4F8A-8B42-592818A70948}"/>
              </a:ext>
            </a:extLst>
          </p:cNvPr>
          <p:cNvSpPr/>
          <p:nvPr/>
        </p:nvSpPr>
        <p:spPr>
          <a:xfrm>
            <a:off x="-18732" y="3389651"/>
            <a:ext cx="1116750" cy="483430"/>
          </a:xfrm>
          <a:prstGeom prst="rightArrow">
            <a:avLst>
              <a:gd name="adj1" fmla="val 50000"/>
              <a:gd name="adj2" fmla="val 536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EE09DB6-B52A-4FB9-9858-2FCECFD79F57}"/>
              </a:ext>
            </a:extLst>
          </p:cNvPr>
          <p:cNvSpPr/>
          <p:nvPr/>
        </p:nvSpPr>
        <p:spPr>
          <a:xfrm>
            <a:off x="555901" y="1101778"/>
            <a:ext cx="402237" cy="4759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C94245A-A2AE-439A-B61F-1B8B9C4A5F08}"/>
              </a:ext>
            </a:extLst>
          </p:cNvPr>
          <p:cNvSpPr/>
          <p:nvPr/>
        </p:nvSpPr>
        <p:spPr>
          <a:xfrm>
            <a:off x="539965" y="2559568"/>
            <a:ext cx="369451" cy="58836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65EA52-06BD-4A1C-8FF1-2A204A55B968}"/>
              </a:ext>
            </a:extLst>
          </p:cNvPr>
          <p:cNvSpPr/>
          <p:nvPr/>
        </p:nvSpPr>
        <p:spPr>
          <a:xfrm>
            <a:off x="-352254" y="4808096"/>
            <a:ext cx="853186" cy="884419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A311A3-27E7-4DD5-9850-9BD390698742}"/>
              </a:ext>
            </a:extLst>
          </p:cNvPr>
          <p:cNvSpPr/>
          <p:nvPr/>
        </p:nvSpPr>
        <p:spPr>
          <a:xfrm>
            <a:off x="4154784" y="3365291"/>
            <a:ext cx="1477776" cy="128915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art 33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987AED6-316B-4BE6-98CC-B7B8FBFFC998}"/>
              </a:ext>
            </a:extLst>
          </p:cNvPr>
          <p:cNvSpPr/>
          <p:nvPr/>
        </p:nvSpPr>
        <p:spPr>
          <a:xfrm>
            <a:off x="9533733" y="1075544"/>
            <a:ext cx="949372" cy="813216"/>
          </a:xfrm>
          <a:prstGeom prst="hear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iamond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1AA84F-8ECC-4F4C-9ABC-069F88B7DAEC}"/>
              </a:ext>
            </a:extLst>
          </p:cNvPr>
          <p:cNvSpPr/>
          <p:nvPr/>
        </p:nvSpPr>
        <p:spPr>
          <a:xfrm>
            <a:off x="1338492" y="494677"/>
            <a:ext cx="943147" cy="897534"/>
          </a:xfrm>
          <a:prstGeom prst="diamond">
            <a:avLst/>
          </a:prstGeom>
          <a:solidFill>
            <a:srgbClr val="18FB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C1B8739-B644-4FE8-A437-BF8DC90A7CBC}"/>
              </a:ext>
            </a:extLst>
          </p:cNvPr>
          <p:cNvSpPr/>
          <p:nvPr/>
        </p:nvSpPr>
        <p:spPr>
          <a:xfrm>
            <a:off x="449710" y="4067958"/>
            <a:ext cx="530893" cy="586487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E6E7C7A-CB40-4DCD-B06C-145C75F3F4DC}"/>
              </a:ext>
            </a:extLst>
          </p:cNvPr>
          <p:cNvSpPr/>
          <p:nvPr/>
        </p:nvSpPr>
        <p:spPr>
          <a:xfrm>
            <a:off x="4798105" y="5859280"/>
            <a:ext cx="834455" cy="674557"/>
          </a:xfrm>
          <a:prstGeom prst="flowChartConnector">
            <a:avLst/>
          </a:prstGeom>
          <a:solidFill>
            <a:srgbClr val="F90F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AAD88D0-D16F-428C-BB05-6890084E980C}"/>
              </a:ext>
            </a:extLst>
          </p:cNvPr>
          <p:cNvSpPr/>
          <p:nvPr/>
        </p:nvSpPr>
        <p:spPr>
          <a:xfrm>
            <a:off x="11413746" y="3243496"/>
            <a:ext cx="683316" cy="725147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5DF01CB-C673-48B2-85D3-6272578D838B}"/>
              </a:ext>
            </a:extLst>
          </p:cNvPr>
          <p:cNvSpPr/>
          <p:nvPr/>
        </p:nvSpPr>
        <p:spPr>
          <a:xfrm>
            <a:off x="8626836" y="117108"/>
            <a:ext cx="614597" cy="616472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424E62-FDD6-4EC1-9A4D-3D9EEB5AEB7D}"/>
              </a:ext>
            </a:extLst>
          </p:cNvPr>
          <p:cNvSpPr/>
          <p:nvPr/>
        </p:nvSpPr>
        <p:spPr>
          <a:xfrm>
            <a:off x="2950567" y="24359"/>
            <a:ext cx="939374" cy="6745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25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25 -2.96296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0.00718 L 0.29583 -0.0071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125 7.40741E-7 C 0.18099 7.40741E-7 0.25 0.06898 0.25 0.125 L 0.25 0.25 " pathEditMode="relative" rAng="0" ptsTypes="AAA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path" presetSubtype="0" repeatCount="indefinite" accel="20000" decel="2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0787 C -2.08333E-6 0.20047 0.0556 0.27593 0.1237 0.27593 C 0.2043 0.27593 0.23321 0.19213 0.24571 0.14144 L 0.25821 0.07408 C 0.27031 0.02338 0.3013 -0.05995 0.39232 -0.05995 C 0.45013 -0.05995 0.51667 0.01505 0.51667 0.10787 C 0.51667 0.20047 0.45013 0.27593 0.39232 0.27593 C 0.3013 0.27593 0.27031 0.19213 0.25821 0.14144 L 0.24571 0.07408 C 0.23321 0.02338 0.2043 -0.05995 0.1237 -0.05995 C 0.0556 -0.05995 -2.08333E-6 0.01505 -2.08333E-6 0.10787 Z " pathEditMode="relative" rAng="0" ptsTypes="AAAAAAAAAAA">
                                      <p:cBhvr>
                                        <p:cTn id="86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C 0.08099 -3.7037E-6 0.14687 0.06968 0.14687 0.15556 C 0.14687 0.24121 0.08099 0.31111 1.45833E-6 0.31111 C -0.08112 0.31111 -0.14688 0.24121 -0.14688 0.15556 C -0.14688 0.06968 -0.08112 -3.7037E-6 1.45833E-6 -3.7037E-6 Z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repeatCount="indefinite" accel="100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6705 0.04005 C 0.08099 0.04907 0.10195 0.05394 0.12396 0.05394 C 0.14896 0.05394 0.16901 0.04907 0.18294 0.04005 L 0.25 0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9A02674-C3AA-4AA8-B9D9-EA3C1773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81" y="1828659"/>
            <a:ext cx="9776037" cy="4549281"/>
          </a:xfrm>
          <a:prstGeom prst="rect">
            <a:avLst/>
          </a:prstGeom>
        </p:spPr>
      </p:pic>
      <p:sp>
        <p:nvSpPr>
          <p:cNvPr id="4" name="Flowchart: Connector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23194F-C7A8-4D79-8AB7-241E76192598}"/>
              </a:ext>
            </a:extLst>
          </p:cNvPr>
          <p:cNvSpPr/>
          <p:nvPr/>
        </p:nvSpPr>
        <p:spPr>
          <a:xfrm>
            <a:off x="477012" y="480059"/>
            <a:ext cx="1938810" cy="13485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8FB0D"/>
                </a:solidFill>
              </a:rPr>
              <a:t>TRY </a:t>
            </a:r>
            <a:r>
              <a:rPr lang="en-US" sz="2000" dirty="0">
                <a:solidFill>
                  <a:srgbClr val="18FB0D"/>
                </a:solidFill>
                <a:hlinkClick r:id="" action="ppaction://hlinkshowjump?jump=previousslide"/>
              </a:rPr>
              <a:t>AGAIN</a:t>
            </a:r>
            <a:endParaRPr lang="en-US" sz="2000" dirty="0">
              <a:solidFill>
                <a:srgbClr val="18FB0D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627164E-DAAF-4CCF-A4D5-980398626D30}"/>
              </a:ext>
            </a:extLst>
          </p:cNvPr>
          <p:cNvSpPr/>
          <p:nvPr/>
        </p:nvSpPr>
        <p:spPr>
          <a:xfrm>
            <a:off x="8450618" y="524514"/>
            <a:ext cx="2653259" cy="13041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18FB0D"/>
                </a:solidFill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en-US" sz="4000" dirty="0">
              <a:solidFill>
                <a:srgbClr val="18F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A36823F-E7B6-4C39-8B5E-625378C14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914525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 Sarubbi-Valencia</dc:creator>
  <cp:lastModifiedBy>Karla Sarubbi-Valencia</cp:lastModifiedBy>
  <cp:revision>7</cp:revision>
  <dcterms:created xsi:type="dcterms:W3CDTF">2018-12-17T01:06:02Z</dcterms:created>
  <dcterms:modified xsi:type="dcterms:W3CDTF">2018-12-17T01:51:51Z</dcterms:modified>
</cp:coreProperties>
</file>