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ABCA-1F1C-49F1-AF9A-7C934D4C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1396C-AA42-41A9-95FC-2D58A584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328F-3EBF-46A7-8748-AE3FF5AF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6D8B-392E-435E-8971-0E4F7343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F548-D2DA-4F14-9317-FFAFC95F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8113-CE12-426C-8646-51EC1AEC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AA15B-7717-4FD5-817D-833F091D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B7DA-5FDD-470C-9D14-833D321C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1BFE-F144-4FD9-A433-3D4666F6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3678-B765-434D-BC13-A8FBBC09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7D538-B7DF-44B7-BBB2-AFEA08AB9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0A552-8FCA-4573-B28B-C22FBF381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B2B0-3548-48D1-9525-5448F359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5D46-36CD-46BC-8EF7-757B6EBE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FCAA-12A3-47FF-8BF6-30C37026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594C-20F6-49E3-8653-6C6C3DBF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56B5-87F1-47CB-BE58-D239CD80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AE04-89F8-4BCF-8EA1-B8311078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472D8-B8C7-44E3-B475-84487399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7027-8028-4645-A552-78CBBB9C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CAA7-B2C7-4EA0-946A-E9B996A1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E122-8E76-42A3-9F25-0974DE3F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8365-19EC-4780-9EC1-4D79D605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4E8A-3E9D-49B9-B604-928BF8EA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0C8A-1521-4540-AF2D-4B83EBF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E897-8DC9-4D1A-A38D-F296A26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8D46-1508-4801-B320-C9268BED0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7E144-ED46-431C-B221-9D1243FE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3562C-59F8-4A14-BEB5-D86F7B63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5A0DC-188C-462E-8CE9-FAAFA8F1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D1DDE-7B11-4C8C-B409-2DBF43CE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D51F-7F4D-4FD5-BF8B-D19CC0C1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BB92-934B-41F5-9976-5CA9303F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670B5-A592-4F9F-BA7C-54440443E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E4E09-F800-45C3-ABC7-57C4C0CFD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A3917-19D0-434B-9058-28395B572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09263-ABE7-43FF-A46A-1137915B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C0411-779F-4F11-AE05-347A34B8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331D0-E0FF-4ADC-9815-BC4AF15C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7E41-C2EE-4BBF-8F74-822F9FB1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41470-382C-4F9C-8586-462924B2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8199B-5FB2-42F1-B246-9142CB23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B6FC0-CC36-48A0-BE45-0A7C4E05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98DE1-DFC1-4885-BA41-BC100998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2C373-C1B0-41A2-A31A-9CE4D8ED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3209-922A-48EF-8F05-38FACCDE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07A2-108C-4E90-BA1A-981C0DE3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F082-D3D6-4647-887D-58C93204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76D5F-1C20-4783-A218-90A99E5E8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DBCD9-7C31-4BC6-8D6D-6FDDCFEA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B8699-A086-4463-B59F-07D24323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FE88E-1D44-412C-AABB-E746ED0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147B-CFE7-488B-983D-2F05515D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00528-BE5C-457E-85BF-08953C4E6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A8025-CBFA-4D8D-98F7-FC968EAF5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B01B-709C-4DDE-A659-F64AFFD5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B55D5-87B8-4640-9F62-F1B6156E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0FB52-A43A-446A-96E8-1CB87AC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A7097-8122-4177-9F0B-B53F7225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0CC61-42C3-4E06-AE98-E3603210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BE5A-FE66-4439-82AF-CE9BAA8C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54B0-3A83-4574-8DB0-9C0486653D3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3F4-FA89-48CA-AC98-B8E77C5F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349D-3464-4DDE-A9DC-B01EBC874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933B-7B24-48F8-951D-9F2AB499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6AA9-93F3-457E-9920-5B9A5181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B9B48-79D6-45D8-AB19-5E15A83AD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59DF487-0FE0-47A7-8A28-DB0E486B7F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37C3F-795D-49D2-B8E4-53781A5B2E5D}"/>
              </a:ext>
            </a:extLst>
          </p:cNvPr>
          <p:cNvSpPr/>
          <p:nvPr/>
        </p:nvSpPr>
        <p:spPr>
          <a:xfrm>
            <a:off x="344556" y="608273"/>
            <a:ext cx="2570922" cy="508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2F3D4-98E2-4B16-B7BF-B62234437393}"/>
              </a:ext>
            </a:extLst>
          </p:cNvPr>
          <p:cNvSpPr/>
          <p:nvPr/>
        </p:nvSpPr>
        <p:spPr>
          <a:xfrm rot="5400000">
            <a:off x="-309091" y="2803832"/>
            <a:ext cx="3878216" cy="4604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E4EAC-B337-4AEF-9AD1-71CA0FAFED32}"/>
              </a:ext>
            </a:extLst>
          </p:cNvPr>
          <p:cNvSpPr/>
          <p:nvPr/>
        </p:nvSpPr>
        <p:spPr>
          <a:xfrm>
            <a:off x="4770783" y="3509962"/>
            <a:ext cx="1325217" cy="31823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DCD5E6-FCC2-422C-9E77-AE77C63B085B}"/>
              </a:ext>
            </a:extLst>
          </p:cNvPr>
          <p:cNvSpPr/>
          <p:nvPr/>
        </p:nvSpPr>
        <p:spPr>
          <a:xfrm>
            <a:off x="8719930" y="51683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289A643-0169-4983-A307-93ABDD4761FC}"/>
              </a:ext>
            </a:extLst>
          </p:cNvPr>
          <p:cNvSpPr/>
          <p:nvPr/>
        </p:nvSpPr>
        <p:spPr>
          <a:xfrm>
            <a:off x="8878957" y="13252"/>
            <a:ext cx="1789043" cy="126226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" action="ppaction://hlinkshowjump?jump=nextslide"/>
              </a:rPr>
              <a:t>End</a:t>
            </a:r>
            <a:endParaRPr lang="en-US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68F4BFEC-8A12-43C8-A4ED-FD8D75346923}"/>
              </a:ext>
            </a:extLst>
          </p:cNvPr>
          <p:cNvSpPr/>
          <p:nvPr/>
        </p:nvSpPr>
        <p:spPr>
          <a:xfrm rot="10800000">
            <a:off x="1431527" y="4069772"/>
            <a:ext cx="3060957" cy="1731285"/>
          </a:xfrm>
          <a:prstGeom prst="blockArc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6C49CA05-A9ED-4E4F-B93A-02E268171ED3}"/>
              </a:ext>
            </a:extLst>
          </p:cNvPr>
          <p:cNvSpPr/>
          <p:nvPr/>
        </p:nvSpPr>
        <p:spPr>
          <a:xfrm>
            <a:off x="4071771" y="1056943"/>
            <a:ext cx="1789043" cy="3916233"/>
          </a:xfrm>
          <a:prstGeom prst="utur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hlinkHover r:id="rId2" action="ppaction://hlinksldjump"/>
            <a:extLst>
              <a:ext uri="{FF2B5EF4-FFF2-40B4-BE49-F238E27FC236}">
                <a16:creationId xmlns:a16="http://schemas.microsoft.com/office/drawing/2014/main" id="{1366F5C1-2211-4A72-A20F-5F29DD5732DF}"/>
              </a:ext>
            </a:extLst>
          </p:cNvPr>
          <p:cNvSpPr/>
          <p:nvPr/>
        </p:nvSpPr>
        <p:spPr>
          <a:xfrm>
            <a:off x="5073905" y="3709208"/>
            <a:ext cx="786909" cy="781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Hover r:id="rId3" action="ppaction://hlinksldjump"/>
            <a:extLst>
              <a:ext uri="{FF2B5EF4-FFF2-40B4-BE49-F238E27FC236}">
                <a16:creationId xmlns:a16="http://schemas.microsoft.com/office/drawing/2014/main" id="{9CF158D0-03B1-40E8-937F-5F44F6892851}"/>
              </a:ext>
            </a:extLst>
          </p:cNvPr>
          <p:cNvSpPr/>
          <p:nvPr/>
        </p:nvSpPr>
        <p:spPr>
          <a:xfrm>
            <a:off x="5120286" y="4671691"/>
            <a:ext cx="740528" cy="7818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84D693B-1681-4F05-A7DD-B77BE06BE3A8}"/>
              </a:ext>
            </a:extLst>
          </p:cNvPr>
          <p:cNvSpPr/>
          <p:nvPr/>
        </p:nvSpPr>
        <p:spPr>
          <a:xfrm>
            <a:off x="5120287" y="5738192"/>
            <a:ext cx="771978" cy="7818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28F51C0-E030-4DE0-8A84-85A4172D871A}"/>
              </a:ext>
            </a:extLst>
          </p:cNvPr>
          <p:cNvSpPr/>
          <p:nvPr/>
        </p:nvSpPr>
        <p:spPr>
          <a:xfrm>
            <a:off x="5892264" y="5257800"/>
            <a:ext cx="4020361" cy="1434547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-Up 18">
            <a:extLst>
              <a:ext uri="{FF2B5EF4-FFF2-40B4-BE49-F238E27FC236}">
                <a16:creationId xmlns:a16="http://schemas.microsoft.com/office/drawing/2014/main" id="{996BEF76-1E16-4651-A3F9-1B67A2C9D9A9}"/>
              </a:ext>
            </a:extLst>
          </p:cNvPr>
          <p:cNvSpPr/>
          <p:nvPr/>
        </p:nvSpPr>
        <p:spPr>
          <a:xfrm>
            <a:off x="8047718" y="2902224"/>
            <a:ext cx="2960036" cy="2804354"/>
          </a:xfrm>
          <a:prstGeom prst="leftRightUpArrow">
            <a:avLst>
              <a:gd name="adj1" fmla="val 17439"/>
              <a:gd name="adj2" fmla="val 6570"/>
              <a:gd name="adj3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hlinkHover r:id="rId2" action="ppaction://hlinksldjump"/>
            <a:extLst>
              <a:ext uri="{FF2B5EF4-FFF2-40B4-BE49-F238E27FC236}">
                <a16:creationId xmlns:a16="http://schemas.microsoft.com/office/drawing/2014/main" id="{ADE1DB17-8196-438E-9815-7A39BC66FB35}"/>
              </a:ext>
            </a:extLst>
          </p:cNvPr>
          <p:cNvSpPr/>
          <p:nvPr/>
        </p:nvSpPr>
        <p:spPr>
          <a:xfrm>
            <a:off x="10893287" y="4810540"/>
            <a:ext cx="1206242" cy="1219200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FEA092-CE74-4467-8DED-970859BCFA88}"/>
              </a:ext>
            </a:extLst>
          </p:cNvPr>
          <p:cNvCxnSpPr/>
          <p:nvPr/>
        </p:nvCxnSpPr>
        <p:spPr>
          <a:xfrm>
            <a:off x="10893287" y="5075583"/>
            <a:ext cx="13252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A90B21-F11D-4CFF-94D7-EF637DC75F86}"/>
              </a:ext>
            </a:extLst>
          </p:cNvPr>
          <p:cNvCxnSpPr>
            <a:cxnSpLocks/>
          </p:cNvCxnSpPr>
          <p:nvPr/>
        </p:nvCxnSpPr>
        <p:spPr>
          <a:xfrm>
            <a:off x="11847444" y="4810540"/>
            <a:ext cx="16899" cy="12192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B90521-3AE7-4CB2-BD73-B64888156C22}"/>
              </a:ext>
            </a:extLst>
          </p:cNvPr>
          <p:cNvCxnSpPr/>
          <p:nvPr/>
        </p:nvCxnSpPr>
        <p:spPr>
          <a:xfrm>
            <a:off x="11517137" y="4810540"/>
            <a:ext cx="0" cy="12192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A3DAC1-4D33-4E0D-83D1-0B6B9CE41A92}"/>
              </a:ext>
            </a:extLst>
          </p:cNvPr>
          <p:cNvCxnSpPr/>
          <p:nvPr/>
        </p:nvCxnSpPr>
        <p:spPr>
          <a:xfrm>
            <a:off x="11136573" y="4810540"/>
            <a:ext cx="0" cy="12192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545B2A-7019-4D0F-B511-6A67C7FC17A5}"/>
              </a:ext>
            </a:extLst>
          </p:cNvPr>
          <p:cNvCxnSpPr/>
          <p:nvPr/>
        </p:nvCxnSpPr>
        <p:spPr>
          <a:xfrm>
            <a:off x="11864343" y="5257800"/>
            <a:ext cx="235186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68A6CA-5E5D-4D38-B339-51974C498914}"/>
              </a:ext>
            </a:extLst>
          </p:cNvPr>
          <p:cNvCxnSpPr/>
          <p:nvPr/>
        </p:nvCxnSpPr>
        <p:spPr>
          <a:xfrm>
            <a:off x="11864343" y="5706578"/>
            <a:ext cx="235186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3085A9-BF57-4E30-BB2D-B209B40F5F67}"/>
              </a:ext>
            </a:extLst>
          </p:cNvPr>
          <p:cNvCxnSpPr/>
          <p:nvPr/>
        </p:nvCxnSpPr>
        <p:spPr>
          <a:xfrm>
            <a:off x="11517137" y="5453569"/>
            <a:ext cx="347206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163DAE-8948-4352-AEC6-15E8561CD4DB}"/>
              </a:ext>
            </a:extLst>
          </p:cNvPr>
          <p:cNvCxnSpPr/>
          <p:nvPr/>
        </p:nvCxnSpPr>
        <p:spPr>
          <a:xfrm>
            <a:off x="11517137" y="5075583"/>
            <a:ext cx="347206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9D9A6D-DD48-4BC3-97F9-16CDE4E450B3}"/>
              </a:ext>
            </a:extLst>
          </p:cNvPr>
          <p:cNvCxnSpPr/>
          <p:nvPr/>
        </p:nvCxnSpPr>
        <p:spPr>
          <a:xfrm>
            <a:off x="11517137" y="5801057"/>
            <a:ext cx="347206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hlinkHover r:id="rId2" action="ppaction://hlinksldjump"/>
            <a:extLst>
              <a:ext uri="{FF2B5EF4-FFF2-40B4-BE49-F238E27FC236}">
                <a16:creationId xmlns:a16="http://schemas.microsoft.com/office/drawing/2014/main" id="{EB45A2C9-9C84-4D8E-8BCE-ADA512B6B27B}"/>
              </a:ext>
            </a:extLst>
          </p:cNvPr>
          <p:cNvCxnSpPr/>
          <p:nvPr/>
        </p:nvCxnSpPr>
        <p:spPr>
          <a:xfrm>
            <a:off x="11136573" y="5257800"/>
            <a:ext cx="38056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hlinkHover r:id="rId2" action="ppaction://hlinksldjump"/>
            <a:extLst>
              <a:ext uri="{FF2B5EF4-FFF2-40B4-BE49-F238E27FC236}">
                <a16:creationId xmlns:a16="http://schemas.microsoft.com/office/drawing/2014/main" id="{98112A30-9E23-4E07-9D7B-31A42BA64D58}"/>
              </a:ext>
            </a:extLst>
          </p:cNvPr>
          <p:cNvCxnSpPr/>
          <p:nvPr/>
        </p:nvCxnSpPr>
        <p:spPr>
          <a:xfrm>
            <a:off x="11136573" y="5706578"/>
            <a:ext cx="38056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hlinkHover r:id="rId2" action="ppaction://hlinksldjump"/>
            <a:extLst>
              <a:ext uri="{FF2B5EF4-FFF2-40B4-BE49-F238E27FC236}">
                <a16:creationId xmlns:a16="http://schemas.microsoft.com/office/drawing/2014/main" id="{B2EE356D-8EFF-4479-85FC-7923F14DBF47}"/>
              </a:ext>
            </a:extLst>
          </p:cNvPr>
          <p:cNvCxnSpPr/>
          <p:nvPr/>
        </p:nvCxnSpPr>
        <p:spPr>
          <a:xfrm>
            <a:off x="11136573" y="4973176"/>
            <a:ext cx="38056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31A707-B705-4D58-B81E-AB0F8BFA665B}"/>
              </a:ext>
            </a:extLst>
          </p:cNvPr>
          <p:cNvCxnSpPr>
            <a:cxnSpLocks/>
          </p:cNvCxnSpPr>
          <p:nvPr/>
        </p:nvCxnSpPr>
        <p:spPr>
          <a:xfrm>
            <a:off x="10866783" y="5453568"/>
            <a:ext cx="269790" cy="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56F398-E0E4-443C-B859-8F99D03843CD}"/>
              </a:ext>
            </a:extLst>
          </p:cNvPr>
          <p:cNvCxnSpPr>
            <a:cxnSpLocks/>
          </p:cNvCxnSpPr>
          <p:nvPr/>
        </p:nvCxnSpPr>
        <p:spPr>
          <a:xfrm flipV="1">
            <a:off x="10866783" y="5869214"/>
            <a:ext cx="269790" cy="1958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C631C9-5224-4EE5-A0B0-E51BF542609E}"/>
              </a:ext>
            </a:extLst>
          </p:cNvPr>
          <p:cNvCxnSpPr>
            <a:cxnSpLocks/>
          </p:cNvCxnSpPr>
          <p:nvPr/>
        </p:nvCxnSpPr>
        <p:spPr>
          <a:xfrm>
            <a:off x="10866783" y="5116854"/>
            <a:ext cx="269790" cy="13553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hlinkHover r:id="rId2" action="ppaction://hlinksldjump"/>
            <a:extLst>
              <a:ext uri="{FF2B5EF4-FFF2-40B4-BE49-F238E27FC236}">
                <a16:creationId xmlns:a16="http://schemas.microsoft.com/office/drawing/2014/main" id="{1F7F6EBB-2167-4443-B693-C6A3FAD93F1D}"/>
              </a:ext>
            </a:extLst>
          </p:cNvPr>
          <p:cNvSpPr/>
          <p:nvPr/>
        </p:nvSpPr>
        <p:spPr>
          <a:xfrm>
            <a:off x="8980226" y="1600200"/>
            <a:ext cx="1160061" cy="130202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hlinkHover r:id="rId2" action="ppaction://hlinksldjump"/>
            <a:extLst>
              <a:ext uri="{FF2B5EF4-FFF2-40B4-BE49-F238E27FC236}">
                <a16:creationId xmlns:a16="http://schemas.microsoft.com/office/drawing/2014/main" id="{F7845E4E-AA9B-4431-AF24-1AA45A41C16D}"/>
              </a:ext>
            </a:extLst>
          </p:cNvPr>
          <p:cNvSpPr/>
          <p:nvPr/>
        </p:nvSpPr>
        <p:spPr>
          <a:xfrm>
            <a:off x="8788170" y="2810149"/>
            <a:ext cx="1529540" cy="920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C04A6A2-FF86-47B2-9B9E-1B151B76B509}"/>
              </a:ext>
            </a:extLst>
          </p:cNvPr>
          <p:cNvSpPr/>
          <p:nvPr/>
        </p:nvSpPr>
        <p:spPr>
          <a:xfrm>
            <a:off x="9198891" y="2266893"/>
            <a:ext cx="713733" cy="218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2E684A2-8C8B-4C48-834C-97BFE6A35824}"/>
              </a:ext>
            </a:extLst>
          </p:cNvPr>
          <p:cNvSpPr/>
          <p:nvPr/>
        </p:nvSpPr>
        <p:spPr>
          <a:xfrm>
            <a:off x="9322507" y="1931919"/>
            <a:ext cx="450971" cy="1755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U-Turn 64">
            <a:extLst>
              <a:ext uri="{FF2B5EF4-FFF2-40B4-BE49-F238E27FC236}">
                <a16:creationId xmlns:a16="http://schemas.microsoft.com/office/drawing/2014/main" id="{1204F6DA-607F-4B93-8A91-69CB40B8A916}"/>
              </a:ext>
            </a:extLst>
          </p:cNvPr>
          <p:cNvSpPr/>
          <p:nvPr/>
        </p:nvSpPr>
        <p:spPr>
          <a:xfrm>
            <a:off x="7922228" y="13252"/>
            <a:ext cx="1854906" cy="5693326"/>
          </a:xfrm>
          <a:prstGeom prst="uturnArrow">
            <a:avLst>
              <a:gd name="adj1" fmla="val 25000"/>
              <a:gd name="adj2" fmla="val 25000"/>
              <a:gd name="adj3" fmla="val 21337"/>
              <a:gd name="adj4" fmla="val 43750"/>
              <a:gd name="adj5" fmla="val 2005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6" name="Picture 65">
            <a:hlinkHover r:id="rId3" action="ppaction://hlinksldjump"/>
            <a:extLst>
              <a:ext uri="{FF2B5EF4-FFF2-40B4-BE49-F238E27FC236}">
                <a16:creationId xmlns:a16="http://schemas.microsoft.com/office/drawing/2014/main" id="{E56021D7-4379-4EED-BECA-622EA0634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554" y="1030288"/>
            <a:ext cx="1514475" cy="1514475"/>
          </a:xfrm>
          <a:prstGeom prst="rect">
            <a:avLst/>
          </a:prstGeom>
        </p:spPr>
      </p:pic>
      <p:pic>
        <p:nvPicPr>
          <p:cNvPr id="67" name="Picture 66">
            <a:hlinkHover r:id="rId3" action="ppaction://hlinksldjump"/>
            <a:extLst>
              <a:ext uri="{FF2B5EF4-FFF2-40B4-BE49-F238E27FC236}">
                <a16:creationId xmlns:a16="http://schemas.microsoft.com/office/drawing/2014/main" id="{6FFA7225-45A2-4ABD-82AA-C9CC552DA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315" y="3680258"/>
            <a:ext cx="2081334" cy="136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28763 0.1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88" y="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37 -0.08866 L 0.0267 -0.03357 C 0.04454 -0.02107 0.07136 -0.01435 0.09974 -0.01435 C 0.13178 -0.01435 0.15756 -0.02107 0.17553 -0.03357 L 0.26198 -0.0886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8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6AA9-93F3-457E-9920-5B9A51814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B9B48-79D6-45D8-AB19-5E15A83A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DF487-0FE0-47A7-8A28-DB0E486B7F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4031CE-95E2-43E3-BCD8-3F6746FCCC86}"/>
              </a:ext>
            </a:extLst>
          </p:cNvPr>
          <p:cNvSpPr/>
          <p:nvPr/>
        </p:nvSpPr>
        <p:spPr>
          <a:xfrm>
            <a:off x="874643" y="2316163"/>
            <a:ext cx="1404731" cy="1961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74D20-5D05-43BF-AC0B-66D2F336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53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3BF246F-7837-4683-A9D6-C89E713BD022}"/>
              </a:ext>
            </a:extLst>
          </p:cNvPr>
          <p:cNvSpPr/>
          <p:nvPr/>
        </p:nvSpPr>
        <p:spPr>
          <a:xfrm>
            <a:off x="874643" y="660057"/>
            <a:ext cx="3564835" cy="13550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Win</a:t>
            </a:r>
          </a:p>
        </p:txBody>
      </p:sp>
    </p:spTree>
    <p:extLst>
      <p:ext uri="{BB962C8B-B14F-4D97-AF65-F5344CB8AC3E}">
        <p14:creationId xmlns:p14="http://schemas.microsoft.com/office/powerpoint/2010/main" val="9532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3C38F-0540-4E23-BCD3-E7813032EEEA}"/>
              </a:ext>
            </a:extLst>
          </p:cNvPr>
          <p:cNvSpPr txBox="1"/>
          <p:nvPr/>
        </p:nvSpPr>
        <p:spPr>
          <a:xfrm>
            <a:off x="927652" y="622852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F6F2F-92AD-411F-88CB-26B2C3B8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588"/>
          </a:xfrm>
          <a:prstGeom prst="rect">
            <a:avLst/>
          </a:prstGeom>
        </p:spPr>
      </p:pic>
      <p:sp>
        <p:nvSpPr>
          <p:cNvPr id="4" name="Oval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7DE109-FA2B-4582-A4E0-675A8C5C444F}"/>
              </a:ext>
            </a:extLst>
          </p:cNvPr>
          <p:cNvSpPr/>
          <p:nvPr/>
        </p:nvSpPr>
        <p:spPr>
          <a:xfrm>
            <a:off x="4625009" y="2319130"/>
            <a:ext cx="3869634" cy="19083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392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53D1B7-06AB-40D6-8A96-EE043299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1765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36E173E-5652-4D2A-B660-236D9554B880}"/>
              </a:ext>
            </a:extLst>
          </p:cNvPr>
          <p:cNvSpPr/>
          <p:nvPr/>
        </p:nvSpPr>
        <p:spPr>
          <a:xfrm>
            <a:off x="2835965" y="5035826"/>
            <a:ext cx="2504661" cy="12589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" action="ppaction://hlinkshowjump?jump=firstslide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1F0DB6-2AD1-4061-86C3-F368F678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Oval 2">
            <a:hlinkClick r:id="" action="ppaction://hlinkshowjump?jump=firs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7DE0060-6843-4891-A057-6D06C84D4F10}"/>
              </a:ext>
            </a:extLst>
          </p:cNvPr>
          <p:cNvSpPr/>
          <p:nvPr/>
        </p:nvSpPr>
        <p:spPr>
          <a:xfrm>
            <a:off x="6347012" y="4536141"/>
            <a:ext cx="2976282" cy="11654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</a:t>
            </a:r>
            <a:r>
              <a:rPr lang="en-US" dirty="0">
                <a:hlinkClick r:id="" action="ppaction://hlinkshowjump?jump=firstslide"/>
              </a:rPr>
              <a:t>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3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k.est.rodriguez49@gmail.com</dc:creator>
  <cp:lastModifiedBy>k.est.rodriguez49@gmail.com</cp:lastModifiedBy>
  <cp:revision>11</cp:revision>
  <dcterms:created xsi:type="dcterms:W3CDTF">2018-12-07T03:35:57Z</dcterms:created>
  <dcterms:modified xsi:type="dcterms:W3CDTF">2018-12-07T05:22:17Z</dcterms:modified>
</cp:coreProperties>
</file>