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31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6" r:id="rId13"/>
    <p:sldId id="277" r:id="rId14"/>
    <p:sldId id="278" r:id="rId15"/>
    <p:sldId id="279" r:id="rId16"/>
    <p:sldId id="280" r:id="rId17"/>
    <p:sldId id="283" r:id="rId18"/>
    <p:sldId id="284" r:id="rId19"/>
    <p:sldId id="285" r:id="rId20"/>
    <p:sldId id="286" r:id="rId21"/>
    <p:sldId id="290" r:id="rId22"/>
    <p:sldId id="291" r:id="rId23"/>
    <p:sldId id="292" r:id="rId24"/>
    <p:sldId id="293" r:id="rId25"/>
    <p:sldId id="294" r:id="rId26"/>
    <p:sldId id="295" r:id="rId27"/>
    <p:sldId id="313" r:id="rId28"/>
    <p:sldId id="301" r:id="rId29"/>
    <p:sldId id="305" r:id="rId30"/>
    <p:sldId id="306" r:id="rId31"/>
    <p:sldId id="30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74"/>
  </p:normalViewPr>
  <p:slideViewPr>
    <p:cSldViewPr>
      <p:cViewPr>
        <p:scale>
          <a:sx n="104" d="100"/>
          <a:sy n="104" d="100"/>
        </p:scale>
        <p:origin x="1888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548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329E66-3720-FC4C-8317-A5782421A2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4A755-EB4B-4144-A8EC-9B623A786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75D77ED-A486-3A4E-A1E3-B1A3CFBBF139}" type="datetimeFigureOut">
              <a:rPr lang="en-US" altLang="en-US"/>
              <a:pPr>
                <a:defRPr/>
              </a:pPr>
              <a:t>3/2/19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BD48B-9137-7846-BCE5-5C73800029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16D90-B5F9-5A4A-A4B4-A7C0B88A0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5CF54B8-0491-9C40-8D24-DF16D89D2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D25ECB-394A-6F48-972F-AB35ED1311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22A69-3102-DC4C-9D78-436B2046728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C53000D-A670-554A-B4B3-20F0FE5406DD}" type="datetimeFigureOut">
              <a:rPr lang="en-US" altLang="en-US"/>
              <a:pPr>
                <a:defRPr/>
              </a:pPr>
              <a:t>3/2/19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D9E5220-210D-0F48-A26B-B65A965E88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C3B42A-323B-074A-906A-6FA5F5D3E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4508-1106-CB46-88F4-EB709B94A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9464-CD07-D44E-A450-2D117BFF6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8BE2A6A-81FD-4146-B5BA-144D16531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DBD3470-53CF-B04A-A52B-75CFA9C06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C6BB27-1037-2546-94A8-579AEC43EBA8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A0F1B393-BBD0-5841-9455-4C2259467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5BECC7D3-65DE-0D4E-B982-24F7C32B9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86DD16A9-2C28-1747-B7B4-C7742BDDD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E67AFE-4CB3-FD47-BFE2-26C3F613BD1E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50E2514-4E26-CE4B-8D27-186FB378FB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21AACF2-05CD-6146-8D88-521D79B91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4CA32049-E7EB-1745-BE11-75B438C54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C52F02-8189-5545-B695-AE3EFE142AED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3A70C53-F39B-8E44-A497-D6C5C81FC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5745ABA-85E8-4547-9D3F-58028C51F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3935E86-D8F8-6349-9C6B-C71D20827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C36F81-5AEE-5449-81DC-F7B696FAFCBE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00D9FE34-F37B-E340-AD1B-FED27B2C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1027">
            <a:extLst>
              <a:ext uri="{FF2B5EF4-FFF2-40B4-BE49-F238E27FC236}">
                <a16:creationId xmlns:a16="http://schemas.microsoft.com/office/drawing/2014/main" id="{97C4268F-8614-2346-9438-1E50B5F77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030E8387-E4C6-984A-928E-4AB43B997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DFD16B5-BD94-DE40-9EEC-2156C50B895B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11935B3-7B66-D24C-BA32-F9A76CB73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0DF0B66-B31B-A649-9BC0-05334B582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564BBAB0-9373-C849-B813-BC0258F04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3DC248-937D-0B4F-A47B-E06C31EE27E1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41986" name="Rectangle 1026">
            <a:extLst>
              <a:ext uri="{FF2B5EF4-FFF2-40B4-BE49-F238E27FC236}">
                <a16:creationId xmlns:a16="http://schemas.microsoft.com/office/drawing/2014/main" id="{098DC236-97E4-1A46-B69C-AABD494E5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1027">
            <a:extLst>
              <a:ext uri="{FF2B5EF4-FFF2-40B4-BE49-F238E27FC236}">
                <a16:creationId xmlns:a16="http://schemas.microsoft.com/office/drawing/2014/main" id="{574ACA36-1F59-9940-81F8-8E3669D5D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06EA49D2-10A7-7D49-89A1-BE76CF16C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DEFF43-146C-AF4F-AB0A-A3C5C2F19212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E21465E3-E7DB-8247-98C6-47416B6238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C309961-315C-2749-8A24-D05B0FE17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D4BF1E62-E642-3946-BB13-CF6C1A966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C5CFBF-B447-D44B-AAEC-6DDA5924B493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49F70EEB-7B8B-0C4B-88CB-CAFC295B6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C849BB45-0BDF-5C43-8566-715D3D3F4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8FDDDE6B-F6C9-8D4A-9BB0-4A53AB9F9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1A4DA40-D7FA-AC48-91C6-AD6ABA9F672D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A97BE9C-4A08-9C47-A303-B749BF76A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A2904A5-EC96-F946-9AE8-F0CF82639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46451DE4-7820-D44B-B831-620235E88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775729-7106-6B46-820A-CD1A70CA8130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FC087291-59B0-6F49-AD2C-6CD9B7D24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48E6F42A-9B5E-654C-9F30-9EC94C113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extLst>
              <a:ext uri="{FF2B5EF4-FFF2-40B4-BE49-F238E27FC236}">
                <a16:creationId xmlns:a16="http://schemas.microsoft.com/office/drawing/2014/main" id="{A1F80381-1452-CF4E-A796-E4A1025263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00" y="6410325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anose="02020603050405020304" pitchFamily="18" charset="0"/>
              </a:rPr>
              <a:t>Copyright © 2018, 2015, 2012, 2009 Pearson Education, Inc. All rights reserved.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9BC03C8-2DC9-B240-BEF2-6045C817A5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3F13A-53DA-984E-93F8-13A4220ABB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228600"/>
            <a:ext cx="1190625" cy="1487488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01BD072-63D5-BD4C-A4E4-094AC630AC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293415-33FA-4D4C-8F16-055489102C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60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E19CD1-4FB2-6446-B09C-74B870A925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D17B5-A721-1240-AB29-F1EFE566DE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42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08BBBB-B77B-074B-8B65-EEE5DFB823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B5A6-A742-D343-9DD8-71CB0705E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03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D704F5-3A13-B147-9F15-6AB941DB5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86F7D-F88B-3E4C-8A35-6B5B1A274F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52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22D4E55-489A-F044-B02D-3C2CB1F8C2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702F8-CA55-7546-B9E8-898269BB5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92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BA6383-0C2B-F143-819D-FB86996ECA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3F2F8-5E6A-0144-9042-D10508AC86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50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AD20C-C24D-7B41-8836-E4EA783EA5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3A6F4-6FB3-134F-9D80-34571004F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3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B49C11F-F792-8C46-999C-466F3FBC39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B27C5-5B55-0C4C-9C89-28DB7A5D7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39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0DE0469-A508-964C-9B29-43A0107A96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1D09F-E7A7-504B-9422-A8D9D640C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62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B548E6-B91A-7C41-97C6-ADC2974EC7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7763-A952-674D-8F88-9B561140F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02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A6E330-5D37-1F43-9CFD-B4D3CCD67B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9D800-F9D2-084F-B75F-01DA1AE2C8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07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E97370-F6FF-694B-A5DC-DE0DA6417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0B694E-BDC5-6542-9872-ABAAEB1EB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869E9EE-9487-E143-B4DE-E74ACFC021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91A3EA1-7CA8-4942-81E1-B601F86694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Text Box 14">
            <a:extLst>
              <a:ext uri="{FF2B5EF4-FFF2-40B4-BE49-F238E27FC236}">
                <a16:creationId xmlns:a16="http://schemas.microsoft.com/office/drawing/2014/main" id="{1D44DBCC-463E-F741-97B2-8B5B3367E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00" y="6410325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anose="02020603050405020304" pitchFamily="18" charset="0"/>
              </a:rPr>
              <a:t>Copyright © 2018, 2015, 2012, 2009 Pearson Education, Inc. All rights reserved.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C1B82B2-F27A-1B45-A86C-9F15C22E3B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>
            <a:extLst>
              <a:ext uri="{FF2B5EF4-FFF2-40B4-BE49-F238E27FC236}">
                <a16:creationId xmlns:a16="http://schemas.microsoft.com/office/drawing/2014/main" id="{3C0F7E6E-478D-6A47-981F-8B4AAB99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Introduction to the Linked List ADT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7E1C7AF-92B5-1F47-A6FA-919935673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+mn-lt"/>
                <a:ea typeface="+mj-ea"/>
              </a:rPr>
              <a:t>The Null </a:t>
            </a:r>
            <a:r>
              <a:rPr lang="en-US" altLang="en-US" dirty="0">
                <a:ea typeface="+mj-ea"/>
              </a:rPr>
              <a:t>Pointer</a:t>
            </a:r>
            <a:endParaRPr lang="en-US" altLang="en-US" dirty="0">
              <a:latin typeface="Courier New" pitchFamily="112" charset="0"/>
              <a:ea typeface="+mj-ea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23D12EE9-BED0-F84A-AF9D-BEAAA055E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Is used to indicate end-of-list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Should always be tested for before using a pointer: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ea typeface="Arial" panose="020B0604020202020204" pitchFamily="34" charset="0"/>
              </a:rPr>
              <a:t>	</a:t>
            </a:r>
            <a:r>
              <a:rPr lang="en-US" altLang="en-US">
                <a:latin typeface="Courier New" panose="02070309020205020404" pitchFamily="49" charset="0"/>
                <a:ea typeface="Arial" panose="020B0604020202020204" pitchFamily="34" charset="0"/>
              </a:rPr>
              <a:t>ListNode *p;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ea typeface="Arial" panose="020B0604020202020204" pitchFamily="34" charset="0"/>
              </a:rPr>
              <a:t>	</a:t>
            </a:r>
            <a:r>
              <a:rPr lang="en-US" altLang="en-US">
                <a:latin typeface="Courier New" panose="02070309020205020404" pitchFamily="49" charset="0"/>
                <a:ea typeface="Arial" panose="020B0604020202020204" pitchFamily="34" charset="0"/>
              </a:rPr>
              <a:t>while (!p)</a:t>
            </a:r>
            <a:endParaRPr lang="en-US" altLang="en-US"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E6041-C1B8-E644-A64E-7FE9B8C99573}"/>
              </a:ext>
            </a:extLst>
          </p:cNvPr>
          <p:cNvSpPr/>
          <p:nvPr/>
        </p:nvSpPr>
        <p:spPr>
          <a:xfrm>
            <a:off x="685800" y="3124200"/>
            <a:ext cx="50292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0086833E-A72D-6347-B145-48608B540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Linked List Operations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CCFF9AB-D1C7-4447-BB52-BF0C5A7976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operations:</a:t>
            </a:r>
          </a:p>
          <a:p>
            <a:pPr lvl="1"/>
            <a:r>
              <a:rPr lang="en-US" altLang="en-US" b="1">
                <a:ea typeface="Arial" panose="020B0604020202020204" pitchFamily="34" charset="0"/>
              </a:rPr>
              <a:t>append</a:t>
            </a:r>
            <a:r>
              <a:rPr lang="en-US" altLang="en-US">
                <a:ea typeface="Arial" panose="020B0604020202020204" pitchFamily="34" charset="0"/>
              </a:rPr>
              <a:t> a node to the end of the list</a:t>
            </a:r>
          </a:p>
          <a:p>
            <a:pPr lvl="1"/>
            <a:r>
              <a:rPr lang="en-US" altLang="en-US" b="1">
                <a:ea typeface="Arial" panose="020B0604020202020204" pitchFamily="34" charset="0"/>
              </a:rPr>
              <a:t>insert</a:t>
            </a:r>
            <a:r>
              <a:rPr lang="en-US" altLang="en-US">
                <a:ea typeface="Arial" panose="020B0604020202020204" pitchFamily="34" charset="0"/>
              </a:rPr>
              <a:t> a node within the list</a:t>
            </a:r>
          </a:p>
          <a:p>
            <a:pPr lvl="1"/>
            <a:r>
              <a:rPr lang="en-US" altLang="en-US" b="1">
                <a:ea typeface="Arial" panose="020B0604020202020204" pitchFamily="34" charset="0"/>
              </a:rPr>
              <a:t>traverse</a:t>
            </a:r>
            <a:r>
              <a:rPr lang="en-US" altLang="en-US">
                <a:ea typeface="Arial" panose="020B0604020202020204" pitchFamily="34" charset="0"/>
              </a:rPr>
              <a:t> the linked list</a:t>
            </a:r>
          </a:p>
          <a:p>
            <a:pPr lvl="1"/>
            <a:r>
              <a:rPr lang="en-US" altLang="en-US" b="1">
                <a:ea typeface="Arial" panose="020B0604020202020204" pitchFamily="34" charset="0"/>
              </a:rPr>
              <a:t>delete</a:t>
            </a:r>
            <a:r>
              <a:rPr lang="en-US" altLang="en-US">
                <a:ea typeface="Arial" panose="020B0604020202020204" pitchFamily="34" charset="0"/>
              </a:rPr>
              <a:t> a node</a:t>
            </a:r>
          </a:p>
          <a:p>
            <a:pPr lvl="1"/>
            <a:r>
              <a:rPr lang="en-US" altLang="en-US" b="1">
                <a:ea typeface="Arial" panose="020B0604020202020204" pitchFamily="34" charset="0"/>
              </a:rPr>
              <a:t>delete</a:t>
            </a:r>
            <a:r>
              <a:rPr lang="en-US" altLang="en-US">
                <a:ea typeface="Arial" panose="020B0604020202020204" pitchFamily="34" charset="0"/>
              </a:rPr>
              <a:t>/</a:t>
            </a:r>
            <a:r>
              <a:rPr lang="en-US" altLang="en-US" b="1">
                <a:ea typeface="Arial" panose="020B0604020202020204" pitchFamily="34" charset="0"/>
              </a:rPr>
              <a:t>destroy</a:t>
            </a:r>
            <a:r>
              <a:rPr lang="en-US" altLang="en-US">
                <a:ea typeface="Arial" panose="020B0604020202020204" pitchFamily="34" charset="0"/>
              </a:rPr>
              <a:t> the list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C3B26B7F-CA46-9440-9189-48B3B1F48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Create</a:t>
            </a:r>
            <a:r>
              <a:rPr lang="en-US" altLang="en-US">
                <a:ea typeface="ＭＳ Ｐゴシック" panose="020B0600070205080204" pitchFamily="34" charset="-128"/>
              </a:rPr>
              <a:t> a New Node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3520F25-0CCF-064B-846B-0E098CD323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783513" cy="3910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Allocate memory for the new node: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 dirty="0">
                <a:ea typeface="Arial" panose="020B0604020202020204" pitchFamily="34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</a:rPr>
              <a:t>newNode = new ListNode;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Initialize the contents of the node: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 dirty="0">
                <a:ea typeface="Arial" panose="020B0604020202020204" pitchFamily="34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</a:rPr>
              <a:t>newNode-&gt;value = num;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Set the pointer field to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None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 dirty="0">
                <a:ea typeface="Arial" panose="020B0604020202020204" pitchFamily="34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</a:rPr>
              <a:t>newNode-&gt;next = nullptr;</a:t>
            </a:r>
            <a:endParaRPr lang="en-US" altLang="en-US" dirty="0">
              <a:ea typeface="Arial" panose="020B0604020202020204" pitchFamily="34" charset="0"/>
            </a:endParaRPr>
          </a:p>
        </p:txBody>
      </p:sp>
      <p:grpSp>
        <p:nvGrpSpPr>
          <p:cNvPr id="27651" name="Group 23">
            <a:extLst>
              <a:ext uri="{FF2B5EF4-FFF2-40B4-BE49-F238E27FC236}">
                <a16:creationId xmlns:a16="http://schemas.microsoft.com/office/drawing/2014/main" id="{9644DFF1-8CC5-F045-B639-4B0ADB4605EA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00200"/>
            <a:ext cx="1250950" cy="1489075"/>
            <a:chOff x="4608" y="1008"/>
            <a:chExt cx="788" cy="938"/>
          </a:xfrm>
        </p:grpSpPr>
        <p:sp>
          <p:nvSpPr>
            <p:cNvPr id="27668" name="Rectangle 4">
              <a:extLst>
                <a:ext uri="{FF2B5EF4-FFF2-40B4-BE49-F238E27FC236}">
                  <a16:creationId xmlns:a16="http://schemas.microsoft.com/office/drawing/2014/main" id="{8EA5EE34-64F1-9F46-AFCC-87FA443A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1178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9" name="Rectangle 5">
              <a:extLst>
                <a:ext uri="{FF2B5EF4-FFF2-40B4-BE49-F238E27FC236}">
                  <a16:creationId xmlns:a16="http://schemas.microsoft.com/office/drawing/2014/main" id="{A5E351EA-6D60-E94C-8AA1-3DA0F61AC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161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0" name="Rectangle 6">
              <a:extLst>
                <a:ext uri="{FF2B5EF4-FFF2-40B4-BE49-F238E27FC236}">
                  <a16:creationId xmlns:a16="http://schemas.microsoft.com/office/drawing/2014/main" id="{5BCEAB56-26C2-8845-8C35-CE588FF77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161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1" name="Line 7">
              <a:extLst>
                <a:ext uri="{FF2B5EF4-FFF2-40B4-BE49-F238E27FC236}">
                  <a16:creationId xmlns:a16="http://schemas.microsoft.com/office/drawing/2014/main" id="{25F09751-C82F-A84A-89FB-962493D67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4" y="13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10">
              <a:extLst>
                <a:ext uri="{FF2B5EF4-FFF2-40B4-BE49-F238E27FC236}">
                  <a16:creationId xmlns:a16="http://schemas.microsoft.com/office/drawing/2014/main" id="{B9E40D54-8ABE-7842-B62D-FC908021B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008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</p:grpSp>
      <p:grpSp>
        <p:nvGrpSpPr>
          <p:cNvPr id="27652" name="Group 24">
            <a:extLst>
              <a:ext uri="{FF2B5EF4-FFF2-40B4-BE49-F238E27FC236}">
                <a16:creationId xmlns:a16="http://schemas.microsoft.com/office/drawing/2014/main" id="{A6DD127F-F178-CD47-87CD-5304E8DF164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76600"/>
            <a:ext cx="1250950" cy="1489075"/>
            <a:chOff x="4608" y="2064"/>
            <a:chExt cx="788" cy="938"/>
          </a:xfrm>
        </p:grpSpPr>
        <p:sp>
          <p:nvSpPr>
            <p:cNvPr id="27662" name="Rectangle 11">
              <a:extLst>
                <a:ext uri="{FF2B5EF4-FFF2-40B4-BE49-F238E27FC236}">
                  <a16:creationId xmlns:a16="http://schemas.microsoft.com/office/drawing/2014/main" id="{08B68F7A-9E8E-D84D-A592-DCF45B48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223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3" name="Rectangle 12">
              <a:extLst>
                <a:ext uri="{FF2B5EF4-FFF2-40B4-BE49-F238E27FC236}">
                  <a16:creationId xmlns:a16="http://schemas.microsoft.com/office/drawing/2014/main" id="{5E321493-B16B-7B4A-BD40-497817A7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266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4" name="Rectangle 13">
              <a:extLst>
                <a:ext uri="{FF2B5EF4-FFF2-40B4-BE49-F238E27FC236}">
                  <a16:creationId xmlns:a16="http://schemas.microsoft.com/office/drawing/2014/main" id="{6D5E45E2-3733-4B4B-8605-01278E5F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66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5" name="Line 14">
              <a:extLst>
                <a:ext uri="{FF2B5EF4-FFF2-40B4-BE49-F238E27FC236}">
                  <a16:creationId xmlns:a16="http://schemas.microsoft.com/office/drawing/2014/main" id="{607959B6-3243-8147-9CEE-9D29A61E1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4" y="242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Text Box 15">
              <a:extLst>
                <a:ext uri="{FF2B5EF4-FFF2-40B4-BE49-F238E27FC236}">
                  <a16:creationId xmlns:a16="http://schemas.microsoft.com/office/drawing/2014/main" id="{4C561A56-AAF4-0849-BBC6-FDE33CA4E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064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7667" name="Text Box 16">
              <a:extLst>
                <a:ext uri="{FF2B5EF4-FFF2-40B4-BE49-F238E27FC236}">
                  <a16:creationId xmlns:a16="http://schemas.microsoft.com/office/drawing/2014/main" id="{580E8946-381B-6449-A494-C4BA73BD9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688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23</a:t>
              </a:r>
            </a:p>
          </p:txBody>
        </p:sp>
      </p:grpSp>
      <p:grpSp>
        <p:nvGrpSpPr>
          <p:cNvPr id="27653" name="Group 25">
            <a:extLst>
              <a:ext uri="{FF2B5EF4-FFF2-40B4-BE49-F238E27FC236}">
                <a16:creationId xmlns:a16="http://schemas.microsoft.com/office/drawing/2014/main" id="{4B821EC1-2D75-B24D-BBC1-90A0C79F98CF}"/>
              </a:ext>
            </a:extLst>
          </p:cNvPr>
          <p:cNvGrpSpPr>
            <a:grpSpLocks/>
          </p:cNvGrpSpPr>
          <p:nvPr/>
        </p:nvGrpSpPr>
        <p:grpSpPr bwMode="auto">
          <a:xfrm>
            <a:off x="6392863" y="5064125"/>
            <a:ext cx="2695575" cy="1489075"/>
            <a:chOff x="3744" y="3044"/>
            <a:chExt cx="1698" cy="938"/>
          </a:xfrm>
        </p:grpSpPr>
        <p:sp>
          <p:nvSpPr>
            <p:cNvPr id="27654" name="Line 8">
              <a:extLst>
                <a:ext uri="{FF2B5EF4-FFF2-40B4-BE49-F238E27FC236}">
                  <a16:creationId xmlns:a16="http://schemas.microsoft.com/office/drawing/2014/main" id="{39D56AB7-B20E-BF41-855C-5AB52E142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7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BE2786FC-8EF4-C047-B93A-1A7AEEC2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3620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27656" name="Rectangle 17">
              <a:extLst>
                <a:ext uri="{FF2B5EF4-FFF2-40B4-BE49-F238E27FC236}">
                  <a16:creationId xmlns:a16="http://schemas.microsoft.com/office/drawing/2014/main" id="{CBFA6A0F-A2A3-2D4E-B5E6-04809A04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321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7" name="Rectangle 18">
              <a:extLst>
                <a:ext uri="{FF2B5EF4-FFF2-40B4-BE49-F238E27FC236}">
                  <a16:creationId xmlns:a16="http://schemas.microsoft.com/office/drawing/2014/main" id="{928A6340-201D-A24E-8815-90BE8CA02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364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8" name="Rectangle 19">
              <a:extLst>
                <a:ext uri="{FF2B5EF4-FFF2-40B4-BE49-F238E27FC236}">
                  <a16:creationId xmlns:a16="http://schemas.microsoft.com/office/drawing/2014/main" id="{36D2832E-E2B1-9545-8E28-5347DF64F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364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9" name="Line 20">
              <a:extLst>
                <a:ext uri="{FF2B5EF4-FFF2-40B4-BE49-F238E27FC236}">
                  <a16:creationId xmlns:a16="http://schemas.microsoft.com/office/drawing/2014/main" id="{E7F53EC2-B959-0846-B199-2B6735DD4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0" y="340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Text Box 21">
              <a:extLst>
                <a:ext uri="{FF2B5EF4-FFF2-40B4-BE49-F238E27FC236}">
                  <a16:creationId xmlns:a16="http://schemas.microsoft.com/office/drawing/2014/main" id="{ACD4B6DB-8323-3C49-B232-21CAFB1B7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044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7661" name="Text Box 22">
              <a:extLst>
                <a:ext uri="{FF2B5EF4-FFF2-40B4-BE49-F238E27FC236}">
                  <a16:creationId xmlns:a16="http://schemas.microsoft.com/office/drawing/2014/main" id="{8FCAF22F-D5F8-D941-A166-6D64B0627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68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23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0BBC3AB-D8EC-484F-B821-981BFB2EB591}"/>
              </a:ext>
            </a:extLst>
          </p:cNvPr>
          <p:cNvSpPr/>
          <p:nvPr/>
        </p:nvSpPr>
        <p:spPr>
          <a:xfrm>
            <a:off x="914400" y="2286000"/>
            <a:ext cx="6019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4074BB-D0F8-AA4A-93CF-F31E6E05E253}"/>
              </a:ext>
            </a:extLst>
          </p:cNvPr>
          <p:cNvSpPr/>
          <p:nvPr/>
        </p:nvSpPr>
        <p:spPr>
          <a:xfrm>
            <a:off x="685800" y="3657600"/>
            <a:ext cx="6019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967BD-37FE-BD48-A2F0-8739B357007A}"/>
              </a:ext>
            </a:extLst>
          </p:cNvPr>
          <p:cNvSpPr/>
          <p:nvPr/>
        </p:nvSpPr>
        <p:spPr>
          <a:xfrm>
            <a:off x="381000" y="5029200"/>
            <a:ext cx="6019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61EE6318-CFE0-644D-A742-D1711E35A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Appending</a:t>
            </a:r>
            <a:r>
              <a:rPr lang="en-US" altLang="en-US">
                <a:ea typeface="ＭＳ Ｐゴシック" panose="020B0600070205080204" pitchFamily="34" charset="-128"/>
              </a:rPr>
              <a:t> a Node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7E89245D-3221-434B-9B61-CAF2D7F9A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36738"/>
            <a:ext cx="8075613" cy="374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Add a node to the end of the list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Basic process: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Create the new node (as already described)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Add node to the end of the list: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If list is empty: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set head pointer to this node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Else:</a:t>
            </a:r>
          </a:p>
          <a:p>
            <a:pPr lvl="3">
              <a:lnSpc>
                <a:spcPct val="90000"/>
              </a:lnSpc>
            </a:pPr>
            <a:r>
              <a:rPr lang="en-US" altLang="en-US" sz="2400" dirty="0">
                <a:ea typeface="Arial" panose="020B0604020202020204" pitchFamily="34" charset="0"/>
              </a:rPr>
              <a:t>traverse the list to the end</a:t>
            </a:r>
          </a:p>
          <a:p>
            <a:pPr lvl="3">
              <a:lnSpc>
                <a:spcPct val="90000"/>
              </a:lnSpc>
            </a:pPr>
            <a:r>
              <a:rPr lang="en-US" altLang="en-US" sz="2400" dirty="0">
                <a:ea typeface="Arial" panose="020B0604020202020204" pitchFamily="34" charset="0"/>
              </a:rPr>
              <a:t>set pointer of last node to point to new node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584B2B8-ADC3-D943-8D1F-A5822D852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Appending </a:t>
            </a:r>
            <a:r>
              <a:rPr lang="en-US" altLang="en-US">
                <a:ea typeface="ＭＳ Ｐゴシック" panose="020B0600070205080204" pitchFamily="34" charset="-128"/>
              </a:rPr>
              <a:t>a Node</a:t>
            </a:r>
          </a:p>
        </p:txBody>
      </p:sp>
      <p:grpSp>
        <p:nvGrpSpPr>
          <p:cNvPr id="30722" name="Group 31">
            <a:extLst>
              <a:ext uri="{FF2B5EF4-FFF2-40B4-BE49-F238E27FC236}">
                <a16:creationId xmlns:a16="http://schemas.microsoft.com/office/drawing/2014/main" id="{433E29EB-80F2-1D40-9E0C-4271A0C26B2E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1828800"/>
            <a:ext cx="8548687" cy="3127375"/>
            <a:chOff x="193" y="1344"/>
            <a:chExt cx="5385" cy="1970"/>
          </a:xfrm>
        </p:grpSpPr>
        <p:sp>
          <p:nvSpPr>
            <p:cNvPr id="30724" name="Rectangle 3">
              <a:extLst>
                <a:ext uri="{FF2B5EF4-FFF2-40B4-BE49-F238E27FC236}">
                  <a16:creationId xmlns:a16="http://schemas.microsoft.com/office/drawing/2014/main" id="{FA66C119-BDF2-ED4F-A4CE-890F00E7F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25" name="Rectangle 4">
              <a:extLst>
                <a:ext uri="{FF2B5EF4-FFF2-40B4-BE49-F238E27FC236}">
                  <a16:creationId xmlns:a16="http://schemas.microsoft.com/office/drawing/2014/main" id="{A3695113-0322-564D-AFAF-950F7752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26" name="Rectangle 5">
              <a:extLst>
                <a:ext uri="{FF2B5EF4-FFF2-40B4-BE49-F238E27FC236}">
                  <a16:creationId xmlns:a16="http://schemas.microsoft.com/office/drawing/2014/main" id="{F8BDF38D-0B36-D34F-A4E2-36B961D8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27" name="Rectangle 6">
              <a:extLst>
                <a:ext uri="{FF2B5EF4-FFF2-40B4-BE49-F238E27FC236}">
                  <a16:creationId xmlns:a16="http://schemas.microsoft.com/office/drawing/2014/main" id="{E30DE575-6862-954A-9AE3-34737E4FC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28" name="Rectangle 7">
              <a:extLst>
                <a:ext uri="{FF2B5EF4-FFF2-40B4-BE49-F238E27FC236}">
                  <a16:creationId xmlns:a16="http://schemas.microsoft.com/office/drawing/2014/main" id="{6B549903-B780-994F-974A-87DD8803F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29" name="Rectangle 8">
              <a:extLst>
                <a:ext uri="{FF2B5EF4-FFF2-40B4-BE49-F238E27FC236}">
                  <a16:creationId xmlns:a16="http://schemas.microsoft.com/office/drawing/2014/main" id="{2945EF56-F97B-AB42-B087-E20F28989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30" name="Rectangle 9">
              <a:extLst>
                <a:ext uri="{FF2B5EF4-FFF2-40B4-BE49-F238E27FC236}">
                  <a16:creationId xmlns:a16="http://schemas.microsoft.com/office/drawing/2014/main" id="{47E837EC-157C-5A4F-BF5D-2F95FD903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31" name="Line 10">
              <a:extLst>
                <a:ext uri="{FF2B5EF4-FFF2-40B4-BE49-F238E27FC236}">
                  <a16:creationId xmlns:a16="http://schemas.microsoft.com/office/drawing/2014/main" id="{AB59E72E-CD9E-4A4E-BB2D-843283AC7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Line 11">
              <a:extLst>
                <a:ext uri="{FF2B5EF4-FFF2-40B4-BE49-F238E27FC236}">
                  <a16:creationId xmlns:a16="http://schemas.microsoft.com/office/drawing/2014/main" id="{02856C5A-A95F-2749-A008-E0B94ED1D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2">
              <a:extLst>
                <a:ext uri="{FF2B5EF4-FFF2-40B4-BE49-F238E27FC236}">
                  <a16:creationId xmlns:a16="http://schemas.microsoft.com/office/drawing/2014/main" id="{2F9F9EE8-8B93-644A-8EAD-C957BEE0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3">
              <a:extLst>
                <a:ext uri="{FF2B5EF4-FFF2-40B4-BE49-F238E27FC236}">
                  <a16:creationId xmlns:a16="http://schemas.microsoft.com/office/drawing/2014/main" id="{843D0DAE-EB15-C945-8EA7-CC83683C0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Text Box 14">
              <a:extLst>
                <a:ext uri="{FF2B5EF4-FFF2-40B4-BE49-F238E27FC236}">
                  <a16:creationId xmlns:a16="http://schemas.microsoft.com/office/drawing/2014/main" id="{40B58576-588E-A848-9A47-E50D84E1D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" y="1940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30736" name="Text Box 15">
              <a:extLst>
                <a:ext uri="{FF2B5EF4-FFF2-40B4-BE49-F238E27FC236}">
                  <a16:creationId xmlns:a16="http://schemas.microsoft.com/office/drawing/2014/main" id="{24E71534-8502-B14E-8437-59A5A2589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2352"/>
              <a:ext cx="54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30737" name="Text Box 16">
              <a:extLst>
                <a:ext uri="{FF2B5EF4-FFF2-40B4-BE49-F238E27FC236}">
                  <a16:creationId xmlns:a16="http://schemas.microsoft.com/office/drawing/2014/main" id="{FD6615FE-1027-634A-A817-49268CF84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0738" name="Text Box 17">
              <a:extLst>
                <a:ext uri="{FF2B5EF4-FFF2-40B4-BE49-F238E27FC236}">
                  <a16:creationId xmlns:a16="http://schemas.microsoft.com/office/drawing/2014/main" id="{6E8A47B6-1C35-E84B-B931-43D90ABB2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0739" name="Text Box 18">
              <a:extLst>
                <a:ext uri="{FF2B5EF4-FFF2-40B4-BE49-F238E27FC236}">
                  <a16:creationId xmlns:a16="http://schemas.microsoft.com/office/drawing/2014/main" id="{41851688-5E1B-354E-B9EB-A16924E4D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0740" name="Rectangle 19">
              <a:extLst>
                <a:ext uri="{FF2B5EF4-FFF2-40B4-BE49-F238E27FC236}">
                  <a16:creationId xmlns:a16="http://schemas.microsoft.com/office/drawing/2014/main" id="{BE4980E0-AA49-8F4B-B71E-066C9E5BD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1" name="Rectangle 20">
              <a:extLst>
                <a:ext uri="{FF2B5EF4-FFF2-40B4-BE49-F238E27FC236}">
                  <a16:creationId xmlns:a16="http://schemas.microsoft.com/office/drawing/2014/main" id="{44DDD903-DE32-5249-9911-42B75A91F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2" name="Rectangle 21">
              <a:extLst>
                <a:ext uri="{FF2B5EF4-FFF2-40B4-BE49-F238E27FC236}">
                  <a16:creationId xmlns:a16="http://schemas.microsoft.com/office/drawing/2014/main" id="{E1D1D166-E8A9-DD49-A6F2-F3AC8C79B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3" name="Line 22">
              <a:extLst>
                <a:ext uri="{FF2B5EF4-FFF2-40B4-BE49-F238E27FC236}">
                  <a16:creationId xmlns:a16="http://schemas.microsoft.com/office/drawing/2014/main" id="{81355FC8-AA33-6F42-9F17-44C5AB75C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Text Box 23">
              <a:extLst>
                <a:ext uri="{FF2B5EF4-FFF2-40B4-BE49-F238E27FC236}">
                  <a16:creationId xmlns:a16="http://schemas.microsoft.com/office/drawing/2014/main" id="{B307EC05-C203-3044-9D67-995F480E5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3072"/>
              <a:ext cx="9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30745" name="Text Box 24">
              <a:extLst>
                <a:ext uri="{FF2B5EF4-FFF2-40B4-BE49-F238E27FC236}">
                  <a16:creationId xmlns:a16="http://schemas.microsoft.com/office/drawing/2014/main" id="{F1E0B94E-D673-5B41-8992-859715390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7" y="2688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30746" name="Line 25">
              <a:extLst>
                <a:ext uri="{FF2B5EF4-FFF2-40B4-BE49-F238E27FC236}">
                  <a16:creationId xmlns:a16="http://schemas.microsoft.com/office/drawing/2014/main" id="{5BF93E65-8A6E-7844-8F57-0F5B7BF2F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Text Box 26">
              <a:extLst>
                <a:ext uri="{FF2B5EF4-FFF2-40B4-BE49-F238E27FC236}">
                  <a16:creationId xmlns:a16="http://schemas.microsoft.com/office/drawing/2014/main" id="{8FE96BEA-3CA8-CD46-A08B-1A416E396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2708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30748" name="Rectangle 27">
              <a:extLst>
                <a:ext uri="{FF2B5EF4-FFF2-40B4-BE49-F238E27FC236}">
                  <a16:creationId xmlns:a16="http://schemas.microsoft.com/office/drawing/2014/main" id="{9DDAB37D-8184-3845-9C01-8B78A6621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9" name="Line 28">
              <a:extLst>
                <a:ext uri="{FF2B5EF4-FFF2-40B4-BE49-F238E27FC236}">
                  <a16:creationId xmlns:a16="http://schemas.microsoft.com/office/drawing/2014/main" id="{D6061A3E-792A-EC4F-A834-83133E795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Text Box 29">
              <a:extLst>
                <a:ext uri="{FF2B5EF4-FFF2-40B4-BE49-F238E27FC236}">
                  <a16:creationId xmlns:a16="http://schemas.microsoft.com/office/drawing/2014/main" id="{3A2A679D-57B2-9241-9793-156476C65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1728"/>
              <a:ext cx="9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nodePtr</a:t>
              </a:r>
            </a:p>
          </p:txBody>
        </p:sp>
      </p:grpSp>
      <p:sp>
        <p:nvSpPr>
          <p:cNvPr id="30723" name="Text Box 30">
            <a:extLst>
              <a:ext uri="{FF2B5EF4-FFF2-40B4-BE49-F238E27FC236}">
                <a16:creationId xmlns:a16="http://schemas.microsoft.com/office/drawing/2014/main" id="{AEE0035C-A295-9F4E-BB84-A3CC171C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3979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New node created, end of list located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1534B26B-98B1-8E44-9CE1-21B07E78B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Appending</a:t>
            </a:r>
            <a:r>
              <a:rPr lang="en-US" altLang="en-US">
                <a:ea typeface="ＭＳ Ｐゴシック" panose="020B0600070205080204" pitchFamily="34" charset="-128"/>
              </a:rPr>
              <a:t> a Node</a:t>
            </a:r>
          </a:p>
        </p:txBody>
      </p:sp>
      <p:grpSp>
        <p:nvGrpSpPr>
          <p:cNvPr id="31746" name="Group 30">
            <a:extLst>
              <a:ext uri="{FF2B5EF4-FFF2-40B4-BE49-F238E27FC236}">
                <a16:creationId xmlns:a16="http://schemas.microsoft.com/office/drawing/2014/main" id="{9519651C-1EE9-D84F-9BF6-9B046CE50BE4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1828800"/>
            <a:ext cx="8548687" cy="3127375"/>
            <a:chOff x="193" y="1344"/>
            <a:chExt cx="5385" cy="1970"/>
          </a:xfrm>
        </p:grpSpPr>
        <p:sp>
          <p:nvSpPr>
            <p:cNvPr id="31748" name="Rectangle 3">
              <a:extLst>
                <a:ext uri="{FF2B5EF4-FFF2-40B4-BE49-F238E27FC236}">
                  <a16:creationId xmlns:a16="http://schemas.microsoft.com/office/drawing/2014/main" id="{E5B54E70-BBF9-9A4D-9698-B013D732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49" name="Rectangle 4">
              <a:extLst>
                <a:ext uri="{FF2B5EF4-FFF2-40B4-BE49-F238E27FC236}">
                  <a16:creationId xmlns:a16="http://schemas.microsoft.com/office/drawing/2014/main" id="{B204A012-FD76-3849-A040-F59769E8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50" name="Rectangle 5">
              <a:extLst>
                <a:ext uri="{FF2B5EF4-FFF2-40B4-BE49-F238E27FC236}">
                  <a16:creationId xmlns:a16="http://schemas.microsoft.com/office/drawing/2014/main" id="{E0A839D4-9078-EA46-8E95-984E5BD79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51" name="Rectangle 6">
              <a:extLst>
                <a:ext uri="{FF2B5EF4-FFF2-40B4-BE49-F238E27FC236}">
                  <a16:creationId xmlns:a16="http://schemas.microsoft.com/office/drawing/2014/main" id="{4B0604C6-F0EE-F84E-846C-2018CB43F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52" name="Rectangle 7">
              <a:extLst>
                <a:ext uri="{FF2B5EF4-FFF2-40B4-BE49-F238E27FC236}">
                  <a16:creationId xmlns:a16="http://schemas.microsoft.com/office/drawing/2014/main" id="{A93C3CA7-C76D-1B4D-AA4D-68335D21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53" name="Rectangle 8">
              <a:extLst>
                <a:ext uri="{FF2B5EF4-FFF2-40B4-BE49-F238E27FC236}">
                  <a16:creationId xmlns:a16="http://schemas.microsoft.com/office/drawing/2014/main" id="{E9105ADF-4832-0D4D-9329-CB487226F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54" name="Rectangle 9">
              <a:extLst>
                <a:ext uri="{FF2B5EF4-FFF2-40B4-BE49-F238E27FC236}">
                  <a16:creationId xmlns:a16="http://schemas.microsoft.com/office/drawing/2014/main" id="{1AEE2569-C621-CA45-B51B-3CE4417DC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55" name="Line 10">
              <a:extLst>
                <a:ext uri="{FF2B5EF4-FFF2-40B4-BE49-F238E27FC236}">
                  <a16:creationId xmlns:a16="http://schemas.microsoft.com/office/drawing/2014/main" id="{530CD42B-6BBE-234B-A352-6DDD45045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11">
              <a:extLst>
                <a:ext uri="{FF2B5EF4-FFF2-40B4-BE49-F238E27FC236}">
                  <a16:creationId xmlns:a16="http://schemas.microsoft.com/office/drawing/2014/main" id="{4E51C355-7316-EB4A-BE9D-E14F171F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Line 12">
              <a:extLst>
                <a:ext uri="{FF2B5EF4-FFF2-40B4-BE49-F238E27FC236}">
                  <a16:creationId xmlns:a16="http://schemas.microsoft.com/office/drawing/2014/main" id="{0BF59CC7-FDF0-1F4A-B461-F6605DA58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Line 13">
              <a:extLst>
                <a:ext uri="{FF2B5EF4-FFF2-40B4-BE49-F238E27FC236}">
                  <a16:creationId xmlns:a16="http://schemas.microsoft.com/office/drawing/2014/main" id="{3C6FCE18-5341-C547-B302-A283151FA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112"/>
              <a:ext cx="21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Text Box 14">
              <a:extLst>
                <a:ext uri="{FF2B5EF4-FFF2-40B4-BE49-F238E27FC236}">
                  <a16:creationId xmlns:a16="http://schemas.microsoft.com/office/drawing/2014/main" id="{D51E724C-DC77-9F4B-AD42-ECD7FF461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2352"/>
              <a:ext cx="54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31760" name="Text Box 15">
              <a:extLst>
                <a:ext uri="{FF2B5EF4-FFF2-40B4-BE49-F238E27FC236}">
                  <a16:creationId xmlns:a16="http://schemas.microsoft.com/office/drawing/2014/main" id="{DAF85D08-A95F-ED4C-9444-2A4102828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761" name="Text Box 16">
              <a:extLst>
                <a:ext uri="{FF2B5EF4-FFF2-40B4-BE49-F238E27FC236}">
                  <a16:creationId xmlns:a16="http://schemas.microsoft.com/office/drawing/2014/main" id="{E3B6C096-9888-8549-A6A9-7AD6FA89D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1762" name="Text Box 17">
              <a:extLst>
                <a:ext uri="{FF2B5EF4-FFF2-40B4-BE49-F238E27FC236}">
                  <a16:creationId xmlns:a16="http://schemas.microsoft.com/office/drawing/2014/main" id="{1E2CD95D-0737-104C-90ED-5F646B201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1763" name="Rectangle 18">
              <a:extLst>
                <a:ext uri="{FF2B5EF4-FFF2-40B4-BE49-F238E27FC236}">
                  <a16:creationId xmlns:a16="http://schemas.microsoft.com/office/drawing/2014/main" id="{DEA9D704-3A53-8D44-951A-E0E16577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4" name="Rectangle 19">
              <a:extLst>
                <a:ext uri="{FF2B5EF4-FFF2-40B4-BE49-F238E27FC236}">
                  <a16:creationId xmlns:a16="http://schemas.microsoft.com/office/drawing/2014/main" id="{1669E46E-DB9D-0745-B1A0-53C58992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5" name="Rectangle 20">
              <a:extLst>
                <a:ext uri="{FF2B5EF4-FFF2-40B4-BE49-F238E27FC236}">
                  <a16:creationId xmlns:a16="http://schemas.microsoft.com/office/drawing/2014/main" id="{A3C3717B-448B-5141-8E5E-8F31EC55A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6" name="Line 21">
              <a:extLst>
                <a:ext uri="{FF2B5EF4-FFF2-40B4-BE49-F238E27FC236}">
                  <a16:creationId xmlns:a16="http://schemas.microsoft.com/office/drawing/2014/main" id="{951FB2D1-7168-D143-B42E-03477A2C8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Text Box 22">
              <a:extLst>
                <a:ext uri="{FF2B5EF4-FFF2-40B4-BE49-F238E27FC236}">
                  <a16:creationId xmlns:a16="http://schemas.microsoft.com/office/drawing/2014/main" id="{9EC47856-707F-4146-B105-49076979A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3072"/>
              <a:ext cx="9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31768" name="Text Box 23">
              <a:extLst>
                <a:ext uri="{FF2B5EF4-FFF2-40B4-BE49-F238E27FC236}">
                  <a16:creationId xmlns:a16="http://schemas.microsoft.com/office/drawing/2014/main" id="{E4A77F70-9A93-314D-B58F-0DC676777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7" y="2688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31769" name="Line 24">
              <a:extLst>
                <a:ext uri="{FF2B5EF4-FFF2-40B4-BE49-F238E27FC236}">
                  <a16:creationId xmlns:a16="http://schemas.microsoft.com/office/drawing/2014/main" id="{0B8D7481-6CAF-2A49-849E-B69F353ED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Text Box 25">
              <a:extLst>
                <a:ext uri="{FF2B5EF4-FFF2-40B4-BE49-F238E27FC236}">
                  <a16:creationId xmlns:a16="http://schemas.microsoft.com/office/drawing/2014/main" id="{345961D3-F578-674E-BE07-1072B803A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708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1771" name="Rectangle 26">
              <a:extLst>
                <a:ext uri="{FF2B5EF4-FFF2-40B4-BE49-F238E27FC236}">
                  <a16:creationId xmlns:a16="http://schemas.microsoft.com/office/drawing/2014/main" id="{18AA52F9-31E3-5846-BF7B-465ADF5F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2" name="Line 27">
              <a:extLst>
                <a:ext uri="{FF2B5EF4-FFF2-40B4-BE49-F238E27FC236}">
                  <a16:creationId xmlns:a16="http://schemas.microsoft.com/office/drawing/2014/main" id="{F2244E00-395C-CA4C-A6FC-0793CF409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Text Box 28">
              <a:extLst>
                <a:ext uri="{FF2B5EF4-FFF2-40B4-BE49-F238E27FC236}">
                  <a16:creationId xmlns:a16="http://schemas.microsoft.com/office/drawing/2014/main" id="{7F7BDEDB-DDD8-B24A-901F-2E850AB26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1728"/>
              <a:ext cx="9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nodePtr</a:t>
              </a:r>
            </a:p>
          </p:txBody>
        </p:sp>
      </p:grpSp>
      <p:sp>
        <p:nvSpPr>
          <p:cNvPr id="31747" name="Text Box 29">
            <a:extLst>
              <a:ext uri="{FF2B5EF4-FFF2-40B4-BE49-F238E27FC236}">
                <a16:creationId xmlns:a16="http://schemas.microsoft.com/office/drawing/2014/main" id="{32E2AF85-D416-2940-B0D6-9A30438E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323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New node added to end of list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B022152-E506-EF42-B3C7-115DCEE6F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488AE"/>
                </a:solidFill>
              </a:rPr>
              <a:t>Python code for Appending a Node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FF6A64F-F1C0-FB4A-A02A-B76349FCA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ea typeface="+mj-ea"/>
              </a:rPr>
              <a:t>Inserting</a:t>
            </a:r>
            <a:r>
              <a:rPr lang="en-US" dirty="0">
                <a:ea typeface="+mj-ea"/>
              </a:rPr>
              <a:t> a Node into a Linked List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70A63505-25EE-D44F-BC44-B611FE1C59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Used to maintain a linked list in order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Requires two pointers to traverse the list: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Arial" panose="020B0604020202020204" pitchFamily="34" charset="0"/>
              </a:rPr>
              <a:t>pointer to locate the node with data value greater than that of node to be inserted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Arial" panose="020B0604020202020204" pitchFamily="34" charset="0"/>
              </a:rPr>
              <a:t>pointer to 'trail behind' one node, to point to node before point of insertion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New node is inserted between the nodes pointed at by these pointers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>
            <a:extLst>
              <a:ext uri="{FF2B5EF4-FFF2-40B4-BE49-F238E27FC236}">
                <a16:creationId xmlns:a16="http://schemas.microsoft.com/office/drawing/2014/main" id="{25E6B977-9A74-3D44-B39C-F6D1D7753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ea typeface="+mj-ea"/>
              </a:rPr>
              <a:t>Inserting</a:t>
            </a:r>
            <a:r>
              <a:rPr lang="en-US" dirty="0">
                <a:ea typeface="+mj-ea"/>
              </a:rPr>
              <a:t> a Node into a Linked List</a:t>
            </a:r>
          </a:p>
        </p:txBody>
      </p:sp>
      <p:grpSp>
        <p:nvGrpSpPr>
          <p:cNvPr id="35842" name="Group 1058">
            <a:extLst>
              <a:ext uri="{FF2B5EF4-FFF2-40B4-BE49-F238E27FC236}">
                <a16:creationId xmlns:a16="http://schemas.microsoft.com/office/drawing/2014/main" id="{3820189E-6E9F-8F44-9475-101B8613A43B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1752600"/>
            <a:ext cx="8396287" cy="3508375"/>
            <a:chOff x="193" y="1104"/>
            <a:chExt cx="5289" cy="2210"/>
          </a:xfrm>
        </p:grpSpPr>
        <p:sp>
          <p:nvSpPr>
            <p:cNvPr id="35844" name="Rectangle 1027">
              <a:extLst>
                <a:ext uri="{FF2B5EF4-FFF2-40B4-BE49-F238E27FC236}">
                  <a16:creationId xmlns:a16="http://schemas.microsoft.com/office/drawing/2014/main" id="{AA2C9B50-E50D-7C4D-B579-E852AA3BE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5" name="Rectangle 1028">
              <a:extLst>
                <a:ext uri="{FF2B5EF4-FFF2-40B4-BE49-F238E27FC236}">
                  <a16:creationId xmlns:a16="http://schemas.microsoft.com/office/drawing/2014/main" id="{768178C9-14B3-B047-9967-AAF82C525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6" name="Rectangle 1029">
              <a:extLst>
                <a:ext uri="{FF2B5EF4-FFF2-40B4-BE49-F238E27FC236}">
                  <a16:creationId xmlns:a16="http://schemas.microsoft.com/office/drawing/2014/main" id="{8719D9BB-440C-1746-A226-5BB3CF31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7" name="Rectangle 1030">
              <a:extLst>
                <a:ext uri="{FF2B5EF4-FFF2-40B4-BE49-F238E27FC236}">
                  <a16:creationId xmlns:a16="http://schemas.microsoft.com/office/drawing/2014/main" id="{FD2FFEEE-31EB-7644-B3C7-1033891B7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8" name="Rectangle 1031">
              <a:extLst>
                <a:ext uri="{FF2B5EF4-FFF2-40B4-BE49-F238E27FC236}">
                  <a16:creationId xmlns:a16="http://schemas.microsoft.com/office/drawing/2014/main" id="{D7D52191-9E66-A64E-A1F0-332B49B19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9" name="Rectangle 1032">
              <a:extLst>
                <a:ext uri="{FF2B5EF4-FFF2-40B4-BE49-F238E27FC236}">
                  <a16:creationId xmlns:a16="http://schemas.microsoft.com/office/drawing/2014/main" id="{0066960F-5EAE-074F-A565-2C67A300C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0" name="Rectangle 1033">
              <a:extLst>
                <a:ext uri="{FF2B5EF4-FFF2-40B4-BE49-F238E27FC236}">
                  <a16:creationId xmlns:a16="http://schemas.microsoft.com/office/drawing/2014/main" id="{B0044975-D771-5F47-928D-8EE41B6FD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1" name="Line 1034">
              <a:extLst>
                <a:ext uri="{FF2B5EF4-FFF2-40B4-BE49-F238E27FC236}">
                  <a16:creationId xmlns:a16="http://schemas.microsoft.com/office/drawing/2014/main" id="{F40E9C6B-ABDF-9645-A945-96BADA757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035">
              <a:extLst>
                <a:ext uri="{FF2B5EF4-FFF2-40B4-BE49-F238E27FC236}">
                  <a16:creationId xmlns:a16="http://schemas.microsoft.com/office/drawing/2014/main" id="{127C8209-B3CC-C442-886C-43812D920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036">
              <a:extLst>
                <a:ext uri="{FF2B5EF4-FFF2-40B4-BE49-F238E27FC236}">
                  <a16:creationId xmlns:a16="http://schemas.microsoft.com/office/drawing/2014/main" id="{3D5E3DF1-79AC-2A46-A4F4-C99EB0B28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037">
              <a:extLst>
                <a:ext uri="{FF2B5EF4-FFF2-40B4-BE49-F238E27FC236}">
                  <a16:creationId xmlns:a16="http://schemas.microsoft.com/office/drawing/2014/main" id="{9C5EA891-BD1B-A94B-BE8F-6DFC0D293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038">
              <a:extLst>
                <a:ext uri="{FF2B5EF4-FFF2-40B4-BE49-F238E27FC236}">
                  <a16:creationId xmlns:a16="http://schemas.microsoft.com/office/drawing/2014/main" id="{997C58DA-02F6-0848-939E-07C32776D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940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5856" name="Text Box 1039">
              <a:extLst>
                <a:ext uri="{FF2B5EF4-FFF2-40B4-BE49-F238E27FC236}">
                  <a16:creationId xmlns:a16="http://schemas.microsoft.com/office/drawing/2014/main" id="{156068B9-2E32-DB4B-93E4-CA4C2F72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2352"/>
              <a:ext cx="54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35857" name="Text Box 1040">
              <a:extLst>
                <a:ext uri="{FF2B5EF4-FFF2-40B4-BE49-F238E27FC236}">
                  <a16:creationId xmlns:a16="http://schemas.microsoft.com/office/drawing/2014/main" id="{DDBC0CFE-C7B5-7141-BE40-9DD3AD85D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5858" name="Text Box 1041">
              <a:extLst>
                <a:ext uri="{FF2B5EF4-FFF2-40B4-BE49-F238E27FC236}">
                  <a16:creationId xmlns:a16="http://schemas.microsoft.com/office/drawing/2014/main" id="{707B47CB-9907-4E45-9A59-5613CFE06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5859" name="Text Box 1042">
              <a:extLst>
                <a:ext uri="{FF2B5EF4-FFF2-40B4-BE49-F238E27FC236}">
                  <a16:creationId xmlns:a16="http://schemas.microsoft.com/office/drawing/2014/main" id="{78F8F232-7388-AD40-8E6E-DA60E869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5860" name="Rectangle 1043">
              <a:extLst>
                <a:ext uri="{FF2B5EF4-FFF2-40B4-BE49-F238E27FC236}">
                  <a16:creationId xmlns:a16="http://schemas.microsoft.com/office/drawing/2014/main" id="{160F9CB6-6973-8542-99CB-1095AFCD2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61" name="Rectangle 1044">
              <a:extLst>
                <a:ext uri="{FF2B5EF4-FFF2-40B4-BE49-F238E27FC236}">
                  <a16:creationId xmlns:a16="http://schemas.microsoft.com/office/drawing/2014/main" id="{1263AD10-A756-8C40-ADED-EBCF4564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62" name="Rectangle 1045">
              <a:extLst>
                <a:ext uri="{FF2B5EF4-FFF2-40B4-BE49-F238E27FC236}">
                  <a16:creationId xmlns:a16="http://schemas.microsoft.com/office/drawing/2014/main" id="{78005B8A-5194-CF44-84BE-B5690873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63" name="Line 1046">
              <a:extLst>
                <a:ext uri="{FF2B5EF4-FFF2-40B4-BE49-F238E27FC236}">
                  <a16:creationId xmlns:a16="http://schemas.microsoft.com/office/drawing/2014/main" id="{B7F820A1-01A9-1947-9B13-9F5421CF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Text Box 1047">
              <a:extLst>
                <a:ext uri="{FF2B5EF4-FFF2-40B4-BE49-F238E27FC236}">
                  <a16:creationId xmlns:a16="http://schemas.microsoft.com/office/drawing/2014/main" id="{FB88F1D9-01BB-7D45-A0F4-D3F4FDD1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3072"/>
              <a:ext cx="9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35865" name="Text Box 1048">
              <a:extLst>
                <a:ext uri="{FF2B5EF4-FFF2-40B4-BE49-F238E27FC236}">
                  <a16:creationId xmlns:a16="http://schemas.microsoft.com/office/drawing/2014/main" id="{EFA8E4E4-B513-D04E-8D76-15AEFE77E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" y="268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18</a:t>
              </a:r>
            </a:p>
          </p:txBody>
        </p:sp>
        <p:sp>
          <p:nvSpPr>
            <p:cNvPr id="35866" name="Line 1049">
              <a:extLst>
                <a:ext uri="{FF2B5EF4-FFF2-40B4-BE49-F238E27FC236}">
                  <a16:creationId xmlns:a16="http://schemas.microsoft.com/office/drawing/2014/main" id="{D3F0A841-913C-0440-8FAA-788649EC0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Text Box 1050">
              <a:extLst>
                <a:ext uri="{FF2B5EF4-FFF2-40B4-BE49-F238E27FC236}">
                  <a16:creationId xmlns:a16="http://schemas.microsoft.com/office/drawing/2014/main" id="{4F6AB506-A882-584C-B0CA-D935A8C1E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708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5868" name="Rectangle 1051">
              <a:extLst>
                <a:ext uri="{FF2B5EF4-FFF2-40B4-BE49-F238E27FC236}">
                  <a16:creationId xmlns:a16="http://schemas.microsoft.com/office/drawing/2014/main" id="{68DFC8F5-442A-E143-805B-9F776415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69" name="Line 1052">
              <a:extLst>
                <a:ext uri="{FF2B5EF4-FFF2-40B4-BE49-F238E27FC236}">
                  <a16:creationId xmlns:a16="http://schemas.microsoft.com/office/drawing/2014/main" id="{FFD0FF08-F433-9B4B-9E41-812155177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Text Box 1053">
              <a:extLst>
                <a:ext uri="{FF2B5EF4-FFF2-40B4-BE49-F238E27FC236}">
                  <a16:creationId xmlns:a16="http://schemas.microsoft.com/office/drawing/2014/main" id="{1EE92268-0D4D-B74F-96CF-C0BCB8DF7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1104"/>
              <a:ext cx="9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35871" name="Rectangle 1054">
              <a:extLst>
                <a:ext uri="{FF2B5EF4-FFF2-40B4-BE49-F238E27FC236}">
                  <a16:creationId xmlns:a16="http://schemas.microsoft.com/office/drawing/2014/main" id="{E64FA268-0A76-BF44-AF1E-EB46690A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4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72" name="Line 1055">
              <a:extLst>
                <a:ext uri="{FF2B5EF4-FFF2-40B4-BE49-F238E27FC236}">
                  <a16:creationId xmlns:a16="http://schemas.microsoft.com/office/drawing/2014/main" id="{274A6C4E-63B7-5342-8E91-6C80CC77D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Text Box 1056">
              <a:extLst>
                <a:ext uri="{FF2B5EF4-FFF2-40B4-BE49-F238E27FC236}">
                  <a16:creationId xmlns:a16="http://schemas.microsoft.com/office/drawing/2014/main" id="{E9B055E8-2BA2-DA43-9472-0C4498E2B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" y="1104"/>
              <a:ext cx="149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previousNode</a:t>
              </a:r>
            </a:p>
          </p:txBody>
        </p:sp>
      </p:grpSp>
      <p:sp>
        <p:nvSpPr>
          <p:cNvPr id="35843" name="Text Box 1057">
            <a:extLst>
              <a:ext uri="{FF2B5EF4-FFF2-40B4-BE49-F238E27FC236}">
                <a16:creationId xmlns:a16="http://schemas.microsoft.com/office/drawing/2014/main" id="{91E8E34B-C64A-7047-922C-6B42847E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455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New node created, correct position located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A42C7B9-50B9-9F4E-B5D4-A413BAE1B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ea typeface="+mj-ea"/>
              </a:rPr>
              <a:t>Inserting</a:t>
            </a:r>
            <a:r>
              <a:rPr lang="en-US" dirty="0">
                <a:ea typeface="+mj-ea"/>
              </a:rPr>
              <a:t> a Node into a Linked List</a:t>
            </a:r>
          </a:p>
        </p:txBody>
      </p:sp>
      <p:grpSp>
        <p:nvGrpSpPr>
          <p:cNvPr id="37890" name="Group 33">
            <a:extLst>
              <a:ext uri="{FF2B5EF4-FFF2-40B4-BE49-F238E27FC236}">
                <a16:creationId xmlns:a16="http://schemas.microsoft.com/office/drawing/2014/main" id="{F80829EC-A371-FF47-B61B-090E39342726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1752600"/>
            <a:ext cx="8239123" cy="3508375"/>
            <a:chOff x="193" y="1104"/>
            <a:chExt cx="5190" cy="2210"/>
          </a:xfrm>
        </p:grpSpPr>
        <p:sp>
          <p:nvSpPr>
            <p:cNvPr id="37892" name="Rectangle 3">
              <a:extLst>
                <a:ext uri="{FF2B5EF4-FFF2-40B4-BE49-F238E27FC236}">
                  <a16:creationId xmlns:a16="http://schemas.microsoft.com/office/drawing/2014/main" id="{1A8C3F96-E497-3545-B178-6B93EDE6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3" name="Rectangle 4">
              <a:extLst>
                <a:ext uri="{FF2B5EF4-FFF2-40B4-BE49-F238E27FC236}">
                  <a16:creationId xmlns:a16="http://schemas.microsoft.com/office/drawing/2014/main" id="{7B7CAF8B-1520-7F49-82CC-7E4AEE0F4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4" name="Rectangle 5">
              <a:extLst>
                <a:ext uri="{FF2B5EF4-FFF2-40B4-BE49-F238E27FC236}">
                  <a16:creationId xmlns:a16="http://schemas.microsoft.com/office/drawing/2014/main" id="{DB7A59B4-3B53-E246-AAA8-BFC777CDF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5" name="Rectangle 6">
              <a:extLst>
                <a:ext uri="{FF2B5EF4-FFF2-40B4-BE49-F238E27FC236}">
                  <a16:creationId xmlns:a16="http://schemas.microsoft.com/office/drawing/2014/main" id="{46DEABEB-4B4C-8443-A0D3-5A7D900AF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6" name="Rectangle 7">
              <a:extLst>
                <a:ext uri="{FF2B5EF4-FFF2-40B4-BE49-F238E27FC236}">
                  <a16:creationId xmlns:a16="http://schemas.microsoft.com/office/drawing/2014/main" id="{CB0857FE-3A5E-B643-A63E-097A8EDF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7" name="Rectangle 8">
              <a:extLst>
                <a:ext uri="{FF2B5EF4-FFF2-40B4-BE49-F238E27FC236}">
                  <a16:creationId xmlns:a16="http://schemas.microsoft.com/office/drawing/2014/main" id="{F38EF264-9A4A-9042-BF84-54BC3B12C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8" name="Rectangle 9">
              <a:extLst>
                <a:ext uri="{FF2B5EF4-FFF2-40B4-BE49-F238E27FC236}">
                  <a16:creationId xmlns:a16="http://schemas.microsoft.com/office/drawing/2014/main" id="{CA5492E1-3598-8645-9C23-47C865DD1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9" name="Line 10">
              <a:extLst>
                <a:ext uri="{FF2B5EF4-FFF2-40B4-BE49-F238E27FC236}">
                  <a16:creationId xmlns:a16="http://schemas.microsoft.com/office/drawing/2014/main" id="{8A2D4056-035D-B84F-B20C-2ED534C5B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1">
              <a:extLst>
                <a:ext uri="{FF2B5EF4-FFF2-40B4-BE49-F238E27FC236}">
                  <a16:creationId xmlns:a16="http://schemas.microsoft.com/office/drawing/2014/main" id="{368AEBE5-072B-E144-9A4E-5EC1E43C8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2">
              <a:extLst>
                <a:ext uri="{FF2B5EF4-FFF2-40B4-BE49-F238E27FC236}">
                  <a16:creationId xmlns:a16="http://schemas.microsoft.com/office/drawing/2014/main" id="{444457BD-C211-C64E-8769-8F381A0989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112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3">
              <a:extLst>
                <a:ext uri="{FF2B5EF4-FFF2-40B4-BE49-F238E27FC236}">
                  <a16:creationId xmlns:a16="http://schemas.microsoft.com/office/drawing/2014/main" id="{61A08A35-862D-7D48-82F1-F1C216AA7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4">
              <a:extLst>
                <a:ext uri="{FF2B5EF4-FFF2-40B4-BE49-F238E27FC236}">
                  <a16:creationId xmlns:a16="http://schemas.microsoft.com/office/drawing/2014/main" id="{F2136CA8-51A3-314B-AEB5-C10A18133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940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37904" name="Text Box 15">
              <a:extLst>
                <a:ext uri="{FF2B5EF4-FFF2-40B4-BE49-F238E27FC236}">
                  <a16:creationId xmlns:a16="http://schemas.microsoft.com/office/drawing/2014/main" id="{4119F445-16C2-C249-92FE-1BB7E76E0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2352"/>
              <a:ext cx="54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37905" name="Text Box 16">
              <a:extLst>
                <a:ext uri="{FF2B5EF4-FFF2-40B4-BE49-F238E27FC236}">
                  <a16:creationId xmlns:a16="http://schemas.microsoft.com/office/drawing/2014/main" id="{CA1499C4-8A32-C447-8C55-8966F1EAB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7906" name="Text Box 17">
              <a:extLst>
                <a:ext uri="{FF2B5EF4-FFF2-40B4-BE49-F238E27FC236}">
                  <a16:creationId xmlns:a16="http://schemas.microsoft.com/office/drawing/2014/main" id="{15979430-D5D8-BC49-B795-7BFB1D416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7907" name="Text Box 18">
              <a:extLst>
                <a:ext uri="{FF2B5EF4-FFF2-40B4-BE49-F238E27FC236}">
                  <a16:creationId xmlns:a16="http://schemas.microsoft.com/office/drawing/2014/main" id="{F0F7D363-8248-DB4D-B5FA-9D8AA1710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7908" name="Rectangle 19">
              <a:extLst>
                <a:ext uri="{FF2B5EF4-FFF2-40B4-BE49-F238E27FC236}">
                  <a16:creationId xmlns:a16="http://schemas.microsoft.com/office/drawing/2014/main" id="{09E3E23B-20E5-4F4D-BBA1-97204D87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9" name="Rectangle 20">
              <a:extLst>
                <a:ext uri="{FF2B5EF4-FFF2-40B4-BE49-F238E27FC236}">
                  <a16:creationId xmlns:a16="http://schemas.microsoft.com/office/drawing/2014/main" id="{43AF4E35-4159-EF45-BEF2-A0E901A6B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10" name="Rectangle 21">
              <a:extLst>
                <a:ext uri="{FF2B5EF4-FFF2-40B4-BE49-F238E27FC236}">
                  <a16:creationId xmlns:a16="http://schemas.microsoft.com/office/drawing/2014/main" id="{1EE5B561-4AB6-6040-B027-2AFCC118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11" name="Line 22">
              <a:extLst>
                <a:ext uri="{FF2B5EF4-FFF2-40B4-BE49-F238E27FC236}">
                  <a16:creationId xmlns:a16="http://schemas.microsoft.com/office/drawing/2014/main" id="{02D38282-3B83-5D49-AF97-73F76CA92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Text Box 23">
              <a:extLst>
                <a:ext uri="{FF2B5EF4-FFF2-40B4-BE49-F238E27FC236}">
                  <a16:creationId xmlns:a16="http://schemas.microsoft.com/office/drawing/2014/main" id="{E1270877-5C79-0948-B4F6-B190DC964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3072"/>
              <a:ext cx="9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37913" name="Text Box 24">
              <a:extLst>
                <a:ext uri="{FF2B5EF4-FFF2-40B4-BE49-F238E27FC236}">
                  <a16:creationId xmlns:a16="http://schemas.microsoft.com/office/drawing/2014/main" id="{5789FD43-2C97-1E47-AD27-C9CD8728E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" y="268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18</a:t>
              </a:r>
            </a:p>
          </p:txBody>
        </p:sp>
        <p:sp>
          <p:nvSpPr>
            <p:cNvPr id="37914" name="Line 25">
              <a:extLst>
                <a:ext uri="{FF2B5EF4-FFF2-40B4-BE49-F238E27FC236}">
                  <a16:creationId xmlns:a16="http://schemas.microsoft.com/office/drawing/2014/main" id="{C10286D6-8962-0C46-A190-60ED225D2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256"/>
              <a:ext cx="13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Rectangle 26">
              <a:extLst>
                <a:ext uri="{FF2B5EF4-FFF2-40B4-BE49-F238E27FC236}">
                  <a16:creationId xmlns:a16="http://schemas.microsoft.com/office/drawing/2014/main" id="{A91132FF-A78C-534A-8039-AC6E78BEF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16" name="Line 27">
              <a:extLst>
                <a:ext uri="{FF2B5EF4-FFF2-40B4-BE49-F238E27FC236}">
                  <a16:creationId xmlns:a16="http://schemas.microsoft.com/office/drawing/2014/main" id="{9A685599-354A-A54B-B0FE-119C76C37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7" name="Text Box 28">
              <a:extLst>
                <a:ext uri="{FF2B5EF4-FFF2-40B4-BE49-F238E27FC236}">
                  <a16:creationId xmlns:a16="http://schemas.microsoft.com/office/drawing/2014/main" id="{435BEF87-F6C2-BF47-92D3-BB4387261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" y="1104"/>
              <a:ext cx="72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current</a:t>
              </a:r>
            </a:p>
          </p:txBody>
        </p:sp>
        <p:sp>
          <p:nvSpPr>
            <p:cNvPr id="37918" name="Rectangle 29">
              <a:extLst>
                <a:ext uri="{FF2B5EF4-FFF2-40B4-BE49-F238E27FC236}">
                  <a16:creationId xmlns:a16="http://schemas.microsoft.com/office/drawing/2014/main" id="{D5E9E0F6-A319-D64B-8C03-E8C2227D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4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19" name="Line 30">
              <a:extLst>
                <a:ext uri="{FF2B5EF4-FFF2-40B4-BE49-F238E27FC236}">
                  <a16:creationId xmlns:a16="http://schemas.microsoft.com/office/drawing/2014/main" id="{EC4D4D2C-AE26-D843-B9DF-0593AD5C0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0" name="Text Box 31">
              <a:extLst>
                <a:ext uri="{FF2B5EF4-FFF2-40B4-BE49-F238E27FC236}">
                  <a16:creationId xmlns:a16="http://schemas.microsoft.com/office/drawing/2014/main" id="{F0A950A6-F934-B247-B1B3-1BE22359C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8" y="1104"/>
              <a:ext cx="81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previous</a:t>
              </a:r>
            </a:p>
          </p:txBody>
        </p:sp>
      </p:grpSp>
      <p:sp>
        <p:nvSpPr>
          <p:cNvPr id="37891" name="Text Box 32">
            <a:extLst>
              <a:ext uri="{FF2B5EF4-FFF2-40B4-BE49-F238E27FC236}">
                <a16:creationId xmlns:a16="http://schemas.microsoft.com/office/drawing/2014/main" id="{AA3D8D84-F165-4043-9A81-F9890196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459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New node inserted in order in the linked list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E599098F-C26C-B847-BA1F-A91BA6017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Introduction to the Linked List ADT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4EB0ABD-D3EF-BA4E-9C3D-E1C19A00E3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1455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>
                <a:ea typeface="ＭＳ Ｐゴシック" panose="020B0600070205080204" pitchFamily="34" charset="-128"/>
              </a:rPr>
              <a:t>Linked list</a:t>
            </a:r>
            <a:r>
              <a:rPr lang="en-US" altLang="en-US">
                <a:ea typeface="ＭＳ Ｐゴシック" panose="020B0600070205080204" pitchFamily="34" charset="-128"/>
              </a:rPr>
              <a:t>: set of data structures (</a:t>
            </a:r>
            <a:r>
              <a:rPr lang="en-US" altLang="en-US" u="sng">
                <a:ea typeface="ＭＳ Ｐゴシック" panose="020B0600070205080204" pitchFamily="34" charset="-128"/>
              </a:rPr>
              <a:t>nodes</a:t>
            </a:r>
            <a:r>
              <a:rPr lang="en-US" altLang="en-US">
                <a:ea typeface="ＭＳ Ｐゴシック" panose="020B0600070205080204" pitchFamily="34" charset="-128"/>
              </a:rPr>
              <a:t>) that contain references to other data structures</a:t>
            </a:r>
          </a:p>
        </p:txBody>
      </p:sp>
      <p:grpSp>
        <p:nvGrpSpPr>
          <p:cNvPr id="16387" name="Group 17">
            <a:extLst>
              <a:ext uri="{FF2B5EF4-FFF2-40B4-BE49-F238E27FC236}">
                <a16:creationId xmlns:a16="http://schemas.microsoft.com/office/drawing/2014/main" id="{D7994E3A-9C99-734B-B67F-D98E4E94B675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3886200"/>
            <a:ext cx="7796213" cy="1362075"/>
            <a:chOff x="289" y="2592"/>
            <a:chExt cx="4911" cy="858"/>
          </a:xfrm>
        </p:grpSpPr>
        <p:sp>
          <p:nvSpPr>
            <p:cNvPr id="16388" name="Rectangle 4">
              <a:extLst>
                <a:ext uri="{FF2B5EF4-FFF2-40B4-BE49-F238E27FC236}">
                  <a16:creationId xmlns:a16="http://schemas.microsoft.com/office/drawing/2014/main" id="{5F8223B7-400D-6A41-A731-631122ED8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92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34FB2E67-559D-A847-BCF9-2438B6D71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9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D08B373F-9255-7A4C-A556-07BA49DF6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9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91" name="Rectangle 7">
              <a:extLst>
                <a:ext uri="{FF2B5EF4-FFF2-40B4-BE49-F238E27FC236}">
                  <a16:creationId xmlns:a16="http://schemas.microsoft.com/office/drawing/2014/main" id="{8E89E8C9-71FD-8D4A-9112-2548A409B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92" name="Rectangle 8">
              <a:extLst>
                <a:ext uri="{FF2B5EF4-FFF2-40B4-BE49-F238E27FC236}">
                  <a16:creationId xmlns:a16="http://schemas.microsoft.com/office/drawing/2014/main" id="{B1732122-8A2C-8F49-BD89-90F473EE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9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93" name="Rectangle 9">
              <a:extLst>
                <a:ext uri="{FF2B5EF4-FFF2-40B4-BE49-F238E27FC236}">
                  <a16:creationId xmlns:a16="http://schemas.microsoft.com/office/drawing/2014/main" id="{F78B9499-6F64-834E-86B9-488920FAB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9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8EEC31D4-A9B7-174F-99CA-C229E903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7F57CDC0-351A-F645-B0F9-A174ED366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52793B9D-E7DF-3D41-AC0C-F3C878D08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33D4F036-1323-C64D-909E-22BA5E747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AA0878F0-427E-924D-ABB1-5EDF0A7D2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Text Box 15">
              <a:extLst>
                <a:ext uri="{FF2B5EF4-FFF2-40B4-BE49-F238E27FC236}">
                  <a16:creationId xmlns:a16="http://schemas.microsoft.com/office/drawing/2014/main" id="{042A4D57-45E5-7442-A909-AE073D8AC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2612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16400" name="Text Box 16">
              <a:extLst>
                <a:ext uri="{FF2B5EF4-FFF2-40B4-BE49-F238E27FC236}">
                  <a16:creationId xmlns:a16="http://schemas.microsoft.com/office/drawing/2014/main" id="{E49F22F3-46B2-B54E-9B6E-0A02BF030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3024"/>
              <a:ext cx="54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>
            <a:extLst>
              <a:ext uri="{FF2B5EF4-FFF2-40B4-BE49-F238E27FC236}">
                <a16:creationId xmlns:a16="http://schemas.microsoft.com/office/drawing/2014/main" id="{E2E89B19-9DED-7744-8D41-085F7ADBE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488AE"/>
                </a:solidFill>
              </a:rPr>
              <a:t>Python code for Inserting a Node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26">
            <a:extLst>
              <a:ext uri="{FF2B5EF4-FFF2-40B4-BE49-F238E27FC236}">
                <a16:creationId xmlns:a16="http://schemas.microsoft.com/office/drawing/2014/main" id="{41B67BD3-738A-3347-827F-9C2FCE440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Traversing</a:t>
            </a:r>
            <a:r>
              <a:rPr lang="en-US" altLang="en-US">
                <a:ea typeface="ＭＳ Ｐゴシック" panose="020B0600070205080204" pitchFamily="34" charset="-128"/>
              </a:rPr>
              <a:t> a Linked List</a:t>
            </a:r>
          </a:p>
        </p:txBody>
      </p:sp>
      <p:sp>
        <p:nvSpPr>
          <p:cNvPr id="40962" name="Rectangle 1027">
            <a:extLst>
              <a:ext uri="{FF2B5EF4-FFF2-40B4-BE49-F238E27FC236}">
                <a16:creationId xmlns:a16="http://schemas.microsoft.com/office/drawing/2014/main" id="{984971B2-756D-194B-9021-FC332D31A7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382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Visit each node in a linked list: display contents, validate data, etc.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Basic process: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Arial" panose="020B0604020202020204" pitchFamily="34" charset="0"/>
              </a:rPr>
              <a:t>set a pointer to the contents of the head pointer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Arial" panose="020B0604020202020204" pitchFamily="34" charset="0"/>
              </a:rPr>
              <a:t>while pointer is not a null pointer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ea typeface="Arial" panose="020B0604020202020204" pitchFamily="34" charset="0"/>
              </a:rPr>
              <a:t>process data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ea typeface="Arial" panose="020B0604020202020204" pitchFamily="34" charset="0"/>
              </a:rPr>
              <a:t>go to the next node by setting the pointer to the pointer field of the current node in the list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Arial" panose="020B0604020202020204" pitchFamily="34" charset="0"/>
              </a:rPr>
              <a:t>end while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CB85D794-FDDD-FB4C-BFF6-1CE3C26C5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Traversing</a:t>
            </a:r>
            <a:r>
              <a:rPr lang="en-US" altLang="en-US">
                <a:ea typeface="ＭＳ Ｐゴシック" panose="020B0600070205080204" pitchFamily="34" charset="-128"/>
              </a:rPr>
              <a:t> a Linked List</a:t>
            </a:r>
          </a:p>
        </p:txBody>
      </p:sp>
      <p:grpSp>
        <p:nvGrpSpPr>
          <p:cNvPr id="43010" name="Group 22">
            <a:extLst>
              <a:ext uri="{FF2B5EF4-FFF2-40B4-BE49-F238E27FC236}">
                <a16:creationId xmlns:a16="http://schemas.microsoft.com/office/drawing/2014/main" id="{469487F1-283A-584B-ABDF-97526203434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8240714" cy="2657475"/>
            <a:chOff x="192" y="1104"/>
            <a:chExt cx="5191" cy="1674"/>
          </a:xfrm>
        </p:grpSpPr>
        <p:sp>
          <p:nvSpPr>
            <p:cNvPr id="43012" name="Rectangle 3">
              <a:extLst>
                <a:ext uri="{FF2B5EF4-FFF2-40B4-BE49-F238E27FC236}">
                  <a16:creationId xmlns:a16="http://schemas.microsoft.com/office/drawing/2014/main" id="{B62FC9DF-63E3-3648-8776-293F9C08A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13" name="Rectangle 4">
              <a:extLst>
                <a:ext uri="{FF2B5EF4-FFF2-40B4-BE49-F238E27FC236}">
                  <a16:creationId xmlns:a16="http://schemas.microsoft.com/office/drawing/2014/main" id="{402A8C49-8671-8947-A15A-C2305C0F3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14" name="Rectangle 5">
              <a:extLst>
                <a:ext uri="{FF2B5EF4-FFF2-40B4-BE49-F238E27FC236}">
                  <a16:creationId xmlns:a16="http://schemas.microsoft.com/office/drawing/2014/main" id="{76751C9A-5D38-904F-BB6A-DAF76DCB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15" name="Rectangle 6">
              <a:extLst>
                <a:ext uri="{FF2B5EF4-FFF2-40B4-BE49-F238E27FC236}">
                  <a16:creationId xmlns:a16="http://schemas.microsoft.com/office/drawing/2014/main" id="{C1B0C91D-4928-184A-B755-9D48CE6F6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16" name="Rectangle 7">
              <a:extLst>
                <a:ext uri="{FF2B5EF4-FFF2-40B4-BE49-F238E27FC236}">
                  <a16:creationId xmlns:a16="http://schemas.microsoft.com/office/drawing/2014/main" id="{7838ADA6-78A9-BF4E-B580-890A391D0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17" name="Rectangle 8">
              <a:extLst>
                <a:ext uri="{FF2B5EF4-FFF2-40B4-BE49-F238E27FC236}">
                  <a16:creationId xmlns:a16="http://schemas.microsoft.com/office/drawing/2014/main" id="{FD6C4F64-5B02-B842-AE59-74A6088C1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18" name="Rectangle 9">
              <a:extLst>
                <a:ext uri="{FF2B5EF4-FFF2-40B4-BE49-F238E27FC236}">
                  <a16:creationId xmlns:a16="http://schemas.microsoft.com/office/drawing/2014/main" id="{66DE76D9-41FB-E144-BE72-B4688AEC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19" name="Line 10">
              <a:extLst>
                <a:ext uri="{FF2B5EF4-FFF2-40B4-BE49-F238E27FC236}">
                  <a16:creationId xmlns:a16="http://schemas.microsoft.com/office/drawing/2014/main" id="{C1B9D722-9866-134C-931F-42D77E3EE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11">
              <a:extLst>
                <a:ext uri="{FF2B5EF4-FFF2-40B4-BE49-F238E27FC236}">
                  <a16:creationId xmlns:a16="http://schemas.microsoft.com/office/drawing/2014/main" id="{75DEAD2B-1D22-A446-A45A-4A7E14CC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12">
              <a:extLst>
                <a:ext uri="{FF2B5EF4-FFF2-40B4-BE49-F238E27FC236}">
                  <a16:creationId xmlns:a16="http://schemas.microsoft.com/office/drawing/2014/main" id="{7DD430F0-55D8-2146-92CF-A83982CEA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2FA6338F-89CE-9141-929D-ADA5F9D32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940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31A4CBE7-1252-E34B-BE45-9AE176CC6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52"/>
              <a:ext cx="544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08A88BB9-C172-984D-A1E1-6F5B025DB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6C36DE7E-9DF2-4747-8BBD-FB9564A64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43026" name="Text Box 17">
              <a:extLst>
                <a:ext uri="{FF2B5EF4-FFF2-40B4-BE49-F238E27FC236}">
                  <a16:creationId xmlns:a16="http://schemas.microsoft.com/office/drawing/2014/main" id="{1D40CD55-3623-4043-8375-CE5758F01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43027" name="Rectangle 18">
              <a:extLst>
                <a:ext uri="{FF2B5EF4-FFF2-40B4-BE49-F238E27FC236}">
                  <a16:creationId xmlns:a16="http://schemas.microsoft.com/office/drawing/2014/main" id="{D050D192-9149-154E-A0BD-905B1B99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28" name="Line 19">
              <a:extLst>
                <a:ext uri="{FF2B5EF4-FFF2-40B4-BE49-F238E27FC236}">
                  <a16:creationId xmlns:a16="http://schemas.microsoft.com/office/drawing/2014/main" id="{B571152F-75C6-104C-8315-CEB2657AC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536"/>
              <a:ext cx="36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Text Box 20">
              <a:extLst>
                <a:ext uri="{FF2B5EF4-FFF2-40B4-BE49-F238E27FC236}">
                  <a16:creationId xmlns:a16="http://schemas.microsoft.com/office/drawing/2014/main" id="{E52352EF-6D96-8A4D-8B9C-45F08BB95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" y="1104"/>
              <a:ext cx="72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current</a:t>
              </a:r>
            </a:p>
          </p:txBody>
        </p:sp>
      </p:grpSp>
      <p:sp>
        <p:nvSpPr>
          <p:cNvPr id="43011" name="Text Box 21">
            <a:extLst>
              <a:ext uri="{FF2B5EF4-FFF2-40B4-BE49-F238E27FC236}">
                <a16:creationId xmlns:a16="http://schemas.microsoft.com/office/drawing/2014/main" id="{97BE7E6F-E9AE-6249-BF52-528A2BA14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4632325"/>
            <a:ext cx="619919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  <a:latin typeface="Courier New" panose="02070309020205020404" pitchFamily="49" charset="0"/>
              </a:rPr>
              <a:t>nodePtr</a:t>
            </a:r>
            <a:r>
              <a:rPr lang="en-US" altLang="en-US" sz="1800" dirty="0">
                <a:solidFill>
                  <a:srgbClr val="FA8218"/>
                </a:solidFill>
              </a:rPr>
              <a:t> points to the node containing </a:t>
            </a:r>
            <a:r>
              <a:rPr lang="en-US" altLang="en-US" sz="1800" dirty="0">
                <a:solidFill>
                  <a:srgbClr val="FA8218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1800" dirty="0">
                <a:solidFill>
                  <a:srgbClr val="FA8218"/>
                </a:solidFill>
              </a:rPr>
              <a:t>, then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node containing </a:t>
            </a:r>
            <a:r>
              <a:rPr lang="en-US" altLang="en-US" sz="1800" dirty="0">
                <a:solidFill>
                  <a:srgbClr val="FA8218"/>
                </a:solidFill>
                <a:latin typeface="Courier New" panose="02070309020205020404" pitchFamily="49" charset="0"/>
              </a:rPr>
              <a:t>13</a:t>
            </a:r>
            <a:r>
              <a:rPr lang="en-US" altLang="en-US" sz="1800" dirty="0">
                <a:solidFill>
                  <a:srgbClr val="FA8218"/>
                </a:solidFill>
              </a:rPr>
              <a:t>, then the node containing </a:t>
            </a:r>
            <a:r>
              <a:rPr lang="en-US" altLang="en-US" sz="1800" dirty="0">
                <a:solidFill>
                  <a:srgbClr val="FA8218"/>
                </a:solidFill>
                <a:latin typeface="Courier New" panose="02070309020205020404" pitchFamily="49" charset="0"/>
              </a:rPr>
              <a:t>19</a:t>
            </a:r>
            <a:r>
              <a:rPr lang="en-US" altLang="en-US" sz="1800" dirty="0">
                <a:solidFill>
                  <a:srgbClr val="FA8218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then points to the </a:t>
            </a:r>
            <a:r>
              <a:rPr lang="en-US" altLang="en-US" sz="1800" dirty="0">
                <a:latin typeface="Courier New" panose="02070309020205020404" pitchFamily="49" charset="0"/>
              </a:rPr>
              <a:t>None</a:t>
            </a:r>
            <a:r>
              <a:rPr lang="en-US" altLang="en-US" sz="1800" dirty="0">
                <a:solidFill>
                  <a:srgbClr val="FA8218"/>
                </a:solidFill>
              </a:rPr>
              <a:t> pointer, and the list traversal stops</a:t>
            </a:r>
            <a:endParaRPr lang="en-US" altLang="en-US" sz="1800" dirty="0">
              <a:solidFill>
                <a:srgbClr val="FA8218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>
            <a:extLst>
              <a:ext uri="{FF2B5EF4-FFF2-40B4-BE49-F238E27FC236}">
                <a16:creationId xmlns:a16="http://schemas.microsoft.com/office/drawing/2014/main" id="{90949A09-6FEC-494B-91CA-365C2CFB9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Deleting</a:t>
            </a:r>
            <a:r>
              <a:rPr lang="en-US" altLang="en-US">
                <a:ea typeface="ＭＳ Ｐゴシック" panose="020B0600070205080204" pitchFamily="34" charset="-128"/>
              </a:rPr>
              <a:t> a Node</a:t>
            </a:r>
          </a:p>
        </p:txBody>
      </p:sp>
      <p:sp>
        <p:nvSpPr>
          <p:cNvPr id="45058" name="Rectangle 1027">
            <a:extLst>
              <a:ext uri="{FF2B5EF4-FFF2-40B4-BE49-F238E27FC236}">
                <a16:creationId xmlns:a16="http://schemas.microsoft.com/office/drawing/2014/main" id="{94AD95F6-40B9-1E45-8C3A-A9BE4B7C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3352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Used to remove a node from a linked 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list uses dynamic memory, then delete node from memory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Requires two pointers: one to locate the node to be deleted, one to point to the node before the node to be deleted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4DA342C-1E85-824B-9429-069CF9826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Deleting</a:t>
            </a:r>
            <a:r>
              <a:rPr lang="en-US" altLang="en-US">
                <a:ea typeface="ＭＳ Ｐゴシック" panose="020B0600070205080204" pitchFamily="34" charset="-128"/>
              </a:rPr>
              <a:t> a Node</a:t>
            </a:r>
          </a:p>
        </p:txBody>
      </p:sp>
      <p:grpSp>
        <p:nvGrpSpPr>
          <p:cNvPr id="47106" name="Group 26">
            <a:extLst>
              <a:ext uri="{FF2B5EF4-FFF2-40B4-BE49-F238E27FC236}">
                <a16:creationId xmlns:a16="http://schemas.microsoft.com/office/drawing/2014/main" id="{7FDD2D40-3875-F141-9939-47444B580778}"/>
              </a:ext>
            </a:extLst>
          </p:cNvPr>
          <p:cNvGrpSpPr>
            <a:grpSpLocks/>
          </p:cNvGrpSpPr>
          <p:nvPr/>
        </p:nvGrpSpPr>
        <p:grpSpPr bwMode="auto">
          <a:xfrm>
            <a:off x="309563" y="1905000"/>
            <a:ext cx="7800975" cy="2657475"/>
            <a:chOff x="195" y="1440"/>
            <a:chExt cx="4914" cy="1674"/>
          </a:xfrm>
        </p:grpSpPr>
        <p:sp>
          <p:nvSpPr>
            <p:cNvPr id="47108" name="Rectangle 3">
              <a:extLst>
                <a:ext uri="{FF2B5EF4-FFF2-40B4-BE49-F238E27FC236}">
                  <a16:creationId xmlns:a16="http://schemas.microsoft.com/office/drawing/2014/main" id="{8631804E-ACE3-1048-A9E1-F3A9E3C91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256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09" name="Rectangle 4">
              <a:extLst>
                <a:ext uri="{FF2B5EF4-FFF2-40B4-BE49-F238E27FC236}">
                  <a16:creationId xmlns:a16="http://schemas.microsoft.com/office/drawing/2014/main" id="{4D93780F-8954-B747-B6E6-44FFAB5F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225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10" name="Rectangle 5">
              <a:extLst>
                <a:ext uri="{FF2B5EF4-FFF2-40B4-BE49-F238E27FC236}">
                  <a16:creationId xmlns:a16="http://schemas.microsoft.com/office/drawing/2014/main" id="{95B1C822-D17C-EA4B-B0FC-C1C8CD8DD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25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11" name="Rectangle 6">
              <a:extLst>
                <a:ext uri="{FF2B5EF4-FFF2-40B4-BE49-F238E27FC236}">
                  <a16:creationId xmlns:a16="http://schemas.microsoft.com/office/drawing/2014/main" id="{3953C849-A2B7-FA48-BA88-95B9E57B2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25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12" name="Rectangle 7">
              <a:extLst>
                <a:ext uri="{FF2B5EF4-FFF2-40B4-BE49-F238E27FC236}">
                  <a16:creationId xmlns:a16="http://schemas.microsoft.com/office/drawing/2014/main" id="{AA011FD9-E844-8B4E-8E74-5E5D8D0EF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2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13" name="Rectangle 8">
              <a:extLst>
                <a:ext uri="{FF2B5EF4-FFF2-40B4-BE49-F238E27FC236}">
                  <a16:creationId xmlns:a16="http://schemas.microsoft.com/office/drawing/2014/main" id="{027CCB0C-F01E-DF4B-8724-E5A0BF8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22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14" name="Rectangle 9">
              <a:extLst>
                <a:ext uri="{FF2B5EF4-FFF2-40B4-BE49-F238E27FC236}">
                  <a16:creationId xmlns:a16="http://schemas.microsoft.com/office/drawing/2014/main" id="{979F021A-AE02-8744-92E1-724FF24B2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2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15" name="Line 10">
              <a:extLst>
                <a:ext uri="{FF2B5EF4-FFF2-40B4-BE49-F238E27FC236}">
                  <a16:creationId xmlns:a16="http://schemas.microsoft.com/office/drawing/2014/main" id="{E63ACBFB-AAE1-0C44-9A01-BF491511E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Line 11">
              <a:extLst>
                <a:ext uri="{FF2B5EF4-FFF2-40B4-BE49-F238E27FC236}">
                  <a16:creationId xmlns:a16="http://schemas.microsoft.com/office/drawing/2014/main" id="{CFFE8A46-5FAF-6046-A835-15FFE3DC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Line 12">
              <a:extLst>
                <a:ext uri="{FF2B5EF4-FFF2-40B4-BE49-F238E27FC236}">
                  <a16:creationId xmlns:a16="http://schemas.microsoft.com/office/drawing/2014/main" id="{2D611ED6-2F19-BB49-B2B4-017FF513C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Line 13">
              <a:extLst>
                <a:ext uri="{FF2B5EF4-FFF2-40B4-BE49-F238E27FC236}">
                  <a16:creationId xmlns:a16="http://schemas.microsoft.com/office/drawing/2014/main" id="{117FC81B-40ED-B842-93F6-30D51D781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Text Box 14">
              <a:extLst>
                <a:ext uri="{FF2B5EF4-FFF2-40B4-BE49-F238E27FC236}">
                  <a16:creationId xmlns:a16="http://schemas.microsoft.com/office/drawing/2014/main" id="{33FA0F32-EDF8-B140-A2AE-2C5C8EC63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2276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47120" name="Text Box 15">
              <a:extLst>
                <a:ext uri="{FF2B5EF4-FFF2-40B4-BE49-F238E27FC236}">
                  <a16:creationId xmlns:a16="http://schemas.microsoft.com/office/drawing/2014/main" id="{CC67DCF9-5EA3-C845-BE5B-195E7F12F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2688"/>
              <a:ext cx="544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47121" name="Text Box 16">
              <a:extLst>
                <a:ext uri="{FF2B5EF4-FFF2-40B4-BE49-F238E27FC236}">
                  <a16:creationId xmlns:a16="http://schemas.microsoft.com/office/drawing/2014/main" id="{40676BAA-003C-C149-B115-D03F2C447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225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7122" name="Text Box 17">
              <a:extLst>
                <a:ext uri="{FF2B5EF4-FFF2-40B4-BE49-F238E27FC236}">
                  <a16:creationId xmlns:a16="http://schemas.microsoft.com/office/drawing/2014/main" id="{6D1ED8E9-E116-E147-937B-BC6F91414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" y="2256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47123" name="Text Box 18">
              <a:extLst>
                <a:ext uri="{FF2B5EF4-FFF2-40B4-BE49-F238E27FC236}">
                  <a16:creationId xmlns:a16="http://schemas.microsoft.com/office/drawing/2014/main" id="{09144691-B755-8D48-9C8D-25CFA1860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256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47124" name="Rectangle 19">
              <a:extLst>
                <a:ext uri="{FF2B5EF4-FFF2-40B4-BE49-F238E27FC236}">
                  <a16:creationId xmlns:a16="http://schemas.microsoft.com/office/drawing/2014/main" id="{4A53E6A7-AF57-F442-A9A1-DD78DB1C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25" name="Line 20">
              <a:extLst>
                <a:ext uri="{FF2B5EF4-FFF2-40B4-BE49-F238E27FC236}">
                  <a16:creationId xmlns:a16="http://schemas.microsoft.com/office/drawing/2014/main" id="{EF02C196-D11C-C549-92D0-79160A935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72"/>
              <a:ext cx="19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Text Box 21">
              <a:extLst>
                <a:ext uri="{FF2B5EF4-FFF2-40B4-BE49-F238E27FC236}">
                  <a16:creationId xmlns:a16="http://schemas.microsoft.com/office/drawing/2014/main" id="{EE58FDB9-393C-E44A-92B8-F19B39E02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40"/>
              <a:ext cx="92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47127" name="Rectangle 22">
              <a:extLst>
                <a:ext uri="{FF2B5EF4-FFF2-40B4-BE49-F238E27FC236}">
                  <a16:creationId xmlns:a16="http://schemas.microsoft.com/office/drawing/2014/main" id="{DD507567-5528-3548-BCB5-A9899D600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28" name="Line 23">
              <a:extLst>
                <a:ext uri="{FF2B5EF4-FFF2-40B4-BE49-F238E27FC236}">
                  <a16:creationId xmlns:a16="http://schemas.microsoft.com/office/drawing/2014/main" id="{E07DEBAC-3AFE-2449-A91B-8A52EA040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72"/>
              <a:ext cx="3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Text Box 24">
              <a:extLst>
                <a:ext uri="{FF2B5EF4-FFF2-40B4-BE49-F238E27FC236}">
                  <a16:creationId xmlns:a16="http://schemas.microsoft.com/office/drawing/2014/main" id="{6BA6DF02-A7EC-A946-BC55-6E1C886F0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1440"/>
              <a:ext cx="149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previousNode</a:t>
              </a:r>
            </a:p>
          </p:txBody>
        </p:sp>
      </p:grpSp>
      <p:sp>
        <p:nvSpPr>
          <p:cNvPr id="47107" name="Text Box 25">
            <a:extLst>
              <a:ext uri="{FF2B5EF4-FFF2-40B4-BE49-F238E27FC236}">
                <a16:creationId xmlns:a16="http://schemas.microsoft.com/office/drawing/2014/main" id="{7AA301A1-7CA7-144F-93E4-8B6A03AFF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507038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Locating the node containing </a:t>
            </a:r>
            <a:r>
              <a:rPr lang="en-US" altLang="en-US" sz="1800">
                <a:latin typeface="Courier New" panose="02070309020205020404" pitchFamily="49" charset="0"/>
              </a:rPr>
              <a:t>13</a:t>
            </a:r>
            <a:endParaRPr lang="en-US" altLang="en-US" sz="180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C287136F-7A69-BB46-9513-0428EE5D4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Deleting</a:t>
            </a:r>
            <a:r>
              <a:rPr lang="en-US" altLang="en-US">
                <a:ea typeface="ＭＳ Ｐゴシック" panose="020B0600070205080204" pitchFamily="34" charset="-128"/>
              </a:rPr>
              <a:t> a Node</a:t>
            </a:r>
          </a:p>
        </p:txBody>
      </p:sp>
      <p:sp>
        <p:nvSpPr>
          <p:cNvPr id="49154" name="Text Box 25">
            <a:extLst>
              <a:ext uri="{FF2B5EF4-FFF2-40B4-BE49-F238E27FC236}">
                <a16:creationId xmlns:a16="http://schemas.microsoft.com/office/drawing/2014/main" id="{DD3E9AB1-A182-0541-A677-7F185405B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50450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Adjusting pointer around the node to be deleted</a:t>
            </a:r>
          </a:p>
        </p:txBody>
      </p:sp>
      <p:grpSp>
        <p:nvGrpSpPr>
          <p:cNvPr id="49155" name="Group 30">
            <a:extLst>
              <a:ext uri="{FF2B5EF4-FFF2-40B4-BE49-F238E27FC236}">
                <a16:creationId xmlns:a16="http://schemas.microsoft.com/office/drawing/2014/main" id="{5E47AACB-36CC-9648-8E0D-39526F0E401C}"/>
              </a:ext>
            </a:extLst>
          </p:cNvPr>
          <p:cNvGrpSpPr>
            <a:grpSpLocks/>
          </p:cNvGrpSpPr>
          <p:nvPr/>
        </p:nvGrpSpPr>
        <p:grpSpPr bwMode="auto">
          <a:xfrm>
            <a:off x="309563" y="1838325"/>
            <a:ext cx="7800975" cy="2657475"/>
            <a:chOff x="195" y="1440"/>
            <a:chExt cx="4914" cy="1674"/>
          </a:xfrm>
        </p:grpSpPr>
        <p:sp>
          <p:nvSpPr>
            <p:cNvPr id="49156" name="Rectangle 3">
              <a:extLst>
                <a:ext uri="{FF2B5EF4-FFF2-40B4-BE49-F238E27FC236}">
                  <a16:creationId xmlns:a16="http://schemas.microsoft.com/office/drawing/2014/main" id="{EBE12610-998F-B240-AE02-ACBB77D6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256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157" name="Rectangle 4">
              <a:extLst>
                <a:ext uri="{FF2B5EF4-FFF2-40B4-BE49-F238E27FC236}">
                  <a16:creationId xmlns:a16="http://schemas.microsoft.com/office/drawing/2014/main" id="{C439078D-8C32-4C4A-9B02-CAB2E394B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225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158" name="Rectangle 5">
              <a:extLst>
                <a:ext uri="{FF2B5EF4-FFF2-40B4-BE49-F238E27FC236}">
                  <a16:creationId xmlns:a16="http://schemas.microsoft.com/office/drawing/2014/main" id="{2D9641B1-9B12-2947-BCA7-FD8D99D70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25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159" name="Rectangle 6">
              <a:extLst>
                <a:ext uri="{FF2B5EF4-FFF2-40B4-BE49-F238E27FC236}">
                  <a16:creationId xmlns:a16="http://schemas.microsoft.com/office/drawing/2014/main" id="{54869A5B-3149-9247-8FE9-99008126B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25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160" name="Rectangle 7">
              <a:extLst>
                <a:ext uri="{FF2B5EF4-FFF2-40B4-BE49-F238E27FC236}">
                  <a16:creationId xmlns:a16="http://schemas.microsoft.com/office/drawing/2014/main" id="{948D294B-08ED-724F-90EF-34C3DDEEA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2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161" name="Rectangle 8">
              <a:extLst>
                <a:ext uri="{FF2B5EF4-FFF2-40B4-BE49-F238E27FC236}">
                  <a16:creationId xmlns:a16="http://schemas.microsoft.com/office/drawing/2014/main" id="{5892134E-56F7-9543-AC72-A656085D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22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162" name="Rectangle 9">
              <a:extLst>
                <a:ext uri="{FF2B5EF4-FFF2-40B4-BE49-F238E27FC236}">
                  <a16:creationId xmlns:a16="http://schemas.microsoft.com/office/drawing/2014/main" id="{AC312CD5-88D3-334B-8EAD-892A4D27E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2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163" name="Line 10">
              <a:extLst>
                <a:ext uri="{FF2B5EF4-FFF2-40B4-BE49-F238E27FC236}">
                  <a16:creationId xmlns:a16="http://schemas.microsoft.com/office/drawing/2014/main" id="{D7C8F147-2253-164A-8A03-C860A7BCA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Line 11">
              <a:extLst>
                <a:ext uri="{FF2B5EF4-FFF2-40B4-BE49-F238E27FC236}">
                  <a16:creationId xmlns:a16="http://schemas.microsoft.com/office/drawing/2014/main" id="{679E4AA4-5E72-B148-A87F-7BE0F88D4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" y="2448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12">
              <a:extLst>
                <a:ext uri="{FF2B5EF4-FFF2-40B4-BE49-F238E27FC236}">
                  <a16:creationId xmlns:a16="http://schemas.microsoft.com/office/drawing/2014/main" id="{A1143D08-FA8E-084D-9FC5-AEC8B61D3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13">
              <a:extLst>
                <a:ext uri="{FF2B5EF4-FFF2-40B4-BE49-F238E27FC236}">
                  <a16:creationId xmlns:a16="http://schemas.microsoft.com/office/drawing/2014/main" id="{57771C01-952D-C94B-8275-3D9CF86CF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Text Box 14">
              <a:extLst>
                <a:ext uri="{FF2B5EF4-FFF2-40B4-BE49-F238E27FC236}">
                  <a16:creationId xmlns:a16="http://schemas.microsoft.com/office/drawing/2014/main" id="{102DCD5B-EBB6-8546-828A-EB0465A52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2276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49168" name="Text Box 15">
              <a:extLst>
                <a:ext uri="{FF2B5EF4-FFF2-40B4-BE49-F238E27FC236}">
                  <a16:creationId xmlns:a16="http://schemas.microsoft.com/office/drawing/2014/main" id="{95AE0FCB-DC8A-5D46-AD70-E1D2BDCDA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2688"/>
              <a:ext cx="544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49169" name="Text Box 16">
              <a:extLst>
                <a:ext uri="{FF2B5EF4-FFF2-40B4-BE49-F238E27FC236}">
                  <a16:creationId xmlns:a16="http://schemas.microsoft.com/office/drawing/2014/main" id="{70A5FC3B-CC92-0844-B079-4E9210973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225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9170" name="Text Box 17">
              <a:extLst>
                <a:ext uri="{FF2B5EF4-FFF2-40B4-BE49-F238E27FC236}">
                  <a16:creationId xmlns:a16="http://schemas.microsoft.com/office/drawing/2014/main" id="{09DA8C0A-F52F-6D49-B943-26A2A3D62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" y="2256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49171" name="Text Box 18">
              <a:extLst>
                <a:ext uri="{FF2B5EF4-FFF2-40B4-BE49-F238E27FC236}">
                  <a16:creationId xmlns:a16="http://schemas.microsoft.com/office/drawing/2014/main" id="{FAD138FE-1305-4748-A9F3-ACFF94617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256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49172" name="Rectangle 19">
              <a:extLst>
                <a:ext uri="{FF2B5EF4-FFF2-40B4-BE49-F238E27FC236}">
                  <a16:creationId xmlns:a16="http://schemas.microsoft.com/office/drawing/2014/main" id="{7C5C59A6-93E2-5442-9BDF-9133FD827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173" name="Line 20">
              <a:extLst>
                <a:ext uri="{FF2B5EF4-FFF2-40B4-BE49-F238E27FC236}">
                  <a16:creationId xmlns:a16="http://schemas.microsoft.com/office/drawing/2014/main" id="{5C88B149-A318-A940-94D9-B99665067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72"/>
              <a:ext cx="19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Text Box 21">
              <a:extLst>
                <a:ext uri="{FF2B5EF4-FFF2-40B4-BE49-F238E27FC236}">
                  <a16:creationId xmlns:a16="http://schemas.microsoft.com/office/drawing/2014/main" id="{57225EE4-CBA4-DF4B-AC2E-4FEEF1841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40"/>
              <a:ext cx="92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49175" name="Rectangle 22">
              <a:extLst>
                <a:ext uri="{FF2B5EF4-FFF2-40B4-BE49-F238E27FC236}">
                  <a16:creationId xmlns:a16="http://schemas.microsoft.com/office/drawing/2014/main" id="{85E937ED-7EC2-1745-AFD0-DF3B3952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176" name="Line 23">
              <a:extLst>
                <a:ext uri="{FF2B5EF4-FFF2-40B4-BE49-F238E27FC236}">
                  <a16:creationId xmlns:a16="http://schemas.microsoft.com/office/drawing/2014/main" id="{B99FBAE0-6FAC-EC45-9FC0-A20554587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72"/>
              <a:ext cx="3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Text Box 24">
              <a:extLst>
                <a:ext uri="{FF2B5EF4-FFF2-40B4-BE49-F238E27FC236}">
                  <a16:creationId xmlns:a16="http://schemas.microsoft.com/office/drawing/2014/main" id="{DFE8EBDD-0415-C944-93B0-29C0D69B0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1440"/>
              <a:ext cx="149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previousNode</a:t>
              </a:r>
            </a:p>
          </p:txBody>
        </p:sp>
        <p:sp>
          <p:nvSpPr>
            <p:cNvPr id="49178" name="Line 26">
              <a:extLst>
                <a:ext uri="{FF2B5EF4-FFF2-40B4-BE49-F238E27FC236}">
                  <a16:creationId xmlns:a16="http://schemas.microsoft.com/office/drawing/2014/main" id="{90A4E9EC-5FB2-AC4A-A7DC-F39DE0592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27">
              <a:extLst>
                <a:ext uri="{FF2B5EF4-FFF2-40B4-BE49-F238E27FC236}">
                  <a16:creationId xmlns:a16="http://schemas.microsoft.com/office/drawing/2014/main" id="{AEB29807-5F1C-5346-8018-5C47962E8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7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28">
              <a:extLst>
                <a:ext uri="{FF2B5EF4-FFF2-40B4-BE49-F238E27FC236}">
                  <a16:creationId xmlns:a16="http://schemas.microsoft.com/office/drawing/2014/main" id="{CC0ECCEE-02B4-D247-B42E-FE0DB1AA4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Line 29">
              <a:extLst>
                <a:ext uri="{FF2B5EF4-FFF2-40B4-BE49-F238E27FC236}">
                  <a16:creationId xmlns:a16="http://schemas.microsoft.com/office/drawing/2014/main" id="{BA58D185-4875-874C-BD64-894E8792C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026">
            <a:extLst>
              <a:ext uri="{FF2B5EF4-FFF2-40B4-BE49-F238E27FC236}">
                <a16:creationId xmlns:a16="http://schemas.microsoft.com/office/drawing/2014/main" id="{C1BB5CBD-54DB-8242-BF55-8156C19EE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Deleting</a:t>
            </a:r>
            <a:r>
              <a:rPr lang="en-US" altLang="en-US">
                <a:ea typeface="ＭＳ Ｐゴシック" panose="020B0600070205080204" pitchFamily="34" charset="-128"/>
              </a:rPr>
              <a:t> a Node</a:t>
            </a:r>
          </a:p>
        </p:txBody>
      </p:sp>
      <p:grpSp>
        <p:nvGrpSpPr>
          <p:cNvPr id="51202" name="Group 1046">
            <a:extLst>
              <a:ext uri="{FF2B5EF4-FFF2-40B4-BE49-F238E27FC236}">
                <a16:creationId xmlns:a16="http://schemas.microsoft.com/office/drawing/2014/main" id="{2FD61B0D-FBAD-BB48-90D8-7703C467D67E}"/>
              </a:ext>
            </a:extLst>
          </p:cNvPr>
          <p:cNvGrpSpPr>
            <a:grpSpLocks/>
          </p:cNvGrpSpPr>
          <p:nvPr/>
        </p:nvGrpSpPr>
        <p:grpSpPr bwMode="auto">
          <a:xfrm>
            <a:off x="309563" y="2057400"/>
            <a:ext cx="7804150" cy="2657475"/>
            <a:chOff x="195" y="1440"/>
            <a:chExt cx="4916" cy="1674"/>
          </a:xfrm>
        </p:grpSpPr>
        <p:sp>
          <p:nvSpPr>
            <p:cNvPr id="51204" name="Rectangle 1027">
              <a:extLst>
                <a:ext uri="{FF2B5EF4-FFF2-40B4-BE49-F238E27FC236}">
                  <a16:creationId xmlns:a16="http://schemas.microsoft.com/office/drawing/2014/main" id="{FF7C05CB-75AD-4B46-B790-848B704F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256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05" name="Rectangle 1028">
              <a:extLst>
                <a:ext uri="{FF2B5EF4-FFF2-40B4-BE49-F238E27FC236}">
                  <a16:creationId xmlns:a16="http://schemas.microsoft.com/office/drawing/2014/main" id="{5286E807-87B6-8C44-9025-7F0E33067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225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06" name="Rectangle 1029">
              <a:extLst>
                <a:ext uri="{FF2B5EF4-FFF2-40B4-BE49-F238E27FC236}">
                  <a16:creationId xmlns:a16="http://schemas.microsoft.com/office/drawing/2014/main" id="{5667B4B8-56BD-4D40-8D7B-09F94469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256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07" name="Rectangle 1030">
              <a:extLst>
                <a:ext uri="{FF2B5EF4-FFF2-40B4-BE49-F238E27FC236}">
                  <a16:creationId xmlns:a16="http://schemas.microsoft.com/office/drawing/2014/main" id="{5C2CA89A-6F37-A645-9065-FA60184B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2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08" name="Rectangle 1031">
              <a:extLst>
                <a:ext uri="{FF2B5EF4-FFF2-40B4-BE49-F238E27FC236}">
                  <a16:creationId xmlns:a16="http://schemas.microsoft.com/office/drawing/2014/main" id="{F84C1645-13EB-6A4F-BECE-F5EB999CD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2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09" name="Line 1032">
              <a:extLst>
                <a:ext uri="{FF2B5EF4-FFF2-40B4-BE49-F238E27FC236}">
                  <a16:creationId xmlns:a16="http://schemas.microsoft.com/office/drawing/2014/main" id="{EDBF9A17-F752-F740-A261-E86A9EFCB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0" name="Line 1033">
              <a:extLst>
                <a:ext uri="{FF2B5EF4-FFF2-40B4-BE49-F238E27FC236}">
                  <a16:creationId xmlns:a16="http://schemas.microsoft.com/office/drawing/2014/main" id="{1389EF38-4D51-534D-BFF0-97067A112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" y="2448"/>
              <a:ext cx="1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1" name="Line 1034">
              <a:extLst>
                <a:ext uri="{FF2B5EF4-FFF2-40B4-BE49-F238E27FC236}">
                  <a16:creationId xmlns:a16="http://schemas.microsoft.com/office/drawing/2014/main" id="{F4C00A9B-296A-5848-8E8C-30E474BDD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Text Box 1035">
              <a:extLst>
                <a:ext uri="{FF2B5EF4-FFF2-40B4-BE49-F238E27FC236}">
                  <a16:creationId xmlns:a16="http://schemas.microsoft.com/office/drawing/2014/main" id="{FB988F22-3D5D-ED4D-B3F4-FCB04821C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2276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213" name="Text Box 1036">
              <a:extLst>
                <a:ext uri="{FF2B5EF4-FFF2-40B4-BE49-F238E27FC236}">
                  <a16:creationId xmlns:a16="http://schemas.microsoft.com/office/drawing/2014/main" id="{FA734143-9C3B-1B4C-BFDF-3B07A7D88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2688"/>
              <a:ext cx="544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51214" name="Text Box 1037">
              <a:extLst>
                <a:ext uri="{FF2B5EF4-FFF2-40B4-BE49-F238E27FC236}">
                  <a16:creationId xmlns:a16="http://schemas.microsoft.com/office/drawing/2014/main" id="{26E36901-2E99-C44E-918D-BDF3AAFA8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225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51215" name="Text Box 1038">
              <a:extLst>
                <a:ext uri="{FF2B5EF4-FFF2-40B4-BE49-F238E27FC236}">
                  <a16:creationId xmlns:a16="http://schemas.microsoft.com/office/drawing/2014/main" id="{BE928C3F-3DE3-414D-8D46-F74D20B42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256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51216" name="Rectangle 1039">
              <a:extLst>
                <a:ext uri="{FF2B5EF4-FFF2-40B4-BE49-F238E27FC236}">
                  <a16:creationId xmlns:a16="http://schemas.microsoft.com/office/drawing/2014/main" id="{41D41FD4-355B-324E-AE21-D7A4B7E6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17" name="Line 1040">
              <a:extLst>
                <a:ext uri="{FF2B5EF4-FFF2-40B4-BE49-F238E27FC236}">
                  <a16:creationId xmlns:a16="http://schemas.microsoft.com/office/drawing/2014/main" id="{AB750FEC-2079-8948-B50C-A06453687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72"/>
              <a:ext cx="19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Text Box 1041">
              <a:extLst>
                <a:ext uri="{FF2B5EF4-FFF2-40B4-BE49-F238E27FC236}">
                  <a16:creationId xmlns:a16="http://schemas.microsoft.com/office/drawing/2014/main" id="{562242F1-5BEC-984E-869E-D56E35B93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40"/>
              <a:ext cx="92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51219" name="Rectangle 1042">
              <a:extLst>
                <a:ext uri="{FF2B5EF4-FFF2-40B4-BE49-F238E27FC236}">
                  <a16:creationId xmlns:a16="http://schemas.microsoft.com/office/drawing/2014/main" id="{41DB912C-8E75-9942-BEFD-056BC62F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20" name="Line 1043">
              <a:extLst>
                <a:ext uri="{FF2B5EF4-FFF2-40B4-BE49-F238E27FC236}">
                  <a16:creationId xmlns:a16="http://schemas.microsoft.com/office/drawing/2014/main" id="{D3F04C02-C794-094D-AC07-9EFD86679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72"/>
              <a:ext cx="3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Text Box 1044">
              <a:extLst>
                <a:ext uri="{FF2B5EF4-FFF2-40B4-BE49-F238E27FC236}">
                  <a16:creationId xmlns:a16="http://schemas.microsoft.com/office/drawing/2014/main" id="{0F1ED241-827B-0346-B887-E8D4E5162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1440"/>
              <a:ext cx="149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previousNode</a:t>
              </a:r>
            </a:p>
          </p:txBody>
        </p:sp>
      </p:grpSp>
      <p:sp>
        <p:nvSpPr>
          <p:cNvPr id="51203" name="Text Box 1045">
            <a:extLst>
              <a:ext uri="{FF2B5EF4-FFF2-40B4-BE49-F238E27FC236}">
                <a16:creationId xmlns:a16="http://schemas.microsoft.com/office/drawing/2014/main" id="{08EAD4E3-BE19-B743-AAF8-53762B7C3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502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Linked list after deleting the node containing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13</a:t>
            </a:r>
            <a:endParaRPr lang="en-US" altLang="en-US" sz="1800">
              <a:solidFill>
                <a:srgbClr val="FA8218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>
            <a:extLst>
              <a:ext uri="{FF2B5EF4-FFF2-40B4-BE49-F238E27FC236}">
                <a16:creationId xmlns:a16="http://schemas.microsoft.com/office/drawing/2014/main" id="{176B5337-3A99-2E4E-B22A-8B15E4D6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488AE"/>
                </a:solidFill>
              </a:rPr>
              <a:t>Python code for Deleting a Node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27CF2A50-F341-B04A-A6E4-0547F8D7D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Destroying</a:t>
            </a:r>
            <a:r>
              <a:rPr lang="en-US" altLang="en-US">
                <a:ea typeface="ＭＳ Ｐゴシック" panose="020B0600070205080204" pitchFamily="34" charset="-128"/>
              </a:rPr>
              <a:t> a Linked List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8DD94A8E-6DCB-1842-A721-1164DE3FE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Set the list head to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None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B58E-1B51-8A49-A92C-EED0797C4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400" dirty="0">
                <a:ea typeface="ＭＳ Ｐゴシック" panose="020B0600070205080204" pitchFamily="34" charset="-128"/>
              </a:rPr>
              <a:t>Variations of the</a:t>
            </a:r>
            <a:br>
              <a:rPr lang="en-US" altLang="en-US" sz="5400" dirty="0">
                <a:ea typeface="ＭＳ Ｐゴシック" panose="020B0600070205080204" pitchFamily="34" charset="-128"/>
              </a:rPr>
            </a:br>
            <a:r>
              <a:rPr lang="en-US" altLang="en-US" sz="5400" dirty="0">
                <a:ea typeface="ＭＳ Ｐゴシック" panose="020B0600070205080204" pitchFamily="34" charset="-128"/>
              </a:rPr>
              <a:t> Linked List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435AD2DA-5EA0-CB4E-A49F-C9A0BEF9B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Introduction to the Linked List ADT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1E5FEB9-72D2-094D-9B9E-AC059CC80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3100"/>
            <a:ext cx="7999413" cy="37417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References may be addresses or array indices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Data structures can be added to or removed from the linked list during execution</a:t>
            </a:r>
            <a:endParaRPr lang="en-US" altLang="en-US" u="sng">
              <a:ea typeface="ＭＳ Ｐゴシック" panose="020B0600070205080204" pitchFamily="34" charset="-128"/>
            </a:endParaRPr>
          </a:p>
        </p:txBody>
      </p:sp>
      <p:grpSp>
        <p:nvGrpSpPr>
          <p:cNvPr id="17411" name="Group 22">
            <a:extLst>
              <a:ext uri="{FF2B5EF4-FFF2-40B4-BE49-F238E27FC236}">
                <a16:creationId xmlns:a16="http://schemas.microsoft.com/office/drawing/2014/main" id="{A98DDB8C-95AE-184C-A579-95043A1A53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350" y="3733800"/>
            <a:ext cx="8109926" cy="2379663"/>
            <a:chOff x="-18" y="2352"/>
            <a:chExt cx="5483" cy="1610"/>
          </a:xfrm>
        </p:grpSpPr>
        <p:sp>
          <p:nvSpPr>
            <p:cNvPr id="17412" name="Rectangle 4">
              <a:extLst>
                <a:ext uri="{FF2B5EF4-FFF2-40B4-BE49-F238E27FC236}">
                  <a16:creationId xmlns:a16="http://schemas.microsoft.com/office/drawing/2014/main" id="{9B724298-6177-A440-9980-8B3BC7081A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072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30A6F65A-B261-A441-8E60-62629ADBE2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4" y="307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4" name="Rectangle 6">
              <a:extLst>
                <a:ext uri="{FF2B5EF4-FFF2-40B4-BE49-F238E27FC236}">
                  <a16:creationId xmlns:a16="http://schemas.microsoft.com/office/drawing/2014/main" id="{62A4A6F1-D6DC-5745-9864-090D8438D6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307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5" name="Rectangle 7">
              <a:extLst>
                <a:ext uri="{FF2B5EF4-FFF2-40B4-BE49-F238E27FC236}">
                  <a16:creationId xmlns:a16="http://schemas.microsoft.com/office/drawing/2014/main" id="{D9ACA1AF-5BC2-A048-9836-2583B43AC6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307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4B028E64-5909-134A-979C-9132895245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307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7" name="Rectangle 9">
              <a:extLst>
                <a:ext uri="{FF2B5EF4-FFF2-40B4-BE49-F238E27FC236}">
                  <a16:creationId xmlns:a16="http://schemas.microsoft.com/office/drawing/2014/main" id="{113A44F9-46E5-7249-B733-7C28742CCB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07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Rectangle 10">
              <a:extLst>
                <a:ext uri="{FF2B5EF4-FFF2-40B4-BE49-F238E27FC236}">
                  <a16:creationId xmlns:a16="http://schemas.microsoft.com/office/drawing/2014/main" id="{8D295984-F006-2247-96B4-65BE7800B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307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Line 11">
              <a:extLst>
                <a:ext uri="{FF2B5EF4-FFF2-40B4-BE49-F238E27FC236}">
                  <a16:creationId xmlns:a16="http://schemas.microsoft.com/office/drawing/2014/main" id="{61C562AF-A2E7-CC48-BC3F-D678CCAAB5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6" y="32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2">
              <a:extLst>
                <a:ext uri="{FF2B5EF4-FFF2-40B4-BE49-F238E27FC236}">
                  <a16:creationId xmlns:a16="http://schemas.microsoft.com/office/drawing/2014/main" id="{EE0D497F-4F66-974B-9C5E-AE54CFC7AA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3">
              <a:extLst>
                <a:ext uri="{FF2B5EF4-FFF2-40B4-BE49-F238E27FC236}">
                  <a16:creationId xmlns:a16="http://schemas.microsoft.com/office/drawing/2014/main" id="{F21BDDF3-004D-8344-B4D7-8E34F47407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4">
              <a:extLst>
                <a:ext uri="{FF2B5EF4-FFF2-40B4-BE49-F238E27FC236}">
                  <a16:creationId xmlns:a16="http://schemas.microsoft.com/office/drawing/2014/main" id="{6A872EEA-F992-9D44-B31F-C38CD11C27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40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D0797336-E12E-DA42-B46B-ECA69C495B5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24" y="3600"/>
              <a:ext cx="54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17424" name="Text Box 16">
              <a:extLst>
                <a:ext uri="{FF2B5EF4-FFF2-40B4-BE49-F238E27FC236}">
                  <a16:creationId xmlns:a16="http://schemas.microsoft.com/office/drawing/2014/main" id="{437A036A-C46C-F84E-8AE2-4EC1CEE3879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-18" y="3504"/>
              <a:ext cx="583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17425" name="Rectangle 17">
              <a:extLst>
                <a:ext uri="{FF2B5EF4-FFF2-40B4-BE49-F238E27FC236}">
                  <a16:creationId xmlns:a16="http://schemas.microsoft.com/office/drawing/2014/main" id="{16D8EBBF-9744-A94E-9100-3BEBA5CD72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307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6" name="Rectangle 18">
              <a:extLst>
                <a:ext uri="{FF2B5EF4-FFF2-40B4-BE49-F238E27FC236}">
                  <a16:creationId xmlns:a16="http://schemas.microsoft.com/office/drawing/2014/main" id="{A4A174E8-4F1A-F243-B290-A139833D04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44" y="307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7" name="Line 19">
              <a:extLst>
                <a:ext uri="{FF2B5EF4-FFF2-40B4-BE49-F238E27FC236}">
                  <a16:creationId xmlns:a16="http://schemas.microsoft.com/office/drawing/2014/main" id="{F11DD292-5C75-1E48-81E1-3E64B5160E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88" y="32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Text Box 20">
              <a:extLst>
                <a:ext uri="{FF2B5EF4-FFF2-40B4-BE49-F238E27FC236}">
                  <a16:creationId xmlns:a16="http://schemas.microsoft.com/office/drawing/2014/main" id="{F755BF3D-16CA-8340-A0DC-A4B8793389B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81" y="2352"/>
              <a:ext cx="54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temp</a:t>
              </a:r>
            </a:p>
          </p:txBody>
        </p:sp>
        <p:sp>
          <p:nvSpPr>
            <p:cNvPr id="17429" name="Line 21">
              <a:extLst>
                <a:ext uri="{FF2B5EF4-FFF2-40B4-BE49-F238E27FC236}">
                  <a16:creationId xmlns:a16="http://schemas.microsoft.com/office/drawing/2014/main" id="{783A73AE-08C5-4D49-9D15-C15AE416AE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704" y="2592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0D6D6874-2B35-FA43-AFA9-1CFB7E2BC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Circular </a:t>
            </a:r>
            <a:r>
              <a:rPr lang="en-US" altLang="en-US" dirty="0">
                <a:ea typeface="Arial" panose="020B0604020202020204" pitchFamily="34" charset="0"/>
              </a:rPr>
              <a:t>Doubly-Linked List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1F54799D-24D4-054C-809A-2BB8EF5E0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133600"/>
          </a:xfrm>
        </p:spPr>
        <p:txBody>
          <a:bodyPr/>
          <a:lstStyle/>
          <a:p>
            <a:pPr marL="457200" lvl="1" indent="0">
              <a:spcBef>
                <a:spcPct val="50000"/>
              </a:spcBef>
              <a:buNone/>
            </a:pPr>
            <a:r>
              <a:rPr lang="en-US" altLang="en-US" dirty="0">
                <a:ea typeface="Arial" panose="020B0604020202020204" pitchFamily="34" charset="0"/>
              </a:rPr>
              <a:t>Each node contains two pointers: one to the next node in the list, one to the previous node in the list</a:t>
            </a:r>
          </a:p>
        </p:txBody>
      </p:sp>
      <p:grpSp>
        <p:nvGrpSpPr>
          <p:cNvPr id="56323" name="Group 31">
            <a:extLst>
              <a:ext uri="{FF2B5EF4-FFF2-40B4-BE49-F238E27FC236}">
                <a16:creationId xmlns:a16="http://schemas.microsoft.com/office/drawing/2014/main" id="{06C5427C-EE01-3049-9D7A-C1E16B412104}"/>
              </a:ext>
            </a:extLst>
          </p:cNvPr>
          <p:cNvGrpSpPr>
            <a:grpSpLocks/>
          </p:cNvGrpSpPr>
          <p:nvPr/>
        </p:nvGrpSpPr>
        <p:grpSpPr bwMode="auto">
          <a:xfrm>
            <a:off x="387350" y="4191000"/>
            <a:ext cx="7718425" cy="1600200"/>
            <a:chOff x="244" y="2640"/>
            <a:chExt cx="4862" cy="1008"/>
          </a:xfrm>
        </p:grpSpPr>
        <p:sp>
          <p:nvSpPr>
            <p:cNvPr id="56324" name="Rectangle 4">
              <a:extLst>
                <a:ext uri="{FF2B5EF4-FFF2-40B4-BE49-F238E27FC236}">
                  <a16:creationId xmlns:a16="http://schemas.microsoft.com/office/drawing/2014/main" id="{F9AD351E-13E0-D041-9788-5679E8AC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25" name="Rectangle 5">
              <a:extLst>
                <a:ext uri="{FF2B5EF4-FFF2-40B4-BE49-F238E27FC236}">
                  <a16:creationId xmlns:a16="http://schemas.microsoft.com/office/drawing/2014/main" id="{DF509072-38A3-C34F-A9A8-782A759E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84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26" name="Rectangle 6">
              <a:extLst>
                <a:ext uri="{FF2B5EF4-FFF2-40B4-BE49-F238E27FC236}">
                  <a16:creationId xmlns:a16="http://schemas.microsoft.com/office/drawing/2014/main" id="{29046544-6494-1344-A7B4-0941EC546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84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27" name="Rectangle 7">
              <a:extLst>
                <a:ext uri="{FF2B5EF4-FFF2-40B4-BE49-F238E27FC236}">
                  <a16:creationId xmlns:a16="http://schemas.microsoft.com/office/drawing/2014/main" id="{C959BCBD-2489-A14A-B2AF-1C0BFFB6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28" name="Rectangle 8">
              <a:extLst>
                <a:ext uri="{FF2B5EF4-FFF2-40B4-BE49-F238E27FC236}">
                  <a16:creationId xmlns:a16="http://schemas.microsoft.com/office/drawing/2014/main" id="{5D8E6AA3-5106-1D4B-A4B7-FE5D4E4F3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84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29" name="Rectangle 9">
              <a:extLst>
                <a:ext uri="{FF2B5EF4-FFF2-40B4-BE49-F238E27FC236}">
                  <a16:creationId xmlns:a16="http://schemas.microsoft.com/office/drawing/2014/main" id="{2225CF8F-43C5-1F44-B56A-7A8E86BB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84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30" name="Rectangle 10">
              <a:extLst>
                <a:ext uri="{FF2B5EF4-FFF2-40B4-BE49-F238E27FC236}">
                  <a16:creationId xmlns:a16="http://schemas.microsoft.com/office/drawing/2014/main" id="{4CE62212-A4F4-CF4E-84DF-8DC629F1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84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6B41D43B-9437-6041-9D22-4706A3775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EFED7212-5FF9-9F41-A717-DCFBA6073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8060EB89-CFBB-454E-B9DE-1BF738C7C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98CADDD6-9D0C-E247-B965-C484E59D0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Text Box 15">
              <a:extLst>
                <a:ext uri="{FF2B5EF4-FFF2-40B4-BE49-F238E27FC236}">
                  <a16:creationId xmlns:a16="http://schemas.microsoft.com/office/drawing/2014/main" id="{E049F438-624B-3242-B338-22D1788AC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" y="2804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56336" name="Text Box 16">
              <a:extLst>
                <a:ext uri="{FF2B5EF4-FFF2-40B4-BE49-F238E27FC236}">
                  <a16:creationId xmlns:a16="http://schemas.microsoft.com/office/drawing/2014/main" id="{7B3AD7EC-1C64-034B-BC41-009347F2A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" y="3216"/>
              <a:ext cx="43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head</a:t>
              </a: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EFDFB3A6-3467-3F40-B4AE-7EE971F2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84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56338" name="Text Box 18">
              <a:extLst>
                <a:ext uri="{FF2B5EF4-FFF2-40B4-BE49-F238E27FC236}">
                  <a16:creationId xmlns:a16="http://schemas.microsoft.com/office/drawing/2014/main" id="{9B5A86F1-93A8-E34F-9394-E20AFD730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2784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56339" name="Text Box 19">
              <a:extLst>
                <a:ext uri="{FF2B5EF4-FFF2-40B4-BE49-F238E27FC236}">
                  <a16:creationId xmlns:a16="http://schemas.microsoft.com/office/drawing/2014/main" id="{58B3F44F-B6C3-2443-9B74-2BFBEA5F1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2784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56340" name="Rectangle 20">
              <a:extLst>
                <a:ext uri="{FF2B5EF4-FFF2-40B4-BE49-F238E27FC236}">
                  <a16:creationId xmlns:a16="http://schemas.microsoft.com/office/drawing/2014/main" id="{CB84C11D-AF60-1545-A7D3-4E1DFEE8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41" name="Rectangle 21">
              <a:extLst>
                <a:ext uri="{FF2B5EF4-FFF2-40B4-BE49-F238E27FC236}">
                  <a16:creationId xmlns:a16="http://schemas.microsoft.com/office/drawing/2014/main" id="{E38BDA75-EB47-C14F-B4F9-C0799378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42" name="Rectangle 22">
              <a:extLst>
                <a:ext uri="{FF2B5EF4-FFF2-40B4-BE49-F238E27FC236}">
                  <a16:creationId xmlns:a16="http://schemas.microsoft.com/office/drawing/2014/main" id="{711E1A23-84B0-1749-B335-38083A69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43" name="Text Box 23">
              <a:extLst>
                <a:ext uri="{FF2B5EF4-FFF2-40B4-BE49-F238E27FC236}">
                  <a16:creationId xmlns:a16="http://schemas.microsoft.com/office/drawing/2014/main" id="{E571CD1F-D7C5-3B43-AB27-A70A8B077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360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56344" name="Line 24">
              <a:extLst>
                <a:ext uri="{FF2B5EF4-FFF2-40B4-BE49-F238E27FC236}">
                  <a16:creationId xmlns:a16="http://schemas.microsoft.com/office/drawing/2014/main" id="{42E76999-983E-C34A-8579-932D5373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Line 25">
              <a:extLst>
                <a:ext uri="{FF2B5EF4-FFF2-40B4-BE49-F238E27FC236}">
                  <a16:creationId xmlns:a16="http://schemas.microsoft.com/office/drawing/2014/main" id="{B2496EDA-B8AC-5A49-A4C0-F8C4BB24B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Line 26">
              <a:extLst>
                <a:ext uri="{FF2B5EF4-FFF2-40B4-BE49-F238E27FC236}">
                  <a16:creationId xmlns:a16="http://schemas.microsoft.com/office/drawing/2014/main" id="{9A6E1C6E-518E-734C-9FF5-FC2F2B4BA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64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27">
              <a:extLst>
                <a:ext uri="{FF2B5EF4-FFF2-40B4-BE49-F238E27FC236}">
                  <a16:creationId xmlns:a16="http://schemas.microsoft.com/office/drawing/2014/main" id="{D4F6745B-1ABD-6F4F-847E-E3B4505A4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8">
              <a:extLst>
                <a:ext uri="{FF2B5EF4-FFF2-40B4-BE49-F238E27FC236}">
                  <a16:creationId xmlns:a16="http://schemas.microsoft.com/office/drawing/2014/main" id="{D833CF97-D82F-614B-9E71-C16187FD0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9">
              <a:extLst>
                <a:ext uri="{FF2B5EF4-FFF2-40B4-BE49-F238E27FC236}">
                  <a16:creationId xmlns:a16="http://schemas.microsoft.com/office/drawing/2014/main" id="{4A66D2B7-1A72-824C-91A5-DFA449A89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26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350" name="Line 30">
              <a:extLst>
                <a:ext uri="{FF2B5EF4-FFF2-40B4-BE49-F238E27FC236}">
                  <a16:creationId xmlns:a16="http://schemas.microsoft.com/office/drawing/2014/main" id="{20787FE7-13FF-A74B-B583-88ADEE3B8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589AECA6-F91B-964B-9F0B-0F2219091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Line 1042">
            <a:extLst>
              <a:ext uri="{FF2B5EF4-FFF2-40B4-BE49-F238E27FC236}">
                <a16:creationId xmlns:a16="http://schemas.microsoft.com/office/drawing/2014/main" id="{A726AB27-DA37-0446-8798-49F4CED1F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724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043">
            <a:extLst>
              <a:ext uri="{FF2B5EF4-FFF2-40B4-BE49-F238E27FC236}">
                <a16:creationId xmlns:a16="http://schemas.microsoft.com/office/drawing/2014/main" id="{4A6CEDD7-EEAB-0F43-888F-D7983C269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7912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26">
            <a:extLst>
              <a:ext uri="{FF2B5EF4-FFF2-40B4-BE49-F238E27FC236}">
                <a16:creationId xmlns:a16="http://schemas.microsoft.com/office/drawing/2014/main" id="{A61360BE-23BA-C441-947C-929FD3B7A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Circular Linked List</a:t>
            </a:r>
          </a:p>
        </p:txBody>
      </p:sp>
      <p:sp>
        <p:nvSpPr>
          <p:cNvPr id="57346" name="Rectangle 1027">
            <a:extLst>
              <a:ext uri="{FF2B5EF4-FFF2-40B4-BE49-F238E27FC236}">
                <a16:creationId xmlns:a16="http://schemas.microsoft.com/office/drawing/2014/main" id="{D09308B7-D791-454E-AD5C-89689A066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153400" cy="11430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ea typeface="Arial" panose="020B0604020202020204" pitchFamily="34" charset="0"/>
              </a:rPr>
              <a:t>last node in the list points back to the first node in the list, not to </a:t>
            </a:r>
            <a:r>
              <a:rPr lang="en-US" altLang="en-US">
                <a:ea typeface="Arial" panose="020B0604020202020204" pitchFamily="34" charset="0"/>
              </a:rPr>
              <a:t>the None </a:t>
            </a:r>
            <a:r>
              <a:rPr lang="en-US" altLang="en-US" dirty="0">
                <a:ea typeface="Arial" panose="020B0604020202020204" pitchFamily="34" charset="0"/>
              </a:rPr>
              <a:t>pointer</a:t>
            </a:r>
          </a:p>
        </p:txBody>
      </p:sp>
      <p:grpSp>
        <p:nvGrpSpPr>
          <p:cNvPr id="57347" name="Group 1045">
            <a:extLst>
              <a:ext uri="{FF2B5EF4-FFF2-40B4-BE49-F238E27FC236}">
                <a16:creationId xmlns:a16="http://schemas.microsoft.com/office/drawing/2014/main" id="{E562429F-AFAD-9F45-9922-766BFAE06EA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0"/>
            <a:ext cx="6248400" cy="1362075"/>
            <a:chOff x="192" y="2832"/>
            <a:chExt cx="3936" cy="858"/>
          </a:xfrm>
        </p:grpSpPr>
        <p:sp>
          <p:nvSpPr>
            <p:cNvPr id="57348" name="Rectangle 1028">
              <a:extLst>
                <a:ext uri="{FF2B5EF4-FFF2-40B4-BE49-F238E27FC236}">
                  <a16:creationId xmlns:a16="http://schemas.microsoft.com/office/drawing/2014/main" id="{DAD2D8EE-ACBE-A24F-A803-4B3D0565F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32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49" name="Rectangle 1029">
              <a:extLst>
                <a:ext uri="{FF2B5EF4-FFF2-40B4-BE49-F238E27FC236}">
                  <a16:creationId xmlns:a16="http://schemas.microsoft.com/office/drawing/2014/main" id="{FE5D376D-873D-C843-98F9-AF6F145DC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3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0" name="Rectangle 1030">
              <a:extLst>
                <a:ext uri="{FF2B5EF4-FFF2-40B4-BE49-F238E27FC236}">
                  <a16:creationId xmlns:a16="http://schemas.microsoft.com/office/drawing/2014/main" id="{8403DE55-D46B-1042-AD52-8435D7304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3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1" name="Rectangle 1031">
              <a:extLst>
                <a:ext uri="{FF2B5EF4-FFF2-40B4-BE49-F238E27FC236}">
                  <a16:creationId xmlns:a16="http://schemas.microsoft.com/office/drawing/2014/main" id="{79E0930C-0D48-0341-AF43-5DD34EA72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2" name="Rectangle 1032">
              <a:extLst>
                <a:ext uri="{FF2B5EF4-FFF2-40B4-BE49-F238E27FC236}">
                  <a16:creationId xmlns:a16="http://schemas.microsoft.com/office/drawing/2014/main" id="{BCF76548-2D9D-A345-8A71-62B93FA5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3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3" name="Rectangle 1033">
              <a:extLst>
                <a:ext uri="{FF2B5EF4-FFF2-40B4-BE49-F238E27FC236}">
                  <a16:creationId xmlns:a16="http://schemas.microsoft.com/office/drawing/2014/main" id="{DA9902D7-B1DE-2F48-BAC0-49E73F73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83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4" name="Rectangle 1034">
              <a:extLst>
                <a:ext uri="{FF2B5EF4-FFF2-40B4-BE49-F238E27FC236}">
                  <a16:creationId xmlns:a16="http://schemas.microsoft.com/office/drawing/2014/main" id="{C2A1D2B3-FFE5-D543-9FFC-49F33E572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5" name="Line 1035">
              <a:extLst>
                <a:ext uri="{FF2B5EF4-FFF2-40B4-BE49-F238E27FC236}">
                  <a16:creationId xmlns:a16="http://schemas.microsoft.com/office/drawing/2014/main" id="{F22DF78E-A6C4-0846-A097-CCE3FDA8F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0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36">
              <a:extLst>
                <a:ext uri="{FF2B5EF4-FFF2-40B4-BE49-F238E27FC236}">
                  <a16:creationId xmlns:a16="http://schemas.microsoft.com/office/drawing/2014/main" id="{B47C8290-D7B4-6C45-99FA-034F14AF1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037">
              <a:extLst>
                <a:ext uri="{FF2B5EF4-FFF2-40B4-BE49-F238E27FC236}">
                  <a16:creationId xmlns:a16="http://schemas.microsoft.com/office/drawing/2014/main" id="{40FF986E-38F1-D046-BB4C-A68EFECA3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0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Text Box 1038">
              <a:extLst>
                <a:ext uri="{FF2B5EF4-FFF2-40B4-BE49-F238E27FC236}">
                  <a16:creationId xmlns:a16="http://schemas.microsoft.com/office/drawing/2014/main" id="{923BFB95-3CE5-B04A-A3B5-0CF3FBE87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264"/>
              <a:ext cx="544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57359" name="Text Box 1039">
              <a:extLst>
                <a:ext uri="{FF2B5EF4-FFF2-40B4-BE49-F238E27FC236}">
                  <a16:creationId xmlns:a16="http://schemas.microsoft.com/office/drawing/2014/main" id="{327C8732-5A05-5E49-B548-3F733400B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57360" name="Text Box 1040">
              <a:extLst>
                <a:ext uri="{FF2B5EF4-FFF2-40B4-BE49-F238E27FC236}">
                  <a16:creationId xmlns:a16="http://schemas.microsoft.com/office/drawing/2014/main" id="{7E244E40-D756-4349-9F27-1E4F9EE64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283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57361" name="Text Box 1041">
              <a:extLst>
                <a:ext uri="{FF2B5EF4-FFF2-40B4-BE49-F238E27FC236}">
                  <a16:creationId xmlns:a16="http://schemas.microsoft.com/office/drawing/2014/main" id="{674F987C-EAEB-D047-8BD0-3902E880B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283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57362" name="Line 1042">
              <a:extLst>
                <a:ext uri="{FF2B5EF4-FFF2-40B4-BE49-F238E27FC236}">
                  <a16:creationId xmlns:a16="http://schemas.microsoft.com/office/drawing/2014/main" id="{9057DE5F-26D8-7F4C-B0B7-15FBDA484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043">
              <a:extLst>
                <a:ext uri="{FF2B5EF4-FFF2-40B4-BE49-F238E27FC236}">
                  <a16:creationId xmlns:a16="http://schemas.microsoft.com/office/drawing/2014/main" id="{128E8CC3-BD28-6C46-AE63-7770F7014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360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044">
              <a:extLst>
                <a:ext uri="{FF2B5EF4-FFF2-40B4-BE49-F238E27FC236}">
                  <a16:creationId xmlns:a16="http://schemas.microsoft.com/office/drawing/2014/main" id="{E8401C9D-AA62-A043-A3B0-1CB78EFB7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A6D1BB8-EC78-5941-AA84-8091E6647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Linked Lists vs. Arrays and Vectors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F344B76-F5CA-3649-BA7A-4586A81C2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819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Linked lists can grow and shrink as needed, unlike arrays, which have a fixed size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Linked lists can insert a node between other nodes easily</a:t>
            </a:r>
          </a:p>
        </p:txBody>
      </p:sp>
      <p:grpSp>
        <p:nvGrpSpPr>
          <p:cNvPr id="18435" name="Group 28">
            <a:extLst>
              <a:ext uri="{FF2B5EF4-FFF2-40B4-BE49-F238E27FC236}">
                <a16:creationId xmlns:a16="http://schemas.microsoft.com/office/drawing/2014/main" id="{0D16F271-C24C-CA46-8C21-D68F679AD815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4419600"/>
            <a:ext cx="7802562" cy="1524000"/>
            <a:chOff x="193" y="3024"/>
            <a:chExt cx="4915" cy="960"/>
          </a:xfrm>
        </p:grpSpPr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0F6E45BD-2042-BE42-87D7-A4E8B4EC6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2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37" name="Rectangle 5">
              <a:extLst>
                <a:ext uri="{FF2B5EF4-FFF2-40B4-BE49-F238E27FC236}">
                  <a16:creationId xmlns:a16="http://schemas.microsoft.com/office/drawing/2014/main" id="{B821A4E0-6106-5441-8858-A82C252E7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3A4DC6CA-01CD-9D40-96F6-5BF02A439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39" name="Rectangle 7">
              <a:extLst>
                <a:ext uri="{FF2B5EF4-FFF2-40B4-BE49-F238E27FC236}">
                  <a16:creationId xmlns:a16="http://schemas.microsoft.com/office/drawing/2014/main" id="{5EAE9F4D-4B97-CB4E-AA5A-F04E846D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24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1E29BA19-EB74-F249-9494-1B210751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24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1" name="Rectangle 9">
              <a:extLst>
                <a:ext uri="{FF2B5EF4-FFF2-40B4-BE49-F238E27FC236}">
                  <a16:creationId xmlns:a16="http://schemas.microsoft.com/office/drawing/2014/main" id="{A99B5F43-35BB-0C4E-B00A-2484E940F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24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2" name="Rectangle 10">
              <a:extLst>
                <a:ext uri="{FF2B5EF4-FFF2-40B4-BE49-F238E27FC236}">
                  <a16:creationId xmlns:a16="http://schemas.microsoft.com/office/drawing/2014/main" id="{4E885B08-EC84-2D4B-9945-745BEBF85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24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3" name="Line 11">
              <a:extLst>
                <a:ext uri="{FF2B5EF4-FFF2-40B4-BE49-F238E27FC236}">
                  <a16:creationId xmlns:a16="http://schemas.microsoft.com/office/drawing/2014/main" id="{5698A79A-CCA8-D845-9987-4862E862F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7CA7BBAA-59DE-EB4C-8E9C-95CBF2A7E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CD7B43D4-846C-744A-812D-AC0F26291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Text Box 14">
              <a:extLst>
                <a:ext uri="{FF2B5EF4-FFF2-40B4-BE49-F238E27FC236}">
                  <a16:creationId xmlns:a16="http://schemas.microsoft.com/office/drawing/2014/main" id="{5E9A8745-2EAB-CD44-BD6D-788B69210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044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18447" name="Text Box 15">
              <a:extLst>
                <a:ext uri="{FF2B5EF4-FFF2-40B4-BE49-F238E27FC236}">
                  <a16:creationId xmlns:a16="http://schemas.microsoft.com/office/drawing/2014/main" id="{A1657BF9-A36D-AC4A-8A09-A798B7B8C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3456"/>
              <a:ext cx="54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  <p:sp>
          <p:nvSpPr>
            <p:cNvPr id="18448" name="Rectangle 16">
              <a:extLst>
                <a:ext uri="{FF2B5EF4-FFF2-40B4-BE49-F238E27FC236}">
                  <a16:creationId xmlns:a16="http://schemas.microsoft.com/office/drawing/2014/main" id="{11F972CF-127A-9646-B2E6-CE4C43050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48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49" name="Rectangle 17">
              <a:extLst>
                <a:ext uri="{FF2B5EF4-FFF2-40B4-BE49-F238E27FC236}">
                  <a16:creationId xmlns:a16="http://schemas.microsoft.com/office/drawing/2014/main" id="{F05FEE67-6AF2-8440-A0E6-000445953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48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50" name="Line 18">
              <a:extLst>
                <a:ext uri="{FF2B5EF4-FFF2-40B4-BE49-F238E27FC236}">
                  <a16:creationId xmlns:a16="http://schemas.microsoft.com/office/drawing/2014/main" id="{70ABA56A-6086-A04F-A9CB-1B92D46A9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9">
              <a:extLst>
                <a:ext uri="{FF2B5EF4-FFF2-40B4-BE49-F238E27FC236}">
                  <a16:creationId xmlns:a16="http://schemas.microsoft.com/office/drawing/2014/main" id="{F9AAAA22-6FB2-C847-9074-61A5D918D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20">
              <a:extLst>
                <a:ext uri="{FF2B5EF4-FFF2-40B4-BE49-F238E27FC236}">
                  <a16:creationId xmlns:a16="http://schemas.microsoft.com/office/drawing/2014/main" id="{6DE3F76B-D54C-1E4B-9DA1-739E0C600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34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21">
              <a:extLst>
                <a:ext uri="{FF2B5EF4-FFF2-40B4-BE49-F238E27FC236}">
                  <a16:creationId xmlns:a16="http://schemas.microsoft.com/office/drawing/2014/main" id="{C53C6726-3D40-2748-83D9-99D7D41AF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2">
              <a:extLst>
                <a:ext uri="{FF2B5EF4-FFF2-40B4-BE49-F238E27FC236}">
                  <a16:creationId xmlns:a16="http://schemas.microsoft.com/office/drawing/2014/main" id="{1B71F0AA-E7EE-164D-AB29-3EB4BECB8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3">
              <a:extLst>
                <a:ext uri="{FF2B5EF4-FFF2-40B4-BE49-F238E27FC236}">
                  <a16:creationId xmlns:a16="http://schemas.microsoft.com/office/drawing/2014/main" id="{9BB199C3-B061-6148-ACA6-99F3E52B7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8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4">
              <a:extLst>
                <a:ext uri="{FF2B5EF4-FFF2-40B4-BE49-F238E27FC236}">
                  <a16:creationId xmlns:a16="http://schemas.microsoft.com/office/drawing/2014/main" id="{D636EBEE-DF72-054F-8A63-15FC3F1FC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5">
              <a:extLst>
                <a:ext uri="{FF2B5EF4-FFF2-40B4-BE49-F238E27FC236}">
                  <a16:creationId xmlns:a16="http://schemas.microsoft.com/office/drawing/2014/main" id="{9D9106C5-FAC0-BB46-A8EB-2A8AE5CC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6">
              <a:extLst>
                <a:ext uri="{FF2B5EF4-FFF2-40B4-BE49-F238E27FC236}">
                  <a16:creationId xmlns:a16="http://schemas.microsoft.com/office/drawing/2014/main" id="{585D38F2-A6E5-784C-9756-4089F72E6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7">
              <a:extLst>
                <a:ext uri="{FF2B5EF4-FFF2-40B4-BE49-F238E27FC236}">
                  <a16:creationId xmlns:a16="http://schemas.microsoft.com/office/drawing/2014/main" id="{13916103-70D4-ED41-B2C1-6C07D3892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A8781DD5-C1E1-4047-A701-AA25970C2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Node Organization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9CDD0B4A-C2D4-A34C-8A76-C5F3B1B72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node contains: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data: one or more data fields – may be organized as structure, object, etc.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a pointer that can point to another node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FB8A6E2D-D8CC-8842-9AB6-2629C7BA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2895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A30CC34A-6E68-4548-AF28-404412064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95800"/>
            <a:ext cx="914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1" name="Text Box 6">
            <a:extLst>
              <a:ext uri="{FF2B5EF4-FFF2-40B4-BE49-F238E27FC236}">
                <a16:creationId xmlns:a16="http://schemas.microsoft.com/office/drawing/2014/main" id="{1C3DBD0C-26D9-644C-B9F4-85AFAEDE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data</a:t>
            </a:r>
          </a:p>
        </p:txBody>
      </p:sp>
      <p:sp>
        <p:nvSpPr>
          <p:cNvPr id="19462" name="Text Box 7">
            <a:extLst>
              <a:ext uri="{FF2B5EF4-FFF2-40B4-BE49-F238E27FC236}">
                <a16:creationId xmlns:a16="http://schemas.microsoft.com/office/drawing/2014/main" id="{92545130-CDF8-DA4C-BEBC-E424FBC50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495800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pointer</a:t>
            </a:r>
          </a:p>
        </p:txBody>
      </p:sp>
      <p:sp>
        <p:nvSpPr>
          <p:cNvPr id="19463" name="Line 8">
            <a:extLst>
              <a:ext uri="{FF2B5EF4-FFF2-40B4-BE49-F238E27FC236}">
                <a16:creationId xmlns:a16="http://schemas.microsoft.com/office/drawing/2014/main" id="{7BE2421F-7EBA-9847-AF8C-9D6003764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029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25FBA43-1DF9-B843-8A12-49F319E98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Linked List Organization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5BDEBAD-9945-764A-A313-E19B903D5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294688" cy="4572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Linked list contains 0 or more nodes: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Has a list head to point to first node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Last node points to </a:t>
            </a:r>
            <a:r>
              <a:rPr lang="en-US" altLang="en-US" dirty="0">
                <a:latin typeface="Courier New" panose="02070309020205020404" pitchFamily="49" charset="0"/>
              </a:rPr>
              <a:t>None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(address 0)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0483" name="Group 17">
            <a:extLst>
              <a:ext uri="{FF2B5EF4-FFF2-40B4-BE49-F238E27FC236}">
                <a16:creationId xmlns:a16="http://schemas.microsoft.com/office/drawing/2014/main" id="{06DFEEB4-3385-284D-B169-978A8BFEAF9B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2895600"/>
            <a:ext cx="7802562" cy="1362075"/>
            <a:chOff x="289" y="1824"/>
            <a:chExt cx="4915" cy="858"/>
          </a:xfrm>
        </p:grpSpPr>
        <p:sp>
          <p:nvSpPr>
            <p:cNvPr id="20484" name="Rectangle 4">
              <a:extLst>
                <a:ext uri="{FF2B5EF4-FFF2-40B4-BE49-F238E27FC236}">
                  <a16:creationId xmlns:a16="http://schemas.microsoft.com/office/drawing/2014/main" id="{23BB80AD-3C85-6B43-8B5A-2463ED3C5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2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AC9B2E17-EB05-4E4E-A0BF-D88C69F4B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24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A62EAE57-19F4-C740-B3D3-6C98B6A6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24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1A3D6FFC-E13E-E145-90AE-4D162523E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824"/>
              <a:ext cx="7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3DD44475-5AEB-3946-B0D4-A98E2FDA7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62AD3C3F-A2B1-CB4D-98D9-7E82A611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24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EA2C9BF1-47DD-9548-A240-EE1A79792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24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DAD5C0B4-37C8-3043-967F-A67F24ED3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24F8E69E-884B-F749-BA69-FFC4A9EBC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ED7E5E67-1EA1-EB4C-B14B-5BF973F27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id="{4434D248-04B2-7240-AF17-EF4243220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0F7CEA96-224A-7042-9A60-9B5364E18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1844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20496" name="Text Box 16">
              <a:extLst>
                <a:ext uri="{FF2B5EF4-FFF2-40B4-BE49-F238E27FC236}">
                  <a16:creationId xmlns:a16="http://schemas.microsoft.com/office/drawing/2014/main" id="{3636FCB3-06BD-BA45-A26C-E6DCCA98D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256"/>
              <a:ext cx="54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EF8034A9-2757-CE41-BDA7-DD9860AE7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Empty List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B0B6F160-8C52-234A-AFBC-CC8C82DDC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3100"/>
            <a:ext cx="8534400" cy="16637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 a list currently contains 0 nodes, it is the </a:t>
            </a:r>
            <a:r>
              <a:rPr lang="en-US" altLang="en-US" u="sng" dirty="0">
                <a:ea typeface="ＭＳ Ｐゴシック" panose="020B0600070205080204" pitchFamily="34" charset="-128"/>
              </a:rPr>
              <a:t>empty list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this case the list head points to </a:t>
            </a:r>
            <a:r>
              <a:rPr lang="en-US" altLang="en-US" dirty="0">
                <a:latin typeface="Courier New" panose="02070309020205020404" pitchFamily="49" charset="0"/>
              </a:rPr>
              <a:t>None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1507" name="Group 8">
            <a:extLst>
              <a:ext uri="{FF2B5EF4-FFF2-40B4-BE49-F238E27FC236}">
                <a16:creationId xmlns:a16="http://schemas.microsoft.com/office/drawing/2014/main" id="{C6316ABA-4E94-A84B-9065-EFF8ACDB1AC6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3962400"/>
            <a:ext cx="2322513" cy="1295400"/>
            <a:chOff x="289" y="2496"/>
            <a:chExt cx="1463" cy="816"/>
          </a:xfrm>
        </p:grpSpPr>
        <p:sp>
          <p:nvSpPr>
            <p:cNvPr id="21508" name="Rectangle 4">
              <a:extLst>
                <a:ext uri="{FF2B5EF4-FFF2-40B4-BE49-F238E27FC236}">
                  <a16:creationId xmlns:a16="http://schemas.microsoft.com/office/drawing/2014/main" id="{63311EA0-D501-4E4E-A6C0-767B96BA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976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09" name="Line 5">
              <a:extLst>
                <a:ext uri="{FF2B5EF4-FFF2-40B4-BE49-F238E27FC236}">
                  <a16:creationId xmlns:a16="http://schemas.microsoft.com/office/drawing/2014/main" id="{424261EB-FEAE-2A47-B3E2-7B72215E2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Text Box 6">
              <a:extLst>
                <a:ext uri="{FF2B5EF4-FFF2-40B4-BE49-F238E27FC236}">
                  <a16:creationId xmlns:a16="http://schemas.microsoft.com/office/drawing/2014/main" id="{A697A6A6-74E0-1549-8E76-FDDECFFF3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024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21511" name="Text Box 7">
              <a:extLst>
                <a:ext uri="{FF2B5EF4-FFF2-40B4-BE49-F238E27FC236}">
                  <a16:creationId xmlns:a16="http://schemas.microsoft.com/office/drawing/2014/main" id="{AE268E07-C625-8F4B-BE05-3E08A26C6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496"/>
              <a:ext cx="54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list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head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62E4EA3-89F4-044F-BD86-16C7CCA08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Declaring a Node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F924610E-9927-D14D-AA0D-160BCFABD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Declare a node:</a:t>
            </a:r>
          </a:p>
          <a:p>
            <a:pPr lvl="1">
              <a:buFontTx/>
              <a:buNone/>
            </a:pPr>
            <a:r>
              <a:rPr lang="en-US" altLang="en-US" dirty="0">
                <a:ea typeface="Arial" panose="020B0604020202020204" pitchFamily="34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</a:rPr>
              <a:t>struct ListNode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</a:rPr>
              <a:t>	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</a:rPr>
              <a:t>			int data;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</a:rPr>
              <a:t>			ListNode *next;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</a:rPr>
              <a:t>	};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 memory is allocated at this time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20331C-EE11-E843-9104-ED9076CF6A41}"/>
              </a:ext>
            </a:extLst>
          </p:cNvPr>
          <p:cNvSpPr/>
          <p:nvPr/>
        </p:nvSpPr>
        <p:spPr>
          <a:xfrm>
            <a:off x="838200" y="2209800"/>
            <a:ext cx="50292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99F6394-3142-8143-8C22-4B8997BE8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a Linked List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A974A9C-9944-0E45-B736-F1D2EFC60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286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Define a pointer for the head of the list: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</a:rPr>
              <a:t>	head = None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Head pointer initialized to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None</a:t>
            </a:r>
            <a:r>
              <a:rPr lang="en-US" altLang="en-US" dirty="0">
                <a:ea typeface="ＭＳ Ｐゴシック" panose="020B0600070205080204" pitchFamily="34" charset="-128"/>
              </a:rPr>
              <a:t> to indicate an empty list</a:t>
            </a:r>
          </a:p>
        </p:txBody>
      </p:sp>
      <p:grpSp>
        <p:nvGrpSpPr>
          <p:cNvPr id="23555" name="Group 8">
            <a:extLst>
              <a:ext uri="{FF2B5EF4-FFF2-40B4-BE49-F238E27FC236}">
                <a16:creationId xmlns:a16="http://schemas.microsoft.com/office/drawing/2014/main" id="{34C22736-6B3D-714F-8CEA-12CD588C3C1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00600"/>
            <a:ext cx="2157413" cy="914400"/>
            <a:chOff x="816" y="3024"/>
            <a:chExt cx="1359" cy="576"/>
          </a:xfrm>
        </p:grpSpPr>
        <p:sp>
          <p:nvSpPr>
            <p:cNvPr id="23556" name="Rectangle 4">
              <a:extLst>
                <a:ext uri="{FF2B5EF4-FFF2-40B4-BE49-F238E27FC236}">
                  <a16:creationId xmlns:a16="http://schemas.microsoft.com/office/drawing/2014/main" id="{790592D2-715D-6543-A2B9-2C8C3D51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6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57" name="Line 5">
              <a:extLst>
                <a:ext uri="{FF2B5EF4-FFF2-40B4-BE49-F238E27FC236}">
                  <a16:creationId xmlns:a16="http://schemas.microsoft.com/office/drawing/2014/main" id="{C4139A30-E00D-B640-B9D3-FC393BD07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Text Box 6">
              <a:extLst>
                <a:ext uri="{FF2B5EF4-FFF2-40B4-BE49-F238E27FC236}">
                  <a16:creationId xmlns:a16="http://schemas.microsoft.com/office/drawing/2014/main" id="{77C54255-494A-CC4A-8934-F3D5E98F8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" y="3312"/>
              <a:ext cx="50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23559" name="Text Box 7">
              <a:extLst>
                <a:ext uri="{FF2B5EF4-FFF2-40B4-BE49-F238E27FC236}">
                  <a16:creationId xmlns:a16="http://schemas.microsoft.com/office/drawing/2014/main" id="{46F1BBE9-366D-3341-82BC-992CC1656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24"/>
              <a:ext cx="57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head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814</Words>
  <Application>Microsoft Macintosh PowerPoint</Application>
  <PresentationFormat>On-screen Show (4:3)</PresentationFormat>
  <Paragraphs>228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Courier New</vt:lpstr>
      <vt:lpstr>Times New Roman</vt:lpstr>
      <vt:lpstr>Default Design</vt:lpstr>
      <vt:lpstr>PowerPoint Presentation</vt:lpstr>
      <vt:lpstr>Introduction to the Linked List ADT</vt:lpstr>
      <vt:lpstr>Introduction to the Linked List ADT</vt:lpstr>
      <vt:lpstr>Linked Lists vs. Arrays and Vectors</vt:lpstr>
      <vt:lpstr>Node Organization</vt:lpstr>
      <vt:lpstr>Linked List Organization</vt:lpstr>
      <vt:lpstr>Empty List</vt:lpstr>
      <vt:lpstr>Declaring a Node</vt:lpstr>
      <vt:lpstr>Defining a Linked List</vt:lpstr>
      <vt:lpstr>The Null Pointer</vt:lpstr>
      <vt:lpstr>Linked List Operations</vt:lpstr>
      <vt:lpstr>Create a New Node</vt:lpstr>
      <vt:lpstr>Appending a Node</vt:lpstr>
      <vt:lpstr>Appending a Node</vt:lpstr>
      <vt:lpstr>Appending a Node</vt:lpstr>
      <vt:lpstr>PowerPoint Presentation</vt:lpstr>
      <vt:lpstr>Inserting a Node into a Linked List</vt:lpstr>
      <vt:lpstr>Inserting a Node into a Linked List</vt:lpstr>
      <vt:lpstr>Inserting a Node into a Linked List</vt:lpstr>
      <vt:lpstr>PowerPoint Presentation</vt:lpstr>
      <vt:lpstr>Traversing a Linked List</vt:lpstr>
      <vt:lpstr>Traversing a Linked List</vt:lpstr>
      <vt:lpstr>Deleting a Node</vt:lpstr>
      <vt:lpstr>Deleting a Node</vt:lpstr>
      <vt:lpstr>Deleting a Node</vt:lpstr>
      <vt:lpstr>Deleting a Node</vt:lpstr>
      <vt:lpstr>PowerPoint Presentation</vt:lpstr>
      <vt:lpstr>Destroying a Linked List</vt:lpstr>
      <vt:lpstr>Variations of the  Linked List</vt:lpstr>
      <vt:lpstr>Circular Doubly-Linked List</vt:lpstr>
      <vt:lpstr>Circular Linked List</vt:lpstr>
    </vt:vector>
  </TitlesOfParts>
  <Company>PEARSON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Chung-Wen Tsao</cp:lastModifiedBy>
  <cp:revision>120</cp:revision>
  <dcterms:created xsi:type="dcterms:W3CDTF">2011-02-16T20:47:20Z</dcterms:created>
  <dcterms:modified xsi:type="dcterms:W3CDTF">2019-03-03T23:31:42Z</dcterms:modified>
</cp:coreProperties>
</file>