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9D9A-55F5-F64D-971A-81A1DC4C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397F0-651C-5640-AE7C-19B87296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BC45-A238-6041-95EA-627162B1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AA2B-A568-1748-AEF0-06D5583A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48B8-3241-0F4E-94DC-0C8C30D3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E1E-5BCE-FA42-A880-4CEF70FF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49E90-6D50-EB40-8693-434EF7231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C90B-F058-6347-BFC3-D69B38A4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5D42-FE28-164C-A1DC-A4A7166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076-FBEE-404C-91A6-66F1C7F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6E1-B5AF-8B47-8BF9-F55DACEB9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310BA-11CF-4641-BB7F-9C790811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6668-6B07-B240-8554-54AE791F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59F4-E2BE-AE46-9FD6-228D4A92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C0BD-7D01-3C49-8316-9F646B69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F333-25A7-E34D-996E-59968A64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149B-2D62-C64E-A8E4-CA068152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E32D-A402-9245-8FF8-47CA350E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8E13-56EE-7B4A-8FA8-99BFAA36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32F4-5B73-BF49-8121-31F1BF4C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D301-6975-A04C-945B-487B135C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547F-CF47-014D-8D0C-396ADA39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5340-FDD2-6349-AEE9-7CB3C556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7456-5A61-2E41-BEB7-D4805C55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77FC-6183-BA47-B510-5628871D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2D32-6FFD-B842-8ECC-E81C4535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79D3-B636-6440-AC03-556773FB3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54EFB-A3C4-2C4C-8CAE-CA11356C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49B2B-C7AB-0B47-9C99-D8CD02A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6A42-0002-B747-AD55-94B64321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A178-5DA2-A44A-8B9A-089CBC50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7017-B237-9D49-92A5-4772B97C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51273-5482-C546-8BD0-224C10E1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7909-B24A-5947-9286-83F4DBBC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09E35-9EA6-1140-AF80-C84E8B12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F5F8D-A605-424C-B818-77397DA9C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192DC-4DE9-2642-95EF-AEECE69A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11746-70F8-ED47-BE05-689C8851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F89CC-CB9D-2244-B5F8-E072F92A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309-0F31-F64D-B85E-DC7C33ED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7B0DD-ED98-5147-8F8B-8841CD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6CA43-D967-B940-A1D2-F74EBB84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1B7B9-7DCD-2948-99CB-1403C935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A8BD5-447F-7E48-8CBF-93239185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984CA-7196-764B-BECF-3D7FBA9A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00A0-8095-8D46-A716-86A63056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B9D1-4CD3-F444-87E1-E255E793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EE8F-75BF-7C47-A35E-5376411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FC52-E157-764D-A04F-2A9027BF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2BD1A-477B-6C40-BB13-9E582250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C40E-E339-3049-857E-10AD4187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9FDB-B943-0F4E-B06C-2E8C3144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F425-5520-0B4F-B764-B0023A0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1BCE5-FAD5-9F49-A331-888532F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91E7-DFBC-9C44-B8ED-935801BE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24E63-8E30-D643-A7EB-F7A85CD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7B87-25F5-3A48-91EE-F6F561DE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9D5E-958D-E641-81F6-37BA7672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91429-2850-CF4D-97F1-928B65BD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4A85-5944-2748-B509-ED6C8DDB9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5619-4A0C-2D4D-84CD-3BD367AFC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B292-D9BD-674B-BDE5-D854FDE38235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E93B-F503-B744-AC57-14801C7AC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0C6A-90DC-6A48-B981-921B14F9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CFF6-04E5-F643-8814-8C982846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A5A0BC24-2798-DD43-BF93-12DB70A4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9" y="467474"/>
            <a:ext cx="1698381" cy="1471930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0C75D9F-FCF3-DC48-A92F-DCB21679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64" y="0"/>
            <a:ext cx="1746644" cy="2325794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8FF3F280-36CE-524B-BF15-E0767023B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60" y="168672"/>
            <a:ext cx="2027200" cy="237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5A921-5A42-B84E-8990-6C355A10B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976" y="0"/>
            <a:ext cx="2396910" cy="2560554"/>
          </a:xfrm>
          <a:prstGeom prst="rect">
            <a:avLst/>
          </a:prstGeom>
        </p:spPr>
      </p:pic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1C8102FA-2863-FB4E-B178-7402F7FC0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02" y="3766872"/>
            <a:ext cx="1730450" cy="2605253"/>
          </a:xfrm>
          <a:prstGeom prst="rect">
            <a:avLst/>
          </a:prstGeom>
        </p:spPr>
      </p:pic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0D2CD2B8-25B7-2340-865A-A2A701D36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040" y="3023616"/>
            <a:ext cx="2071032" cy="34990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B18B86-5705-EC44-9E4B-C82B20E074F6}"/>
              </a:ext>
            </a:extLst>
          </p:cNvPr>
          <p:cNvSpPr txBox="1"/>
          <p:nvPr/>
        </p:nvSpPr>
        <p:spPr>
          <a:xfrm>
            <a:off x="521003" y="2376569"/>
            <a:ext cx="2111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(3 + (4*5))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49EF2-BC3E-6649-9735-2092268EBFF1}"/>
              </a:ext>
            </a:extLst>
          </p:cNvPr>
          <p:cNvSpPr txBox="1"/>
          <p:nvPr/>
        </p:nvSpPr>
        <p:spPr>
          <a:xfrm>
            <a:off x="6146800" y="1706880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AEF93-FEE4-7F4F-B0B0-A01DA5B8F0AC}"/>
              </a:ext>
            </a:extLst>
          </p:cNvPr>
          <p:cNvSpPr txBox="1"/>
          <p:nvPr/>
        </p:nvSpPr>
        <p:spPr>
          <a:xfrm>
            <a:off x="9011920" y="1696720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53EC4-1C6B-774E-860B-985919138C36}"/>
              </a:ext>
            </a:extLst>
          </p:cNvPr>
          <p:cNvSpPr txBox="1"/>
          <p:nvPr/>
        </p:nvSpPr>
        <p:spPr>
          <a:xfrm>
            <a:off x="1097006" y="4763118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EC50D-FF61-A345-8EDF-47FB45D9304C}"/>
              </a:ext>
            </a:extLst>
          </p:cNvPr>
          <p:cNvSpPr txBox="1"/>
          <p:nvPr/>
        </p:nvSpPr>
        <p:spPr>
          <a:xfrm>
            <a:off x="3510692" y="4458318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31477-152E-C042-95DA-2BE7552299F8}"/>
              </a:ext>
            </a:extLst>
          </p:cNvPr>
          <p:cNvSpPr txBox="1"/>
          <p:nvPr/>
        </p:nvSpPr>
        <p:spPr>
          <a:xfrm>
            <a:off x="1492985" y="3829252"/>
            <a:ext cx="34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6BEEDA-6304-C045-BBF0-2D6C690699B5}"/>
              </a:ext>
            </a:extLst>
          </p:cNvPr>
          <p:cNvSpPr txBox="1"/>
          <p:nvPr/>
        </p:nvSpPr>
        <p:spPr>
          <a:xfrm>
            <a:off x="4088597" y="3238903"/>
            <a:ext cx="34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AC1E2-48CB-C745-A876-E4E2B6B6A982}"/>
              </a:ext>
            </a:extLst>
          </p:cNvPr>
          <p:cNvSpPr txBox="1"/>
          <p:nvPr/>
        </p:nvSpPr>
        <p:spPr>
          <a:xfrm>
            <a:off x="4082182" y="5648425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6DA6B7-60F2-9A47-A2AC-0DFB4B0BCE51}"/>
              </a:ext>
            </a:extLst>
          </p:cNvPr>
          <p:cNvGrpSpPr/>
          <p:nvPr/>
        </p:nvGrpSpPr>
        <p:grpSpPr>
          <a:xfrm>
            <a:off x="6101002" y="2988838"/>
            <a:ext cx="2724482" cy="3494962"/>
            <a:chOff x="9070848" y="3082622"/>
            <a:chExt cx="2724482" cy="349496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D3F589-26E7-E645-B551-E0D74C62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70848" y="3082622"/>
              <a:ext cx="2724482" cy="349496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225A25-C53D-8E48-84FC-A69029F74998}"/>
                </a:ext>
              </a:extLst>
            </p:cNvPr>
            <p:cNvSpPr txBox="1"/>
            <p:nvPr/>
          </p:nvSpPr>
          <p:spPr>
            <a:xfrm>
              <a:off x="9489440" y="4429760"/>
              <a:ext cx="3930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2A42E1-5338-2F41-82DB-E308B2376B47}"/>
                </a:ext>
              </a:extLst>
            </p:cNvPr>
            <p:cNvSpPr txBox="1"/>
            <p:nvPr/>
          </p:nvSpPr>
          <p:spPr>
            <a:xfrm>
              <a:off x="10024176" y="5555381"/>
              <a:ext cx="3930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1AAA6B-B3AE-D94A-B6B4-8349D2B0D415}"/>
                </a:ext>
              </a:extLst>
            </p:cNvPr>
            <p:cNvSpPr txBox="1"/>
            <p:nvPr/>
          </p:nvSpPr>
          <p:spPr>
            <a:xfrm>
              <a:off x="10457593" y="4447291"/>
              <a:ext cx="345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*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17D617-6833-314F-82AE-394C9EFF05CA}"/>
              </a:ext>
            </a:extLst>
          </p:cNvPr>
          <p:cNvGrpSpPr/>
          <p:nvPr/>
        </p:nvGrpSpPr>
        <p:grpSpPr>
          <a:xfrm>
            <a:off x="7009988" y="3164039"/>
            <a:ext cx="4561004" cy="3100464"/>
            <a:chOff x="4071404" y="3351608"/>
            <a:chExt cx="4561004" cy="31004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E27398-1F24-4148-9932-B86FC9EB4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2304" y="3399650"/>
              <a:ext cx="2390104" cy="30524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2178AC-97D2-0942-B3B4-3164C26F4154}"/>
                </a:ext>
              </a:extLst>
            </p:cNvPr>
            <p:cNvSpPr txBox="1"/>
            <p:nvPr/>
          </p:nvSpPr>
          <p:spPr>
            <a:xfrm>
              <a:off x="6583680" y="4551680"/>
              <a:ext cx="3930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F923CE-B434-484A-ACD7-0ED16323FB36}"/>
                </a:ext>
              </a:extLst>
            </p:cNvPr>
            <p:cNvSpPr txBox="1"/>
            <p:nvPr/>
          </p:nvSpPr>
          <p:spPr>
            <a:xfrm>
              <a:off x="7009866" y="5592278"/>
              <a:ext cx="3930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B855B5-9EE7-1E47-A34E-3BF77AD368AA}"/>
                </a:ext>
              </a:extLst>
            </p:cNvPr>
            <p:cNvSpPr txBox="1"/>
            <p:nvPr/>
          </p:nvSpPr>
          <p:spPr>
            <a:xfrm>
              <a:off x="7045158" y="3519639"/>
              <a:ext cx="345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69D5FA-FC65-D24E-ACE6-310A415926B5}"/>
                </a:ext>
              </a:extLst>
            </p:cNvPr>
            <p:cNvSpPr txBox="1"/>
            <p:nvPr/>
          </p:nvSpPr>
          <p:spPr>
            <a:xfrm>
              <a:off x="7449349" y="4619569"/>
              <a:ext cx="345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*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DB97D-E784-EE40-87E8-D4B54A43CF58}"/>
                </a:ext>
              </a:extLst>
            </p:cNvPr>
            <p:cNvSpPr txBox="1"/>
            <p:nvPr/>
          </p:nvSpPr>
          <p:spPr>
            <a:xfrm>
              <a:off x="7920359" y="5596186"/>
              <a:ext cx="3930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A0D8BD-30A6-2A4F-B09A-A9B75670CF36}"/>
                </a:ext>
              </a:extLst>
            </p:cNvPr>
            <p:cNvSpPr txBox="1"/>
            <p:nvPr/>
          </p:nvSpPr>
          <p:spPr>
            <a:xfrm>
              <a:off x="4071404" y="3351608"/>
              <a:ext cx="345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+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72FFB45-5B39-0E42-AAA5-E0988426B2D5}"/>
              </a:ext>
            </a:extLst>
          </p:cNvPr>
          <p:cNvSpPr txBox="1"/>
          <p:nvPr/>
        </p:nvSpPr>
        <p:spPr>
          <a:xfrm>
            <a:off x="9641672" y="290916"/>
            <a:ext cx="34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034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9D15D63-ECAE-5449-94DF-E16203E3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04" y="1021334"/>
            <a:ext cx="6350000" cy="4254500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1BA32ED-C0FD-6C48-998F-4CCF509D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292" y="1223912"/>
            <a:ext cx="3429000" cy="2540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27C4333-5D6E-8844-A854-10E9DF9C39BB}"/>
              </a:ext>
            </a:extLst>
          </p:cNvPr>
          <p:cNvSpPr/>
          <p:nvPr/>
        </p:nvSpPr>
        <p:spPr>
          <a:xfrm>
            <a:off x="7071360" y="2974848"/>
            <a:ext cx="804672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FA6CC-4FD0-7E41-B226-07B4B8E4C42F}"/>
              </a:ext>
            </a:extLst>
          </p:cNvPr>
          <p:cNvSpPr txBox="1"/>
          <p:nvPr/>
        </p:nvSpPr>
        <p:spPr>
          <a:xfrm>
            <a:off x="3093515" y="5314841"/>
            <a:ext cx="2557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((7+3)*(5-2))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82E54-A3DB-FA4E-ADFA-656F9A407F66}"/>
              </a:ext>
            </a:extLst>
          </p:cNvPr>
          <p:cNvSpPr txBox="1"/>
          <p:nvPr/>
        </p:nvSpPr>
        <p:spPr>
          <a:xfrm>
            <a:off x="9634523" y="5320937"/>
            <a:ext cx="13949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(10*3)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6767800-3D0E-DF44-8EB4-B6BCC6351910}"/>
              </a:ext>
            </a:extLst>
          </p:cNvPr>
          <p:cNvSpPr/>
          <p:nvPr/>
        </p:nvSpPr>
        <p:spPr>
          <a:xfrm>
            <a:off x="7089648" y="5309616"/>
            <a:ext cx="804672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Chung-Wen Tsao</dc:creator>
  <cp:lastModifiedBy>Chung-Wen Tsao</cp:lastModifiedBy>
  <cp:revision>3</cp:revision>
  <dcterms:created xsi:type="dcterms:W3CDTF">2019-04-08T03:47:38Z</dcterms:created>
  <dcterms:modified xsi:type="dcterms:W3CDTF">2019-04-08T09:48:05Z</dcterms:modified>
</cp:coreProperties>
</file>