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algorithmsilluminated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361 -- Data Structures 2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Please install Anaconda Version 2018.12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It has Python 3.7, which includes “type hints”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You should uninstall previous version first, then do install of new one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Textbooks: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Miller and Ranum, “</a:t>
            </a:r>
            <a:r>
              <a:rPr lang="en">
                <a:solidFill>
                  <a:schemeClr val="dk1"/>
                </a:solidFill>
              </a:rPr>
              <a:t>Problem Solving with Algorithms and Data Structures using Python.”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Agarwal and Baka, “Hands-On Data Structures and Algorithms with Python - Second Edition.”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Lanaro, “Python High Performance -- Second Edition”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Other Material: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Roughgarden, “Algorithms Illuminated (Parts 1 and 2)”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u="sng">
                <a:solidFill>
                  <a:srgbClr val="1155CC"/>
                </a:solidFill>
                <a:hlinkClick r:id="rId3"/>
              </a:rPr>
              <a:t>www.algorithmsilluminated.org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Grading: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Entirely exercises -- no midterms, no final, no big projects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